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8" r:id="rId2"/>
  </p:sldMasterIdLst>
  <p:notesMasterIdLst>
    <p:notesMasterId r:id="rId18"/>
  </p:notesMasterIdLst>
  <p:sldIdLst>
    <p:sldId id="328" r:id="rId3"/>
    <p:sldId id="318" r:id="rId4"/>
    <p:sldId id="297" r:id="rId5"/>
    <p:sldId id="319" r:id="rId6"/>
    <p:sldId id="299" r:id="rId7"/>
    <p:sldId id="311" r:id="rId8"/>
    <p:sldId id="321" r:id="rId9"/>
    <p:sldId id="322" r:id="rId10"/>
    <p:sldId id="300" r:id="rId11"/>
    <p:sldId id="316" r:id="rId12"/>
    <p:sldId id="304" r:id="rId13"/>
    <p:sldId id="305" r:id="rId14"/>
    <p:sldId id="307" r:id="rId15"/>
    <p:sldId id="270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51E1-290B-4929-ABA7-90C478E249F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5588-A0E7-4DF5-9118-D926F9B54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1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992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0786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55968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988477-19AE-4F69-B030-52841DDF7CD9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F50518-E6AB-4F07-A2A9-EE31B3032859}"/>
              </a:ext>
            </a:extLst>
          </p:cNvPr>
          <p:cNvSpPr/>
          <p:nvPr userDrawn="1"/>
        </p:nvSpPr>
        <p:spPr>
          <a:xfrm>
            <a:off x="11226188" y="121186"/>
            <a:ext cx="104660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0541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1407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8578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3694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3CBD15B-B308-41E7-BDB9-6D56FFDEAC37}"/>
              </a:ext>
            </a:extLst>
          </p:cNvPr>
          <p:cNvSpPr/>
          <p:nvPr userDrawn="1"/>
        </p:nvSpPr>
        <p:spPr>
          <a:xfrm>
            <a:off x="10939750" y="185902"/>
            <a:ext cx="104660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2899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39706E-DB45-41D9-A14D-F6E9626D205B}"/>
              </a:ext>
            </a:extLst>
          </p:cNvPr>
          <p:cNvSpPr/>
          <p:nvPr userDrawn="1"/>
        </p:nvSpPr>
        <p:spPr>
          <a:xfrm>
            <a:off x="11226188" y="121186"/>
            <a:ext cx="104660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29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084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0391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3785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751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6402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90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1198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627743F-6B61-4438-B950-9A5CE50714D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77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ransition spd="slow">
    <p:wip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115011" y="1658131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70, 71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4EC72-5E61-45CF-873E-40AE6F147F2C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B8FC5-D029-46E1-9144-58EC1DA09350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" name="Oval 1"/>
          <p:cNvSpPr/>
          <p:nvPr/>
        </p:nvSpPr>
        <p:spPr>
          <a:xfrm>
            <a:off x="495300" y="0"/>
            <a:ext cx="927100" cy="4715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631" y="2321004"/>
            <a:ext cx="6588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NGHỈ GIẢI LAO</a:t>
            </a:r>
          </a:p>
        </p:txBody>
      </p:sp>
      <p:sp>
        <p:nvSpPr>
          <p:cNvPr id="3" name="Oval 2"/>
          <p:cNvSpPr/>
          <p:nvPr/>
        </p:nvSpPr>
        <p:spPr>
          <a:xfrm>
            <a:off x="152400" y="127000"/>
            <a:ext cx="927100" cy="427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2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" y="5435"/>
            <a:ext cx="12191680" cy="6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8" y="3167254"/>
            <a:ext cx="608460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/>
              </a:rPr>
              <a:t>LUYỆN VIẾT VỞ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B6749-FE7E-421A-AB77-7E6A95923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100668"/>
            <a:ext cx="961817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7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9" y="2"/>
            <a:ext cx="11305375" cy="682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7EFA1-3314-40FD-BB7A-F0B6C1CF4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66450"/>
            <a:ext cx="973543" cy="4194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" y="25400"/>
            <a:ext cx="927100" cy="427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840" y="0"/>
            <a:ext cx="5183135" cy="686348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02" y="5486"/>
            <a:ext cx="540217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48391-E955-459F-BD0D-36AF99F6D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01"/>
            <a:ext cx="967839" cy="4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78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756552" y="429879"/>
            <a:ext cx="5847132" cy="2831414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   DẶN DÒ</a:t>
            </a:r>
          </a:p>
        </p:txBody>
      </p:sp>
      <p:sp>
        <p:nvSpPr>
          <p:cNvPr id="4" name="Oval 3"/>
          <p:cNvSpPr/>
          <p:nvPr/>
        </p:nvSpPr>
        <p:spPr>
          <a:xfrm>
            <a:off x="152400" y="127000"/>
            <a:ext cx="927100" cy="427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1500" y="152400"/>
            <a:ext cx="927100" cy="427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7541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8918" descr="1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33" y="2526194"/>
            <a:ext cx="2119671" cy="31561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38" y="1988921"/>
            <a:ext cx="2554852" cy="40697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8919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016">
            <a:off x="3470916" y="373374"/>
            <a:ext cx="5866067" cy="5832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92478" y="2295837"/>
            <a:ext cx="46070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KHỞI ĐỘNG</a:t>
            </a:r>
          </a:p>
        </p:txBody>
      </p:sp>
      <p:sp>
        <p:nvSpPr>
          <p:cNvPr id="9" name="Oval 8"/>
          <p:cNvSpPr/>
          <p:nvPr/>
        </p:nvSpPr>
        <p:spPr>
          <a:xfrm>
            <a:off x="190500" y="139700"/>
            <a:ext cx="927100" cy="4715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1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AC087E-BC95-4FA8-976C-1FCD9D1D8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80"/>
            <a:ext cx="12192000" cy="67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8918" descr="1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33" y="2526194"/>
            <a:ext cx="2119671" cy="31561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38" y="1988921"/>
            <a:ext cx="2554852" cy="40697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8919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016">
            <a:off x="3470916" y="373374"/>
            <a:ext cx="5866067" cy="5832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43668" y="2181395"/>
            <a:ext cx="47295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KHÁM PHÁ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114300"/>
            <a:ext cx="927100" cy="427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6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840" y="0"/>
            <a:ext cx="5656960" cy="686348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486"/>
            <a:ext cx="54021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56E76B-1E4E-41C0-B1B3-1B6AD92A2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" y="97705"/>
            <a:ext cx="964734" cy="4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8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195943" y="555171"/>
            <a:ext cx="1447800" cy="507337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/>
              </a:rPr>
              <a:t>Đọc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3"/>
          <a:stretch/>
        </p:blipFill>
        <p:spPr>
          <a:xfrm>
            <a:off x="2208261" y="555171"/>
            <a:ext cx="5378643" cy="1330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1"/>
          <a:stretch/>
        </p:blipFill>
        <p:spPr>
          <a:xfrm>
            <a:off x="3097527" y="1987170"/>
            <a:ext cx="3382057" cy="128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04"/>
          <a:stretch/>
        </p:blipFill>
        <p:spPr>
          <a:xfrm>
            <a:off x="2100934" y="3581681"/>
            <a:ext cx="5378643" cy="1528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7" b="3210"/>
          <a:stretch/>
        </p:blipFill>
        <p:spPr>
          <a:xfrm>
            <a:off x="3097527" y="5180807"/>
            <a:ext cx="3273029" cy="13295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" y="0"/>
            <a:ext cx="927100" cy="427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26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9029" y="793750"/>
            <a:ext cx="541394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QUAN SÁT MẪU</a:t>
            </a:r>
            <a:endParaRPr lang="vi-VN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724744" y="4321832"/>
            <a:ext cx="8840482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HP-222" pitchFamily="34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1400" y="493143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ô, n, x, o, m, c, ơ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4100" y="554103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3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71" y="2090485"/>
            <a:ext cx="11691057" cy="16915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1400" y="615063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h. 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0"/>
            <a:ext cx="927100" cy="427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34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418" y="784185"/>
            <a:ext cx="539716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QUAN SÁT MẪU</a:t>
            </a:r>
            <a:endParaRPr lang="vi-VN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700925" y="4238936"/>
            <a:ext cx="892792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1400" y="493143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ơ, n, s, c, a, v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4100" y="554103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3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306" y="2037358"/>
            <a:ext cx="11252532" cy="188674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" y="0"/>
            <a:ext cx="927100" cy="427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2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ep-nhat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3CC844-EC23-4944-B7E0-70460A50B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28" y="159390"/>
            <a:ext cx="939449" cy="419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DF1E9-67C3-4002-892E-2DDB476F4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12" y="1191236"/>
            <a:ext cx="9891229" cy="4144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772B5-4E63-46FC-8CE6-EDE80643FAE6}"/>
              </a:ext>
            </a:extLst>
          </p:cNvPr>
          <p:cNvSpPr txBox="1"/>
          <p:nvPr/>
        </p:nvSpPr>
        <p:spPr>
          <a:xfrm>
            <a:off x="2969702" y="2593959"/>
            <a:ext cx="7122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FFFF00"/>
                </a:solidFill>
              </a:rPr>
              <a:t>VIẾT BẢNG CON</a:t>
            </a:r>
          </a:p>
        </p:txBody>
      </p:sp>
    </p:spTree>
    <p:extLst>
      <p:ext uri="{BB962C8B-B14F-4D97-AF65-F5344CB8AC3E}">
        <p14:creationId xmlns:p14="http://schemas.microsoft.com/office/powerpoint/2010/main" val="3627556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Tiếng Việ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Tiếng Việt 1" id="{49648B2B-966C-4B76-BFB6-4DF28DBD2BD8}" vid="{B37409D9-6CA4-47BA-8B4D-53906236ED13}"/>
    </a:ext>
  </a:extLst>
</a:theme>
</file>

<file path=ppt/theme/theme2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145</Words>
  <Application>Microsoft Office PowerPoint</Application>
  <PresentationFormat>Widescreen</PresentationFormat>
  <Paragraphs>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等线</vt:lpstr>
      <vt:lpstr>HP-222</vt:lpstr>
      <vt:lpstr>UTM Avo</vt:lpstr>
      <vt:lpstr>Theme Tiếng Việt 1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Hòa Vũ Thúy</cp:lastModifiedBy>
  <cp:revision>58</cp:revision>
  <dcterms:created xsi:type="dcterms:W3CDTF">2021-11-01T13:35:36Z</dcterms:created>
  <dcterms:modified xsi:type="dcterms:W3CDTF">2025-12-03T14:20:21Z</dcterms:modified>
</cp:coreProperties>
</file>