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19"/>
  </p:notesMasterIdLst>
  <p:sldIdLst>
    <p:sldId id="328" r:id="rId3"/>
    <p:sldId id="278" r:id="rId4"/>
    <p:sldId id="279" r:id="rId5"/>
    <p:sldId id="276" r:id="rId6"/>
    <p:sldId id="281" r:id="rId7"/>
    <p:sldId id="282" r:id="rId8"/>
    <p:sldId id="284" r:id="rId9"/>
    <p:sldId id="285" r:id="rId10"/>
    <p:sldId id="286" r:id="rId11"/>
    <p:sldId id="283" r:id="rId12"/>
    <p:sldId id="293" r:id="rId13"/>
    <p:sldId id="300" r:id="rId14"/>
    <p:sldId id="299" r:id="rId15"/>
    <p:sldId id="298" r:id="rId16"/>
    <p:sldId id="295" r:id="rId17"/>
    <p:sldId id="270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  <p:embeddedFont>
      <p:font typeface="等线" panose="020B0604020202020204" charset="-122"/>
      <p:regular r:id="rId30"/>
      <p:bold r:id="rId31"/>
    </p:embeddedFont>
    <p:embeddedFont>
      <p:font typeface=".VnAristote" panose="020B7200000000000000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66FF"/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AD9C-E7A8-4235-AD7E-5148BA0DFCD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BE6BD-F793-42C5-914E-3D5E3F7EC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1B8EB-5EA2-4036-AB65-F139D010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C2DF4F7-FEA9-44C8-A458-42C4734E4116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6FF26-4EC7-4308-8778-0E2B287FB080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A9F2A-1D0C-4758-9658-D1DC6A2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6694-B9A0-4E4A-B872-806A49DF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A27989-682E-4DB1-A3B7-578DA3365C07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87772B-AA6D-44F5-94B0-A0A21B795E63}"/>
              </a:ext>
            </a:extLst>
          </p:cNvPr>
          <p:cNvSpPr/>
          <p:nvPr userDrawn="1"/>
        </p:nvSpPr>
        <p:spPr>
          <a:xfrm>
            <a:off x="10796530" y="27431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C2FF3C-0E6B-4C2A-83A2-CAC2ADEB7979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5C4A2-E5CE-479A-AD53-41BE9EBE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3AF06-C58B-413F-97A5-1A9068669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A331E-EF93-4292-9F6B-B42CDB5B6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3FD92-649C-4D71-A085-92E7A1C3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B3493-47AA-49BB-9D1C-D1B3A3BAA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9B27E-8110-40F6-B21D-42EF23DBC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83F86-31C3-4086-9A2A-C7BDC2393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4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74707" y="1658131"/>
            <a:ext cx="1107226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519C-C86E-48FD-B4DE-91F880BE415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74556-1DAA-4CD6-BECA-4038BF058704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Oval 4"/>
          <p:cNvSpPr/>
          <p:nvPr/>
        </p:nvSpPr>
        <p:spPr>
          <a:xfrm>
            <a:off x="427741" y="99936"/>
            <a:ext cx="1042987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79171"/>
            <a:ext cx="8031752" cy="305824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698562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4752" y="2893804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2" name="Oval 11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51775" t="22813" r="24890" b="37518"/>
          <a:stretch>
            <a:fillRect/>
          </a:stretch>
        </p:blipFill>
        <p:spPr>
          <a:xfrm>
            <a:off x="6504121" y="553573"/>
            <a:ext cx="4682269" cy="301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51776" t="31204" r="25302" b="30046"/>
          <a:stretch>
            <a:fillRect/>
          </a:stretch>
        </p:blipFill>
        <p:spPr>
          <a:xfrm>
            <a:off x="6504121" y="3627710"/>
            <a:ext cx="4682269" cy="3230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rcRect l="25839" t="22137" r="50786" b="37724"/>
          <a:stretch>
            <a:fillRect/>
          </a:stretch>
        </p:blipFill>
        <p:spPr>
          <a:xfrm>
            <a:off x="989600" y="449984"/>
            <a:ext cx="4368081" cy="2994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6375" t="31473" r="50984" b="30352"/>
          <a:stretch>
            <a:fillRect/>
          </a:stretch>
        </p:blipFill>
        <p:spPr>
          <a:xfrm>
            <a:off x="989600" y="3627709"/>
            <a:ext cx="4368081" cy="3230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57" y="1497017"/>
            <a:ext cx="8031752" cy="3284465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434658" y="19880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70029" y="2003707"/>
            <a:ext cx="7494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 CHUYỆN TRƯỚC LỚP</a:t>
            </a:r>
          </a:p>
        </p:txBody>
      </p:sp>
      <p:sp>
        <p:nvSpPr>
          <p:cNvPr id="12" name="Oval 11"/>
          <p:cNvSpPr/>
          <p:nvPr/>
        </p:nvSpPr>
        <p:spPr>
          <a:xfrm>
            <a:off x="127295" y="106628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5" y="1295400"/>
            <a:ext cx="1614488" cy="107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545" y="2962587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371727" y="4617043"/>
            <a:ext cx="1600201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4480" y="1327096"/>
            <a:ext cx="3394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4480" y="3088705"/>
            <a:ext cx="5438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4480" y="4850314"/>
            <a:ext cx="2807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  <p:sp>
        <p:nvSpPr>
          <p:cNvPr id="9" name="Oval 8"/>
          <p:cNvSpPr/>
          <p:nvPr/>
        </p:nvSpPr>
        <p:spPr>
          <a:xfrm>
            <a:off x="127295" y="106628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92352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249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944" y="52869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357" y="721615"/>
            <a:ext cx="13180714" cy="54147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763"/>
            <a:ext cx="3764084" cy="186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6" y="2749689"/>
            <a:ext cx="117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82615"/>
            <a:ext cx="8031752" cy="305479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40528" y="720796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17369" y="399319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0065" y="2921168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2" name="Oval 11"/>
          <p:cNvSpPr/>
          <p:nvPr/>
        </p:nvSpPr>
        <p:spPr>
          <a:xfrm>
            <a:off x="127295" y="185006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888784"/>
            <a:ext cx="8031752" cy="3248629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02889" y="50817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870" y="4566808"/>
            <a:ext cx="6392856" cy="2131310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3" y="4853604"/>
            <a:ext cx="1596737" cy="185273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49" y="4678610"/>
            <a:ext cx="1520798" cy="20277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2787" y="2362610"/>
            <a:ext cx="738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QUAN SÁT VÀ PHỎNG ĐOÁN </a:t>
            </a:r>
          </a:p>
        </p:txBody>
      </p:sp>
      <p:sp>
        <p:nvSpPr>
          <p:cNvPr id="12" name="Oval 11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40644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376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6647" y="482827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938123"/>
            <a:ext cx="8031752" cy="319929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557514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3248" y="2829992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 KỂ CHUYỆN</a:t>
            </a:r>
          </a:p>
        </p:txBody>
      </p:sp>
      <p:sp>
        <p:nvSpPr>
          <p:cNvPr id="12" name="Oval 11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1373981" y="733424"/>
            <a:ext cx="9799638" cy="5629275"/>
          </a:xfrm>
        </p:spPr>
      </p:pic>
      <p:sp>
        <p:nvSpPr>
          <p:cNvPr id="4" name="Oval 3"/>
          <p:cNvSpPr/>
          <p:nvPr/>
        </p:nvSpPr>
        <p:spPr>
          <a:xfrm>
            <a:off x="1518077" y="855453"/>
            <a:ext cx="674290" cy="6675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1736972" y="557716"/>
            <a:ext cx="9448747" cy="60081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75337" y="629885"/>
            <a:ext cx="826142" cy="8001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l="26584" t="31607" r="50584" b="39801"/>
          <a:stretch>
            <a:fillRect/>
          </a:stretch>
        </p:blipFill>
        <p:spPr>
          <a:xfrm>
            <a:off x="1368005" y="601866"/>
            <a:ext cx="9637823" cy="58624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3820" y="707574"/>
            <a:ext cx="641726" cy="736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036" t="31834" r="24979" b="38780"/>
          <a:stretch>
            <a:fillRect/>
          </a:stretch>
        </p:blipFill>
        <p:spPr>
          <a:xfrm>
            <a:off x="1011734" y="620467"/>
            <a:ext cx="10168532" cy="60470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72131" y="706021"/>
            <a:ext cx="598761" cy="6700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127295" y="15187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776</TotalTime>
  <Words>73</Words>
  <Application>Microsoft Office PowerPoint</Application>
  <PresentationFormat>Widescreen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 Light</vt:lpstr>
      <vt:lpstr>Calibri</vt:lpstr>
      <vt:lpstr>UTM Avo</vt:lpstr>
      <vt:lpstr>等线</vt:lpstr>
      <vt:lpstr>Arial</vt:lpstr>
      <vt:lpstr>.VnAristote</vt:lpstr>
      <vt:lpstr>Times New Roman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72</cp:revision>
  <dcterms:created xsi:type="dcterms:W3CDTF">2021-11-01T08:16:43Z</dcterms:created>
  <dcterms:modified xsi:type="dcterms:W3CDTF">2025-11-29T10:25:14Z</dcterms:modified>
</cp:coreProperties>
</file>