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90" r:id="rId2"/>
    <p:sldId id="288" r:id="rId3"/>
    <p:sldId id="294" r:id="rId4"/>
    <p:sldId id="270" r:id="rId5"/>
  </p:sldIdLst>
  <p:sldSz cx="12192000" cy="6858000"/>
  <p:notesSz cx="6858000" cy="9144000"/>
  <p:embeddedFontLst>
    <p:embeddedFont>
      <p:font typeface="SimSun" panose="02010600030101010101" pitchFamily="2" charset="-122"/>
      <p:regular r:id="rId7"/>
    </p:embeddedFont>
    <p:embeddedFont>
      <p:font typeface="SimSun" panose="02010600030101010101" pitchFamily="2" charset="-122"/>
      <p:regular r:id="rId7"/>
    </p:embeddedFont>
    <p:embeddedFont>
      <p:font typeface="Yu Gothic" panose="020B0400000000000000" pitchFamily="34" charset="-128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1B900"/>
    <a:srgbClr val="FFEBC4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7AFE8-5F0D-4BE8-9E46-73A90ECAE6F9}"/>
              </a:ext>
            </a:extLst>
          </p:cNvPr>
          <p:cNvSpPr/>
          <p:nvPr userDrawn="1"/>
        </p:nvSpPr>
        <p:spPr bwMode="auto">
          <a:xfrm>
            <a:off x="11155680" y="136525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4F625B-CF03-445C-A5F2-DBADAF397E63}"/>
              </a:ext>
            </a:extLst>
          </p:cNvPr>
          <p:cNvSpPr/>
          <p:nvPr userDrawn="1"/>
        </p:nvSpPr>
        <p:spPr bwMode="auto">
          <a:xfrm>
            <a:off x="10769030" y="266338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4495" y="262010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90844" y="1658131"/>
            <a:ext cx="116011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" y="491331"/>
            <a:ext cx="11658600" cy="587533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  <p:sp>
        <p:nvSpPr>
          <p:cNvPr id="9" name="Cloud Callout 4">
            <a:extLst>
              <a:ext uri="{FF2B5EF4-FFF2-40B4-BE49-F238E27FC236}">
                <a16:creationId xmlns:a16="http://schemas.microsoft.com/office/drawing/2014/main" id="{2BD47EC1-F022-4E6B-8B2C-23563B120A7A}"/>
              </a:ext>
            </a:extLst>
          </p:cNvPr>
          <p:cNvSpPr/>
          <p:nvPr/>
        </p:nvSpPr>
        <p:spPr>
          <a:xfrm>
            <a:off x="991362" y="336336"/>
            <a:ext cx="7077075" cy="4486275"/>
          </a:xfrm>
          <a:prstGeom prst="cloudCallout">
            <a:avLst>
              <a:gd name="adj1" fmla="val 79310"/>
              <a:gd name="adj2" fmla="val 34954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em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hãy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kể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tình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huống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thực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tế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về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trừ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phạm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vi 10 </a:t>
            </a:r>
            <a:endParaRPr kumimoji="0" lang="zh-C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</Words>
  <Application>Microsoft Office PowerPoint</Application>
  <PresentationFormat>Widescreen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SimSun</vt:lpstr>
      <vt:lpstr>UTM Avo</vt:lpstr>
      <vt:lpstr>Times New Roman</vt:lpstr>
      <vt:lpstr>Arial</vt:lpstr>
      <vt:lpstr>SimSun</vt:lpstr>
      <vt:lpstr>Calibri</vt:lpstr>
      <vt:lpstr>Yu Gothic</vt:lpstr>
      <vt:lpstr>Green Color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71</cp:revision>
  <dcterms:created xsi:type="dcterms:W3CDTF">2021-11-01T08:16:00Z</dcterms:created>
  <dcterms:modified xsi:type="dcterms:W3CDTF">2025-11-30T09:16:50Z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