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324" r:id="rId3"/>
    <p:sldId id="339" r:id="rId4"/>
    <p:sldId id="312" r:id="rId5"/>
    <p:sldId id="362" r:id="rId6"/>
    <p:sldId id="319" r:id="rId7"/>
    <p:sldId id="372" r:id="rId8"/>
    <p:sldId id="320" r:id="rId9"/>
    <p:sldId id="322" r:id="rId10"/>
    <p:sldId id="279" r:id="rId11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00CC"/>
    <a:srgbClr val="FF9999"/>
    <a:srgbClr val="FF5050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932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139700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6" y="570820"/>
            <a:ext cx="72548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8" y="2232403"/>
            <a:ext cx="2402114" cy="262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9" y="2017559"/>
            <a:ext cx="4577661" cy="310503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1989528"/>
            <a:ext cx="5583936" cy="270662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88823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9317" y="964091"/>
            <a:ext cx="5907314" cy="2514689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6764" y="15749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0115" y="851925"/>
            <a:ext cx="5522687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64" y="3609406"/>
            <a:ext cx="3986784" cy="1999488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961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5850" y="213734"/>
            <a:ext cx="5583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7" y="1195976"/>
            <a:ext cx="3710345" cy="2719837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96" y="2258561"/>
            <a:ext cx="3710345" cy="2719837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127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3" y="634304"/>
            <a:ext cx="87376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85" y="1481825"/>
            <a:ext cx="3464716" cy="200826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1261" y="3599544"/>
            <a:ext cx="6017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Hằng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hả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năng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nhở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905221" y="1152667"/>
              <a:ext cx="4409979" cy="120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quý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mếm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tiến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bọ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hằng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ngày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việc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Chớ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nhờ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ai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thay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143</Words>
  <Application>Microsoft Office PowerPoint</Application>
  <PresentationFormat>On-screen Show (16:10)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152</cp:revision>
  <dcterms:created xsi:type="dcterms:W3CDTF">2020-02-10T09:35:50Z</dcterms:created>
  <dcterms:modified xsi:type="dcterms:W3CDTF">2021-11-25T05:28:05Z</dcterms:modified>
</cp:coreProperties>
</file>