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8" r:id="rId2"/>
    <p:sldId id="271" r:id="rId3"/>
    <p:sldId id="297" r:id="rId4"/>
    <p:sldId id="298" r:id="rId5"/>
    <p:sldId id="299" r:id="rId6"/>
    <p:sldId id="311" r:id="rId7"/>
    <p:sldId id="312" r:id="rId8"/>
    <p:sldId id="313" r:id="rId9"/>
    <p:sldId id="314" r:id="rId10"/>
    <p:sldId id="300" r:id="rId11"/>
    <p:sldId id="301" r:id="rId12"/>
    <p:sldId id="302" r:id="rId13"/>
    <p:sldId id="303" r:id="rId14"/>
    <p:sldId id="316" r:id="rId15"/>
    <p:sldId id="304" r:id="rId16"/>
    <p:sldId id="305" r:id="rId17"/>
    <p:sldId id="307" r:id="rId18"/>
    <p:sldId id="270" r:id="rId19"/>
    <p:sldId id="31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651E1-290B-4929-ABA7-90C478E249F2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85588-A0E7-4DF5-9118-D926F9B54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39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EF89A-7E00-4665-BE79-FA5178F4EE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6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96A261-7468-4262-AFF3-6FED4CC666D2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9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79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40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9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6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0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8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8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55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1664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93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087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43FB761-B3F0-4EEF-A476-27C2809F41E6}" type="datetimeFigureOut">
              <a:rPr lang="zh-CN" altLang="en-US" smtClean="0"/>
              <a:t>2025/11/3</a:t>
            </a:fld>
            <a:endParaRPr lang="zh-CN" alt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zh-CN" alt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4300" y="-76200"/>
            <a:ext cx="12407748" cy="7096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C417095-7A43-4F17-AF18-F0591D96EC33}"/>
              </a:ext>
            </a:extLst>
          </p:cNvPr>
          <p:cNvSpPr/>
          <p:nvPr userDrawn="1"/>
        </p:nvSpPr>
        <p:spPr>
          <a:xfrm>
            <a:off x="10906126" y="136525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7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3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30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2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3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1B3B-9BA6-4C4D-8B30-45AEED0A188D}" type="datetimeFigureOut">
              <a:rPr lang="en-US" smtClean="0"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5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49" r:id="rId6"/>
    <p:sldLayoutId id="2147483658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9" r:id="rId16"/>
    <p:sldLayoutId id="214748366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sau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52, 53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609780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-nen-powerpoint-dep-nhat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032000" y="1066802"/>
            <a:ext cx="8060267" cy="1733680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FF0066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666" dirty="0">
              <a:latin typeface="UTM Avo" panose="02040603050506020204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2645833" y="1201739"/>
            <a:ext cx="67818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 dirty="0">
                <a:ln w="1905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UTM Avo" panose="02040603050506020204" pitchFamily="18" charset="0"/>
                <a:cs typeface="Times New Roman"/>
              </a:rPr>
              <a:t>VIẾT BẢNG CON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3479800" y="2803526"/>
            <a:ext cx="5198533" cy="3060700"/>
            <a:chOff x="1624" y="1384"/>
            <a:chExt cx="2456" cy="1928"/>
          </a:xfrm>
        </p:grpSpPr>
        <p:sp>
          <p:nvSpPr>
            <p:cNvPr id="18" name="Rectangle 10">
              <a:hlinkClick r:id="" action="ppaction://noaction"/>
            </p:cNvPr>
            <p:cNvSpPr>
              <a:spLocks noChangeArrowheads="1"/>
            </p:cNvSpPr>
            <p:nvPr/>
          </p:nvSpPr>
          <p:spPr bwMode="auto">
            <a:xfrm>
              <a:off x="1624" y="1384"/>
              <a:ext cx="2456" cy="1928"/>
            </a:xfrm>
            <a:prstGeom prst="rect">
              <a:avLst/>
            </a:prstGeom>
            <a:solidFill>
              <a:srgbClr val="009900"/>
            </a:solidFill>
            <a:ln w="57150" cmpd="thinThick">
              <a:solidFill>
                <a:srgbClr val="CCFF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2800">
                <a:latin typeface="VNI-Times" pitchFamily="2" charset="0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2616" y="2488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 rot="-1403113">
              <a:off x="2600" y="2184"/>
              <a:ext cx="528" cy="80"/>
            </a:xfrm>
            <a:prstGeom prst="rect">
              <a:avLst/>
            </a:prstGeom>
            <a:solidFill>
              <a:srgbClr val="CCFFFF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pic>
        <p:nvPicPr>
          <p:cNvPr id="11" name="Content Placeholder 8">
            <a:extLst>
              <a:ext uri="{FF2B5EF4-FFF2-40B4-BE49-F238E27FC236}">
                <a16:creationId xmlns:a16="http://schemas.microsoft.com/office/drawing/2014/main" id="{82AA2D9C-BEFE-4136-B4BE-B1F446CEC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0" y="98327"/>
            <a:ext cx="1543402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5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7" y="403839"/>
            <a:ext cx="10968725" cy="630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607983" y="1904747"/>
            <a:ext cx="33528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um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0" y="1904747"/>
            <a:ext cx="568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chum</a:t>
            </a:r>
          </a:p>
        </p:txBody>
      </p:sp>
    </p:spTree>
    <p:extLst>
      <p:ext uri="{BB962C8B-B14F-4D97-AF65-F5344CB8AC3E}">
        <p14:creationId xmlns:p14="http://schemas.microsoft.com/office/powerpoint/2010/main" val="138019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42803"/>
            <a:ext cx="11582399" cy="666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813090" y="2120949"/>
            <a:ext cx="329798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vi-VN" sz="162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up</a:t>
            </a:r>
            <a:endParaRPr lang="en-US" altLang="vi-VN" sz="162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653973" y="2151727"/>
            <a:ext cx="8343899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búp</a:t>
            </a:r>
            <a:r>
              <a:rPr lang="en-GB" altLang="vi-VN" sz="16000" b="1" dirty="0">
                <a:solidFill>
                  <a:schemeClr val="bg1"/>
                </a:solidFill>
                <a:latin typeface="HP001 4 hàng" panose="020B0603050302020204" pitchFamily="34" charset="-93"/>
              </a:rPr>
              <a:t> </a:t>
            </a:r>
            <a:r>
              <a:rPr lang="en-GB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bê</a:t>
            </a:r>
            <a:endParaRPr lang="en-US" altLang="vi-VN" sz="16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02945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4" y="444170"/>
            <a:ext cx="10995291" cy="632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8147" y="1777936"/>
            <a:ext cx="4782126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uôm</a:t>
            </a:r>
            <a:endParaRPr lang="en-US" altLang="vi-VN" sz="16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855604" y="1777935"/>
            <a:ext cx="600790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bu</a:t>
            </a:r>
            <a:r>
              <a:rPr lang="en-US" altLang="vi-VN" sz="16000" b="1" dirty="0" err="1">
                <a:solidFill>
                  <a:schemeClr val="bg1"/>
                </a:solidFill>
                <a:latin typeface="HP001 4 hàng" panose="020B0603050302020204" pitchFamily="34" charset="-93"/>
              </a:rPr>
              <a:t>ồm</a:t>
            </a:r>
            <a:endParaRPr lang="en-US" altLang="vi-VN" sz="16000" b="1" dirty="0">
              <a:solidFill>
                <a:schemeClr val="bg1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9883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3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8350" y="1994452"/>
            <a:ext cx="8115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7459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" y="92"/>
            <a:ext cx="12191680" cy="68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1048" y="3167254"/>
            <a:ext cx="6084605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LUYỆN VIẾT VỞ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FE1079FB-C1F8-49DD-8CEC-0B55DC25A5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0" y="98327"/>
            <a:ext cx="1543402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0786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2" y="440049"/>
            <a:ext cx="10515600" cy="635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64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4750" y="428904"/>
            <a:ext cx="4859237" cy="643458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182" r="2270"/>
          <a:stretch/>
        </p:blipFill>
        <p:spPr>
          <a:xfrm rot="16200000">
            <a:off x="5300798" y="1396722"/>
            <a:ext cx="6512641" cy="45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78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40" y="1963032"/>
            <a:ext cx="3543454" cy="4101548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410894" y="1111412"/>
            <a:ext cx="4214192" cy="2194967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Dặn</a:t>
            </a:r>
            <a:r>
              <a:rPr lang="en-US" sz="4800" b="1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UTM Avo" panose="02040603050506020204" pitchFamily="18" charset="0"/>
              </a:rPr>
              <a:t>dò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11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51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3666226" y="891786"/>
            <a:ext cx="10668000" cy="2960687"/>
          </a:xfrm>
        </p:spPr>
        <p:txBody>
          <a:bodyPr>
            <a:noAutofit/>
          </a:bodyPr>
          <a:lstStyle/>
          <a:p>
            <a:b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b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</a:t>
            </a:r>
            <a:r>
              <a:rPr lang="en-US" sz="66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động</a:t>
            </a:r>
            <a:b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endParaRPr lang="en-US" sz="80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114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6706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6688E31-40FA-4060-8743-E43A6435B6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0" y="98327"/>
            <a:ext cx="1543402" cy="685957"/>
          </a:xfrm>
        </p:spPr>
      </p:pic>
      <p:sp>
        <p:nvSpPr>
          <p:cNvPr id="7" name="TextBox 6"/>
          <p:cNvSpPr txBox="1"/>
          <p:nvPr/>
        </p:nvSpPr>
        <p:spPr>
          <a:xfrm>
            <a:off x="4309172" y="1479154"/>
            <a:ext cx="954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chemeClr val="bg1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UTM Avo" panose="02040603050506020204" pitchFamily="18" charset="0"/>
              </a:rPr>
              <a:t>viết</a:t>
            </a:r>
            <a:endParaRPr lang="en-US" sz="36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3170" y="2188985"/>
            <a:ext cx="1028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21: um, up,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uôm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, chum,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búp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bê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buồm</a:t>
            </a:r>
            <a:endParaRPr lang="en-US" sz="36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25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" y="92"/>
            <a:ext cx="12191680" cy="685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61047" y="3167253"/>
            <a:ext cx="6012584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 panose="02040603050506020204" pitchFamily="18" charset="0"/>
              </a:rPr>
              <a:t>KHÁM PHÁ</a:t>
            </a:r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23C13575-7C37-4FA6-A070-725C5A7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0" y="98327"/>
            <a:ext cx="1543402" cy="6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4225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THU THUY\Pictures\Screenshots\Screenshot (63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1005" y="428904"/>
            <a:ext cx="4859237" cy="6434582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2182" r="2270"/>
          <a:stretch/>
        </p:blipFill>
        <p:spPr>
          <a:xfrm rot="16200000">
            <a:off x="5467053" y="1396722"/>
            <a:ext cx="6512641" cy="45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2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/>
        </p:nvSpPr>
        <p:spPr>
          <a:xfrm>
            <a:off x="261257" y="562989"/>
            <a:ext cx="2090057" cy="822307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Đọc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772" t="23951"/>
          <a:stretch/>
        </p:blipFill>
        <p:spPr>
          <a:xfrm>
            <a:off x="2797463" y="562989"/>
            <a:ext cx="6597073" cy="1740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885" y="2569507"/>
            <a:ext cx="6598651" cy="20378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6423"/>
          <a:stretch/>
        </p:blipFill>
        <p:spPr>
          <a:xfrm>
            <a:off x="2725438" y="4873652"/>
            <a:ext cx="6739544" cy="192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26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3222" y="751613"/>
            <a:ext cx="5107682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UTM Avo" panose="02040603050506020204" pitchFamily="18" charset="0"/>
              </a:rPr>
              <a:t>QUAN SÁT MẪU</a:t>
            </a:r>
            <a:endParaRPr lang="vi-VN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772" t="23951"/>
          <a:stretch/>
        </p:blipFill>
        <p:spPr>
          <a:xfrm>
            <a:off x="2324100" y="1891864"/>
            <a:ext cx="7581900" cy="19999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7100" y="4325680"/>
            <a:ext cx="893472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2311400" y="4931432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u, c, m.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24100" y="5541032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5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h. </a:t>
            </a:r>
          </a:p>
        </p:txBody>
      </p:sp>
    </p:spTree>
    <p:extLst>
      <p:ext uri="{BB962C8B-B14F-4D97-AF65-F5344CB8AC3E}">
        <p14:creationId xmlns:p14="http://schemas.microsoft.com/office/powerpoint/2010/main" val="281905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722" y="534457"/>
            <a:ext cx="5672556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UTM Avo" panose="02040603050506020204" pitchFamily="18" charset="0"/>
              </a:rPr>
              <a:t>QUAN SÁT MẪU</a:t>
            </a:r>
            <a:endParaRPr lang="vi-VN" sz="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400" y="1544169"/>
            <a:ext cx="7583713" cy="23420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0900" y="4214939"/>
            <a:ext cx="9143448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200" y="4820691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</a:rPr>
              <a:t>: u, ê. 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5200" y="6083082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5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b. </a:t>
            </a:r>
          </a:p>
        </p:txBody>
      </p:sp>
      <p:sp>
        <p:nvSpPr>
          <p:cNvPr id="8" name="Rectangle 7"/>
          <p:cNvSpPr/>
          <p:nvPr/>
        </p:nvSpPr>
        <p:spPr>
          <a:xfrm>
            <a:off x="2235200" y="5473482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4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p. </a:t>
            </a:r>
          </a:p>
        </p:txBody>
      </p:sp>
    </p:spTree>
    <p:extLst>
      <p:ext uri="{BB962C8B-B14F-4D97-AF65-F5344CB8AC3E}">
        <p14:creationId xmlns:p14="http://schemas.microsoft.com/office/powerpoint/2010/main" val="370577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1041" y="501988"/>
            <a:ext cx="5204420" cy="86177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UTM Avo" panose="02040603050506020204" pitchFamily="18" charset="0"/>
              </a:rPr>
              <a:t>QUAN SÁT MẪU</a:t>
            </a:r>
            <a:endParaRPr lang="vi-VN" sz="5000" dirty="0"/>
          </a:p>
        </p:txBody>
      </p:sp>
      <p:sp>
        <p:nvSpPr>
          <p:cNvPr id="5" name="TextBox 4"/>
          <p:cNvSpPr txBox="1"/>
          <p:nvPr/>
        </p:nvSpPr>
        <p:spPr>
          <a:xfrm>
            <a:off x="2120900" y="4214939"/>
            <a:ext cx="8825396" cy="5232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914286"/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nêu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cách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viết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prstClr val="black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prstClr val="black"/>
                </a:solidFill>
                <a:latin typeface="UTM Avo" panose="02040603050506020204" pitchFamily="18" charset="0"/>
              </a:rPr>
              <a:t> 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35200" y="4820691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2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>
                <a:solidFill>
                  <a:srgbClr val="FF0000"/>
                </a:solidFill>
                <a:latin typeface="UTM Avo" panose="02040603050506020204" pitchFamily="18" charset="0"/>
              </a:rPr>
              <a:t>: u, m. 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5200" y="5430291"/>
            <a:ext cx="8458200" cy="52321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defTabSz="914286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 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Độ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5 li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</a:rPr>
              <a:t>: b.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423"/>
          <a:stretch/>
        </p:blipFill>
        <p:spPr>
          <a:xfrm>
            <a:off x="2235200" y="1484396"/>
            <a:ext cx="774563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1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199</Words>
  <Application>Microsoft Office PowerPoint</Application>
  <PresentationFormat>Widescreen</PresentationFormat>
  <Paragraphs>33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HP001 4 hàng</vt:lpstr>
      <vt:lpstr>UTM Avo</vt:lpstr>
      <vt:lpstr>VNI-Times</vt:lpstr>
      <vt:lpstr>Office Theme</vt:lpstr>
      <vt:lpstr>PowerPoint Presentation</vt:lpstr>
      <vt:lpstr>  Khởi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binhtam121810@gmail.com</dc:creator>
  <cp:lastModifiedBy>DƯƠNG TỬ</cp:lastModifiedBy>
  <cp:revision>37</cp:revision>
  <dcterms:created xsi:type="dcterms:W3CDTF">2021-11-01T13:35:36Z</dcterms:created>
  <dcterms:modified xsi:type="dcterms:W3CDTF">2025-11-03T08:07:01Z</dcterms:modified>
</cp:coreProperties>
</file>