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27" r:id="rId1"/>
  </p:sldMasterIdLst>
  <p:notesMasterIdLst>
    <p:notesMasterId r:id="rId21"/>
  </p:notesMasterIdLst>
  <p:sldIdLst>
    <p:sldId id="256" r:id="rId2"/>
    <p:sldId id="360" r:id="rId3"/>
    <p:sldId id="383" r:id="rId4"/>
    <p:sldId id="389" r:id="rId5"/>
    <p:sldId id="392" r:id="rId6"/>
    <p:sldId id="391" r:id="rId7"/>
    <p:sldId id="393" r:id="rId8"/>
    <p:sldId id="394" r:id="rId9"/>
    <p:sldId id="402" r:id="rId10"/>
    <p:sldId id="390" r:id="rId11"/>
    <p:sldId id="399" r:id="rId12"/>
    <p:sldId id="400" r:id="rId13"/>
    <p:sldId id="395" r:id="rId14"/>
    <p:sldId id="398" r:id="rId15"/>
    <p:sldId id="361" r:id="rId16"/>
    <p:sldId id="362" r:id="rId17"/>
    <p:sldId id="363" r:id="rId18"/>
    <p:sldId id="364" r:id="rId19"/>
    <p:sldId id="403" r:id="rId20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9"/>
    <a:srgbClr val="FF0000"/>
    <a:srgbClr val="FFFF00"/>
    <a:srgbClr val="990000"/>
    <a:srgbClr val="006600"/>
    <a:srgbClr val="FA9B66"/>
    <a:srgbClr val="00FF00"/>
    <a:srgbClr val="FF9933"/>
    <a:srgbClr val="0033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iểu Trung bình 2 - Màu chủ đề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Kiểu Trung bình 2 - Màu chủ đề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5940675A-B579-460E-94D1-54222C63F5DA}" styleName="Không có Kiểu, Lưới Bảng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353" autoAdjust="0"/>
    <p:restoredTop sz="94664" autoAdjust="0"/>
  </p:normalViewPr>
  <p:slideViewPr>
    <p:cSldViewPr>
      <p:cViewPr varScale="1">
        <p:scale>
          <a:sx n="107" d="100"/>
          <a:sy n="107" d="100"/>
        </p:scale>
        <p:origin x="672" y="11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spcBef>
                <a:spcPct val="20000"/>
              </a:spcBef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spcBef>
                <a:spcPct val="20000"/>
              </a:spcBef>
              <a:defRPr sz="1200"/>
            </a:lvl1pPr>
          </a:lstStyle>
          <a:p>
            <a:pPr>
              <a:defRPr/>
            </a:pPr>
            <a:fld id="{4CC38AFF-E24A-4D8F-951F-89ACA826BA47}" type="datetimeFigureOut">
              <a:rPr lang="en-US"/>
              <a:pPr>
                <a:defRPr/>
              </a:pPr>
              <a:t>11/3/2025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spcBef>
                <a:spcPct val="20000"/>
              </a:spcBef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20000"/>
              </a:spcBef>
              <a:defRPr sz="1200" smtClean="0"/>
            </a:lvl1pPr>
          </a:lstStyle>
          <a:p>
            <a:pPr>
              <a:defRPr/>
            </a:pPr>
            <a:fld id="{55334F2E-9302-439A-92C6-5833C9EF7C1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289015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DF5963-472F-46A5-AD80-DFBE175334D2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58268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>
              <a:defRPr/>
            </a:pPr>
            <a:fld id="{7DE20E3E-D707-4C6C-A350-C441FAC63553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D96563E-21A8-4E84-B048-D666D89ABB88}"/>
              </a:ext>
            </a:extLst>
          </p:cNvPr>
          <p:cNvSpPr/>
          <p:nvPr userDrawn="1"/>
        </p:nvSpPr>
        <p:spPr>
          <a:xfrm>
            <a:off x="11210926" y="95250"/>
            <a:ext cx="1082522" cy="1447800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42826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1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2" name="Google Shape;22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>
              <a:defRPr/>
            </a:pPr>
            <a:fld id="{2ECA6E08-DB8E-40B1-AA7E-811AA36D3364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770959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28;p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9" name="Google Shape;29;p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>
              <a:defRPr/>
            </a:pPr>
            <a:fld id="{D1A86F83-E575-4025-A337-F093CAA66A1E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073123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1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6" name="Google Shape;36;p1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>
              <a:defRPr/>
            </a:pPr>
            <a:fld id="{D1A86F83-E575-4025-A337-F093CAA66A1E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738178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>
              <a:defRPr/>
            </a:pPr>
            <a:fld id="{BC074CAB-568A-4F6B-838B-BA19A319B5BC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52400" y="-152400"/>
            <a:ext cx="12496800" cy="70866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53BA19A3-530E-4929-B369-CD278D76A2E8}"/>
              </a:ext>
            </a:extLst>
          </p:cNvPr>
          <p:cNvSpPr/>
          <p:nvPr userDrawn="1"/>
        </p:nvSpPr>
        <p:spPr>
          <a:xfrm>
            <a:off x="11084078" y="66676"/>
            <a:ext cx="1082522" cy="1447800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30962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C6D52C-C42F-4F05-80D3-EA4DE0EE398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378DD3F-61B5-4CCD-BE68-AC11EF5A6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88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3958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0DA36E-66ED-4F0B-815D-053C9ED44D7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5F9E228-483C-4A3C-B60F-0C222DC6A8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5653" y="-84083"/>
            <a:ext cx="12322197" cy="6942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1238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defRPr/>
            </a:pPr>
            <a:endParaRPr lang="en-US"/>
          </a:p>
        </p:txBody>
      </p:sp>
      <p:sp>
        <p:nvSpPr>
          <p:cNvPr id="9" name="Google Shape;9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defRPr/>
            </a:pPr>
            <a:endParaRPr lang="en-US"/>
          </a:p>
        </p:txBody>
      </p:sp>
      <p:sp>
        <p:nvSpPr>
          <p:cNvPr id="10" name="Google Shape;10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defRPr/>
            </a:pPr>
            <a:fld id="{D1A86F83-E575-4025-A337-F093CAA66A1E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0987088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</p:sldLayoutIdLst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microsoft.com/office/2007/relationships/hdphoto" Target="../media/hdphoto5.wdp"/><Relationship Id="rId3" Type="http://schemas.openxmlformats.org/officeDocument/2006/relationships/image" Target="../media/image23.png"/><Relationship Id="rId7" Type="http://schemas.openxmlformats.org/officeDocument/2006/relationships/image" Target="../media/image16.png"/><Relationship Id="rId12" Type="http://schemas.openxmlformats.org/officeDocument/2006/relationships/image" Target="../media/image19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openxmlformats.org/officeDocument/2006/relationships/image" Target="../media/image18.jpg"/><Relationship Id="rId5" Type="http://schemas.openxmlformats.org/officeDocument/2006/relationships/image" Target="../media/image15.png"/><Relationship Id="rId10" Type="http://schemas.microsoft.com/office/2007/relationships/hdphoto" Target="../media/hdphoto4.wdp"/><Relationship Id="rId4" Type="http://schemas.microsoft.com/office/2007/relationships/hdphoto" Target="../media/hdphoto6.wdp"/><Relationship Id="rId9" Type="http://schemas.openxmlformats.org/officeDocument/2006/relationships/image" Target="../media/image17.png"/><Relationship Id="rId1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microsoft.com/office/2007/relationships/hdphoto" Target="../media/hdphoto8.wdp"/><Relationship Id="rId5" Type="http://schemas.openxmlformats.org/officeDocument/2006/relationships/image" Target="../media/image26.png"/><Relationship Id="rId4" Type="http://schemas.microsoft.com/office/2007/relationships/hdphoto" Target="../media/hdphoto7.wdp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microsoft.com/office/2007/relationships/hdphoto" Target="../media/hdphoto5.wdp"/><Relationship Id="rId3" Type="http://schemas.openxmlformats.org/officeDocument/2006/relationships/image" Target="../media/image23.png"/><Relationship Id="rId7" Type="http://schemas.openxmlformats.org/officeDocument/2006/relationships/image" Target="../media/image16.png"/><Relationship Id="rId12" Type="http://schemas.openxmlformats.org/officeDocument/2006/relationships/image" Target="../media/image19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openxmlformats.org/officeDocument/2006/relationships/image" Target="../media/image18.jpg"/><Relationship Id="rId5" Type="http://schemas.openxmlformats.org/officeDocument/2006/relationships/image" Target="../media/image15.png"/><Relationship Id="rId10" Type="http://schemas.microsoft.com/office/2007/relationships/hdphoto" Target="../media/hdphoto4.wdp"/><Relationship Id="rId4" Type="http://schemas.microsoft.com/office/2007/relationships/hdphoto" Target="../media/hdphoto6.wdp"/><Relationship Id="rId9" Type="http://schemas.openxmlformats.org/officeDocument/2006/relationships/image" Target="../media/image17.png"/><Relationship Id="rId1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audio" Target="../media/audio2.wav"/><Relationship Id="rId7" Type="http://schemas.openxmlformats.org/officeDocument/2006/relationships/image" Target="../media/image34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5" Type="http://schemas.openxmlformats.org/officeDocument/2006/relationships/image" Target="../media/image32.pn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3" Type="http://schemas.openxmlformats.org/officeDocument/2006/relationships/audio" Target="../media/audio2.wav"/><Relationship Id="rId7" Type="http://schemas.openxmlformats.org/officeDocument/2006/relationships/slide" Target="slide15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audio" Target="../media/audio1.wav"/><Relationship Id="rId5" Type="http://schemas.openxmlformats.org/officeDocument/2006/relationships/image" Target="../media/image8.png"/><Relationship Id="rId10" Type="http://schemas.openxmlformats.org/officeDocument/2006/relationships/slide" Target="slide18.xml"/><Relationship Id="rId4" Type="http://schemas.openxmlformats.org/officeDocument/2006/relationships/audio" Target="../media/audio3.wav"/><Relationship Id="rId9" Type="http://schemas.openxmlformats.org/officeDocument/2006/relationships/slide" Target="slide1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microsoft.com/office/2007/relationships/hdphoto" Target="../media/hdphoto5.wdp"/><Relationship Id="rId3" Type="http://schemas.openxmlformats.org/officeDocument/2006/relationships/image" Target="../media/image14.png"/><Relationship Id="rId7" Type="http://schemas.openxmlformats.org/officeDocument/2006/relationships/image" Target="../media/image16.png"/><Relationship Id="rId12" Type="http://schemas.openxmlformats.org/officeDocument/2006/relationships/image" Target="../media/image19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openxmlformats.org/officeDocument/2006/relationships/image" Target="../media/image18.jpg"/><Relationship Id="rId5" Type="http://schemas.openxmlformats.org/officeDocument/2006/relationships/image" Target="../media/image15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17.png"/><Relationship Id="rId1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microsoft.com/office/2007/relationships/hdphoto" Target="../media/hdphoto5.wdp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266237" y="1730185"/>
            <a:ext cx="11791812" cy="234406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 11</a:t>
            </a:r>
          </a:p>
          <a:p>
            <a:pPr>
              <a:lnSpc>
                <a:spcPct val="150000"/>
              </a:lnSpc>
            </a:pP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Kể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chuyện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: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Sói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và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Sóc</a:t>
            </a:r>
            <a:endParaRPr lang="en-US" sz="5200" b="1" dirty="0">
              <a:solidFill>
                <a:srgbClr val="FF0000"/>
              </a:solidFill>
              <a:latin typeface="UTM Avo" panose="02040603050506020204" pitchFamily="18" charset="0"/>
              <a:ea typeface="Frankfurter" pitchFamily="2" charset="0"/>
              <a:cs typeface="Frankfurter" pitchFamily="2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DDDBED8-1B93-4217-B36B-4131187776C7}"/>
              </a:ext>
            </a:extLst>
          </p:cNvPr>
          <p:cNvSpPr/>
          <p:nvPr/>
        </p:nvSpPr>
        <p:spPr>
          <a:xfrm>
            <a:off x="9494527" y="0"/>
            <a:ext cx="25635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TIẾNG VIỆT 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A2EFC39-FB59-415F-AA5F-D3329A01F617}"/>
              </a:ext>
            </a:extLst>
          </p:cNvPr>
          <p:cNvSpPr/>
          <p:nvPr/>
        </p:nvSpPr>
        <p:spPr>
          <a:xfrm>
            <a:off x="11012783" y="545360"/>
            <a:ext cx="99097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8633678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608391" y="87847"/>
            <a:ext cx="4139565" cy="3155061"/>
            <a:chOff x="127635" y="45339"/>
            <a:chExt cx="4371213" cy="3369913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7635" y="45339"/>
              <a:ext cx="4371213" cy="3328797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7884" b="78536" l="10000" r="90000">
                          <a14:foregroundMark x1="35000" y1="57071" x2="34000" y2="57071"/>
                          <a14:foregroundMark x1="33800" y1="57673" x2="32100" y2="58977"/>
                          <a14:foregroundMark x1="31900" y1="58977" x2="31500" y2="61585"/>
                          <a14:foregroundMark x1="34800" y1="49749" x2="34200" y2="51555"/>
                          <a14:foregroundMark x1="62500" y1="49147" x2="60200" y2="54363"/>
                          <a14:foregroundMark x1="49900" y1="55567" x2="53400" y2="54764"/>
                          <a14:foregroundMark x1="55400" y1="54764" x2="60100" y2="54965"/>
                          <a14:foregroundMark x1="53700" y1="67402" x2="54200" y2="67101"/>
                          <a14:foregroundMark x1="54000" y1="67703" x2="55000" y2="69408"/>
                          <a14:foregroundMark x1="32100" y1="62086" x2="32500" y2="62287"/>
                          <a14:foregroundMark x1="80900" y1="60682" x2="81600" y2="60682"/>
                          <a14:foregroundMark x1="32000" y1="62287" x2="32600" y2="62588"/>
                          <a14:foregroundMark x1="31500" y1="61484" x2="31800" y2="62086"/>
                          <a14:backgroundMark x1="25400" y1="28485" x2="22300" y2="58877"/>
                          <a14:backgroundMark x1="13000" y1="55466" x2="14100" y2="63490"/>
                          <a14:backgroundMark x1="33700" y1="56670" x2="32700" y2="57773"/>
                          <a14:backgroundMark x1="30300" y1="60682" x2="31300" y2="62086"/>
                          <a14:backgroundMark x1="62000" y1="47743" x2="59200" y2="48445"/>
                          <a14:backgroundMark x1="61900" y1="48847" x2="61300" y2="49549"/>
                          <a14:backgroundMark x1="34000" y1="49549" x2="34000" y2="50050"/>
                          <a14:backgroundMark x1="33800" y1="56770" x2="33800" y2="57272"/>
                          <a14:backgroundMark x1="34300" y1="56469" x2="33000" y2="57472"/>
                          <a14:backgroundMark x1="31200" y1="62287" x2="32300" y2="6238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614" t="38333" r="14994" b="20555"/>
            <a:stretch/>
          </p:blipFill>
          <p:spPr>
            <a:xfrm>
              <a:off x="996985" y="1906430"/>
              <a:ext cx="2002248" cy="1508822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2608" b="37111" l="35800" r="90000">
                          <a14:backgroundMark x1="41800" y1="8124" x2="50400" y2="9428"/>
                          <a14:backgroundMark x1="52900" y1="8927" x2="70100" y2="8425"/>
                          <a14:backgroundMark x1="46700" y1="10130" x2="46200" y2="18957"/>
                          <a14:backgroundMark x1="60500" y1="10130" x2="65000" y2="11434"/>
                          <a14:backgroundMark x1="52500" y1="9027" x2="54200" y2="1063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683" t="7778" r="24742" b="62222"/>
            <a:stretch/>
          </p:blipFill>
          <p:spPr>
            <a:xfrm>
              <a:off x="1407250" y="146922"/>
              <a:ext cx="1531825" cy="1562814"/>
            </a:xfrm>
            <a:prstGeom prst="rect">
              <a:avLst/>
            </a:prstGeom>
          </p:spPr>
        </p:pic>
      </p:grpSp>
      <p:grpSp>
        <p:nvGrpSpPr>
          <p:cNvPr id="12" name="Group 11"/>
          <p:cNvGrpSpPr/>
          <p:nvPr/>
        </p:nvGrpSpPr>
        <p:grpSpPr>
          <a:xfrm>
            <a:off x="6571236" y="49408"/>
            <a:ext cx="3974593" cy="3155062"/>
            <a:chOff x="4636007" y="45338"/>
            <a:chExt cx="4452531" cy="3422815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66" t="13440" r="24573" b="48491"/>
            <a:stretch/>
          </p:blipFill>
          <p:spPr>
            <a:xfrm>
              <a:off x="4636007" y="45338"/>
              <a:ext cx="4452531" cy="3328797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9828" b="89970" l="6900" r="91800">
                          <a14:foregroundMark x1="53800" y1="24823" x2="44800" y2="27660"/>
                          <a14:foregroundMark x1="45300" y1="30395" x2="46000" y2="36778"/>
                          <a14:foregroundMark x1="45200" y1="38298" x2="45200" y2="44377"/>
                          <a14:foregroundMark x1="18700" y1="44174" x2="10700" y2="51469"/>
                          <a14:foregroundMark x1="12000" y1="50456" x2="9900" y2="50963"/>
                          <a14:foregroundMark x1="10000" y1="51266" x2="10500" y2="51672"/>
                          <a14:foregroundMark x1="10500" y1="52178" x2="9400" y2="52989"/>
                          <a14:foregroundMark x1="9000" y1="53495" x2="10200" y2="53799"/>
                          <a14:foregroundMark x1="10400" y1="53799" x2="10700" y2="55724"/>
                          <a14:foregroundMark x1="11000" y1="55826" x2="16200" y2="62918"/>
                          <a14:foregroundMark x1="14200" y1="60790" x2="16200" y2="63323"/>
                          <a14:foregroundMark x1="12700" y1="67173" x2="13200" y2="68896"/>
                          <a14:foregroundMark x1="13000" y1="69504" x2="9500" y2="73961"/>
                          <a14:foregroundMark x1="10100" y1="73151" x2="8900" y2="74265"/>
                          <a14:foregroundMark x1="8900" y1="74569" x2="8700" y2="75076"/>
                          <a14:foregroundMark x1="8100" y1="75988" x2="7900" y2="76494"/>
                          <a14:foregroundMark x1="13500" y1="66261" x2="14200" y2="66160"/>
                          <a14:foregroundMark x1="15000" y1="65653" x2="15600" y2="65147"/>
                          <a14:foregroundMark x1="7900" y1="76900" x2="8400" y2="77406"/>
                          <a14:foregroundMark x1="8700" y1="77406" x2="9300" y2="77812"/>
                          <a14:foregroundMark x1="9300" y1="77812" x2="9400" y2="78217"/>
                          <a14:foregroundMark x1="83700" y1="78116" x2="82400" y2="78622"/>
                          <a14:backgroundMark x1="20800" y1="57548" x2="20500" y2="58359"/>
                          <a14:backgroundMark x1="12700" y1="40122" x2="7500" y2="46403"/>
                          <a14:backgroundMark x1="10000" y1="59473" x2="7000" y2="63425"/>
                          <a14:backgroundMark x1="16100" y1="64134" x2="16000" y2="64336"/>
                          <a14:backgroundMark x1="16100" y1="64742" x2="16800" y2="64742"/>
                          <a14:backgroundMark x1="7800" y1="78014" x2="8700" y2="78521"/>
                          <a14:backgroundMark x1="62900" y1="72442" x2="65800" y2="78419"/>
                          <a14:backgroundMark x1="89300" y1="74265" x2="90900" y2="7700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64" t="16296" r="8181" b="19260"/>
            <a:stretch/>
          </p:blipFill>
          <p:spPr>
            <a:xfrm>
              <a:off x="4901899" y="329184"/>
              <a:ext cx="4138147" cy="3138969"/>
            </a:xfrm>
            <a:prstGeom prst="rect">
              <a:avLst/>
            </a:prstGeom>
          </p:spPr>
        </p:pic>
      </p:grpSp>
      <p:grpSp>
        <p:nvGrpSpPr>
          <p:cNvPr id="15" name="Group 14"/>
          <p:cNvGrpSpPr/>
          <p:nvPr/>
        </p:nvGrpSpPr>
        <p:grpSpPr>
          <a:xfrm>
            <a:off x="1608391" y="3388563"/>
            <a:ext cx="4215765" cy="3200871"/>
            <a:chOff x="127635" y="3504729"/>
            <a:chExt cx="4408932" cy="3362415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12" t="28843" r="46230" b="26657"/>
            <a:stretch/>
          </p:blipFill>
          <p:spPr>
            <a:xfrm>
              <a:off x="127635" y="3504729"/>
              <a:ext cx="4408932" cy="328012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6481" b="90000" l="7500" r="98900">
                          <a14:foregroundMark x1="49600" y1="20093" x2="51500" y2="27870"/>
                          <a14:foregroundMark x1="55700" y1="21574" x2="55700" y2="28519"/>
                          <a14:foregroundMark x1="66000" y1="67685" x2="60900" y2="72593"/>
                          <a14:foregroundMark x1="81000" y1="70741" x2="82100" y2="75926"/>
                          <a14:foregroundMark x1="91400" y1="75463" x2="89600" y2="77963"/>
                          <a14:foregroundMark x1="80800" y1="70370" x2="80800" y2="72407"/>
                          <a14:foregroundMark x1="19200" y1="47222" x2="15400" y2="54537"/>
                          <a14:foregroundMark x1="15200" y1="55556" x2="13500" y2="60093"/>
                          <a14:foregroundMark x1="13500" y1="60278" x2="12500" y2="64630"/>
                          <a14:foregroundMark x1="12500" y1="64630" x2="10800" y2="70926"/>
                          <a14:foregroundMark x1="10800" y1="70926" x2="8100" y2="79537"/>
                          <a14:foregroundMark x1="19700" y1="46944" x2="15900" y2="53333"/>
                          <a14:foregroundMark x1="15700" y1="53796" x2="13200" y2="61296"/>
                          <a14:foregroundMark x1="80600" y1="69537" x2="81700" y2="75741"/>
                          <a14:foregroundMark x1="81900" y1="75741" x2="84500" y2="77500"/>
                          <a14:foregroundMark x1="19600" y1="46944" x2="14600" y2="55833"/>
                          <a14:foregroundMark x1="19700" y1="46389" x2="16800" y2="50093"/>
                          <a14:foregroundMark x1="89000" y1="73889" x2="90100" y2="75093"/>
                          <a14:backgroundMark x1="63700" y1="71574" x2="69700" y2="78519"/>
                          <a14:backgroundMark x1="91600" y1="69537" x2="93000" y2="71204"/>
                          <a14:backgroundMark x1="69100" y1="66481" x2="65700" y2="70370"/>
                          <a14:backgroundMark x1="18600" y1="7593" x2="5900" y2="47222"/>
                          <a14:backgroundMark x1="17700" y1="39537" x2="11400" y2="52500"/>
                          <a14:backgroundMark x1="11500" y1="53519" x2="7700" y2="70741"/>
                          <a14:backgroundMark x1="66000" y1="72407" x2="71700" y2="80000"/>
                          <a14:backgroundMark x1="74600" y1="70185" x2="74400" y2="85926"/>
                          <a14:backgroundMark x1="77500" y1="70741" x2="82800" y2="82037"/>
                          <a14:backgroundMark x1="8600" y1="69537" x2="6300" y2="78981"/>
                          <a14:backgroundMark x1="19700" y1="44722" x2="18400" y2="45648"/>
                          <a14:backgroundMark x1="90900" y1="71574" x2="93200" y2="7342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17" t="5907" r="6071" b="16962"/>
            <a:stretch/>
          </p:blipFill>
          <p:spPr>
            <a:xfrm>
              <a:off x="434088" y="3872072"/>
              <a:ext cx="4000752" cy="2995072"/>
            </a:xfrm>
            <a:prstGeom prst="rect">
              <a:avLst/>
            </a:prstGeom>
          </p:spPr>
        </p:pic>
      </p:grpSp>
      <p:grpSp>
        <p:nvGrpSpPr>
          <p:cNvPr id="17" name="Group 16"/>
          <p:cNvGrpSpPr/>
          <p:nvPr/>
        </p:nvGrpSpPr>
        <p:grpSpPr>
          <a:xfrm>
            <a:off x="6421178" y="3008551"/>
            <a:ext cx="4135537" cy="3580883"/>
            <a:chOff x="4636006" y="3200917"/>
            <a:chExt cx="4452531" cy="3583932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833" t="15533" r="1" b="15567"/>
            <a:stretch/>
          </p:blipFill>
          <p:spPr>
            <a:xfrm>
              <a:off x="4636006" y="3504729"/>
              <a:ext cx="4452531" cy="328012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44134" b="80235" l="10000" r="72400">
                          <a14:foregroundMark x1="49300" y1="70848" x2="50600" y2="70758"/>
                          <a14:foregroundMark x1="50200" y1="70307" x2="51100" y2="70217"/>
                          <a14:backgroundMark x1="15100" y1="63357" x2="23500" y2="80415"/>
                          <a14:backgroundMark x1="61600" y1="55957" x2="60900" y2="79332"/>
                          <a14:backgroundMark x1="58300" y1="57581" x2="50000" y2="66336"/>
                          <a14:backgroundMark x1="55100" y1="71841" x2="55200" y2="77076"/>
                          <a14:backgroundMark x1="40600" y1="70578" x2="46500" y2="79422"/>
                          <a14:backgroundMark x1="23200" y1="66787" x2="27200" y2="76805"/>
                          <a14:backgroundMark x1="26200" y1="61462" x2="34400" y2="63177"/>
                          <a14:backgroundMark x1="48100" y1="59477" x2="48300" y2="60650"/>
                          <a14:backgroundMark x1="49100" y1="69946" x2="49300" y2="6976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006" t="44557" r="44764" b="22362"/>
            <a:stretch/>
          </p:blipFill>
          <p:spPr>
            <a:xfrm>
              <a:off x="5257800" y="4916423"/>
              <a:ext cx="1743783" cy="1865377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112147">
              <a:off x="6556496" y="3205971"/>
              <a:ext cx="1809385" cy="1799277"/>
            </a:xfrm>
            <a:prstGeom prst="rect">
              <a:avLst/>
            </a:prstGeom>
          </p:spPr>
        </p:pic>
      </p:grpSp>
      <p:grpSp>
        <p:nvGrpSpPr>
          <p:cNvPr id="19" name="Group 18"/>
          <p:cNvGrpSpPr/>
          <p:nvPr/>
        </p:nvGrpSpPr>
        <p:grpSpPr>
          <a:xfrm>
            <a:off x="1917920" y="258692"/>
            <a:ext cx="520480" cy="553998"/>
            <a:chOff x="393920" y="258692"/>
            <a:chExt cx="520480" cy="553998"/>
          </a:xfrm>
        </p:grpSpPr>
        <p:sp>
          <p:nvSpPr>
            <p:cNvPr id="16" name="Oval 15"/>
            <p:cNvSpPr/>
            <p:nvPr/>
          </p:nvSpPr>
          <p:spPr bwMode="auto">
            <a:xfrm>
              <a:off x="393920" y="304800"/>
              <a:ext cx="520480" cy="457200"/>
            </a:xfrm>
            <a:prstGeom prst="ellipse">
              <a:avLst/>
            </a:prstGeom>
            <a:solidFill>
              <a:srgbClr val="FFFF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342900" indent="-342900" eaLnBrk="1" hangingPunct="1">
                <a:spcBef>
                  <a:spcPct val="20000"/>
                </a:spcBef>
              </a:pPr>
              <a:endParaRPr lang="en-US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443828" y="258692"/>
              <a:ext cx="299387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b="1" dirty="0">
                  <a:latin typeface="+mj-lt"/>
                </a:rPr>
                <a:t>1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6676629" y="255543"/>
            <a:ext cx="520480" cy="553998"/>
            <a:chOff x="393920" y="258692"/>
            <a:chExt cx="520480" cy="553998"/>
          </a:xfrm>
        </p:grpSpPr>
        <p:sp>
          <p:nvSpPr>
            <p:cNvPr id="21" name="Oval 20"/>
            <p:cNvSpPr/>
            <p:nvPr/>
          </p:nvSpPr>
          <p:spPr bwMode="auto">
            <a:xfrm>
              <a:off x="393920" y="304800"/>
              <a:ext cx="520480" cy="457200"/>
            </a:xfrm>
            <a:prstGeom prst="ellipse">
              <a:avLst/>
            </a:prstGeom>
            <a:solidFill>
              <a:srgbClr val="FFFF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342900" indent="-342900" eaLnBrk="1" hangingPunct="1">
                <a:spcBef>
                  <a:spcPct val="20000"/>
                </a:spcBef>
              </a:pPr>
              <a:endParaRPr lang="en-US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443828" y="258692"/>
              <a:ext cx="299387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b="1" dirty="0">
                  <a:latin typeface="+mn-lt"/>
                </a:rPr>
                <a:t>2</a:t>
              </a: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2006975" y="3629846"/>
            <a:ext cx="520480" cy="553998"/>
            <a:chOff x="393920" y="258692"/>
            <a:chExt cx="520480" cy="553998"/>
          </a:xfrm>
        </p:grpSpPr>
        <p:sp>
          <p:nvSpPr>
            <p:cNvPr id="24" name="Oval 23"/>
            <p:cNvSpPr/>
            <p:nvPr/>
          </p:nvSpPr>
          <p:spPr bwMode="auto">
            <a:xfrm>
              <a:off x="393920" y="304800"/>
              <a:ext cx="520480" cy="457200"/>
            </a:xfrm>
            <a:prstGeom prst="ellipse">
              <a:avLst/>
            </a:prstGeom>
            <a:solidFill>
              <a:srgbClr val="FFFF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342900" indent="-342900" eaLnBrk="1" hangingPunct="1">
                <a:spcBef>
                  <a:spcPct val="20000"/>
                </a:spcBef>
              </a:pPr>
              <a:endParaRPr lang="en-US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443828" y="258692"/>
              <a:ext cx="299387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b="1" dirty="0">
                  <a:latin typeface="+mn-lt"/>
                </a:rPr>
                <a:t>3</a:t>
              </a: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6726537" y="3599142"/>
            <a:ext cx="520480" cy="553998"/>
            <a:chOff x="393920" y="258692"/>
            <a:chExt cx="520480" cy="553998"/>
          </a:xfrm>
        </p:grpSpPr>
        <p:sp>
          <p:nvSpPr>
            <p:cNvPr id="27" name="Oval 26"/>
            <p:cNvSpPr/>
            <p:nvPr/>
          </p:nvSpPr>
          <p:spPr bwMode="auto">
            <a:xfrm>
              <a:off x="393920" y="304800"/>
              <a:ext cx="520480" cy="457200"/>
            </a:xfrm>
            <a:prstGeom prst="ellipse">
              <a:avLst/>
            </a:prstGeom>
            <a:solidFill>
              <a:srgbClr val="FFFF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342900" indent="-342900" eaLnBrk="1" hangingPunct="1">
                <a:spcBef>
                  <a:spcPct val="20000"/>
                </a:spcBef>
              </a:pPr>
              <a:endParaRPr lang="en-US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443828" y="258692"/>
              <a:ext cx="299387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b="1" dirty="0">
                  <a:latin typeface="+mn-lt"/>
                </a:rPr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335958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3600" y="148459"/>
            <a:ext cx="7772400" cy="1143000"/>
          </a:xfrm>
        </p:spPr>
        <p:txBody>
          <a:bodyPr/>
          <a:lstStyle/>
          <a:p>
            <a:r>
              <a:rPr lang="en-US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UTM Avo" panose="02040603050506020204" pitchFamily="18" charset="0"/>
              </a:rPr>
              <a:t>Tiêu</a:t>
            </a:r>
            <a:r>
              <a:rPr lang="en-US" dirty="0">
                <a:solidFill>
                  <a:schemeClr val="accent6">
                    <a:lumMod val="60000"/>
                    <a:lumOff val="4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UTM Avo" panose="02040603050506020204" pitchFamily="18" charset="0"/>
              </a:rPr>
              <a:t>chí</a:t>
            </a:r>
            <a:endParaRPr lang="en-US" dirty="0">
              <a:solidFill>
                <a:schemeClr val="accent6">
                  <a:lumMod val="60000"/>
                  <a:lumOff val="4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4" name="AutoShape 2" descr="Tập tin:Approve.svg – Wikipedia tiếng Việt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8400" y="1600200"/>
            <a:ext cx="1614488" cy="107436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78" b="89778" l="9778" r="92000">
                        <a14:foregroundMark x1="72444" y1="39556" x2="92000" y2="3511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19365" y="3276603"/>
            <a:ext cx="1452563" cy="145256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543" b="31883" l="52633" r="73699"/>
                    </a14:imgEffect>
                  </a14:imgLayer>
                </a14:imgProps>
              </a:ext>
            </a:extLst>
          </a:blip>
          <a:srcRect l="50000" r="23668" b="64575"/>
          <a:stretch/>
        </p:blipFill>
        <p:spPr>
          <a:xfrm>
            <a:off x="2543931" y="4850315"/>
            <a:ext cx="1600201" cy="1666875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236093" y="1974535"/>
            <a:ext cx="1757212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dirty="0" err="1">
                <a:latin typeface="UTM Avo" panose="02040603050506020204" pitchFamily="18" charset="0"/>
              </a:rPr>
              <a:t>Kể</a:t>
            </a:r>
            <a:r>
              <a:rPr lang="en-US" sz="3000" dirty="0">
                <a:latin typeface="UTM Avo" panose="02040603050506020204" pitchFamily="18" charset="0"/>
              </a:rPr>
              <a:t> </a:t>
            </a:r>
            <a:r>
              <a:rPr lang="en-US" sz="3000" dirty="0" err="1">
                <a:latin typeface="UTM Avo" panose="02040603050506020204" pitchFamily="18" charset="0"/>
              </a:rPr>
              <a:t>đúng</a:t>
            </a:r>
            <a:endParaRPr lang="en-US" sz="3000" dirty="0">
              <a:latin typeface="UTM Avo" panose="020406030505060202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270252" y="3792347"/>
            <a:ext cx="2704587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dirty="0" err="1">
                <a:latin typeface="UTM Avo" panose="02040603050506020204" pitchFamily="18" charset="0"/>
              </a:rPr>
              <a:t>Kể</a:t>
            </a:r>
            <a:r>
              <a:rPr lang="en-US" sz="3000" dirty="0">
                <a:latin typeface="UTM Avo" panose="02040603050506020204" pitchFamily="18" charset="0"/>
              </a:rPr>
              <a:t> to, </a:t>
            </a:r>
            <a:r>
              <a:rPr lang="en-US" sz="3000" dirty="0" err="1">
                <a:latin typeface="UTM Avo" panose="02040603050506020204" pitchFamily="18" charset="0"/>
              </a:rPr>
              <a:t>rõ</a:t>
            </a:r>
            <a:r>
              <a:rPr lang="en-US" sz="3000" dirty="0">
                <a:latin typeface="UTM Avo" panose="02040603050506020204" pitchFamily="18" charset="0"/>
              </a:rPr>
              <a:t> </a:t>
            </a:r>
            <a:r>
              <a:rPr lang="en-US" sz="3000" dirty="0" err="1">
                <a:latin typeface="UTM Avo" panose="02040603050506020204" pitchFamily="18" charset="0"/>
              </a:rPr>
              <a:t>ràng</a:t>
            </a:r>
            <a:endParaRPr lang="en-US" sz="3000" dirty="0">
              <a:latin typeface="UTM Avo" panose="020406030505060202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124254" y="5591765"/>
            <a:ext cx="1471878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dirty="0" err="1">
                <a:latin typeface="UTM Avo" panose="02040603050506020204" pitchFamily="18" charset="0"/>
              </a:rPr>
              <a:t>Kể</a:t>
            </a:r>
            <a:r>
              <a:rPr lang="en-US" sz="3000" dirty="0">
                <a:latin typeface="UTM Avo" panose="02040603050506020204" pitchFamily="18" charset="0"/>
              </a:rPr>
              <a:t> hay</a:t>
            </a:r>
          </a:p>
        </p:txBody>
      </p:sp>
    </p:spTree>
    <p:extLst>
      <p:ext uri="{BB962C8B-B14F-4D97-AF65-F5344CB8AC3E}">
        <p14:creationId xmlns:p14="http://schemas.microsoft.com/office/powerpoint/2010/main" val="2991123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608391" y="87847"/>
            <a:ext cx="4139565" cy="3155061"/>
            <a:chOff x="127635" y="45339"/>
            <a:chExt cx="4371213" cy="3369913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7635" y="45339"/>
              <a:ext cx="4371213" cy="3328797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7884" b="78536" l="10000" r="90000">
                          <a14:foregroundMark x1="35000" y1="57071" x2="34000" y2="57071"/>
                          <a14:foregroundMark x1="33800" y1="57673" x2="32100" y2="58977"/>
                          <a14:foregroundMark x1="31900" y1="58977" x2="31500" y2="61585"/>
                          <a14:foregroundMark x1="34800" y1="49749" x2="34200" y2="51555"/>
                          <a14:foregroundMark x1="62500" y1="49147" x2="60200" y2="54363"/>
                          <a14:foregroundMark x1="49900" y1="55567" x2="53400" y2="54764"/>
                          <a14:foregroundMark x1="55400" y1="54764" x2="60100" y2="54965"/>
                          <a14:foregroundMark x1="53700" y1="67402" x2="54200" y2="67101"/>
                          <a14:foregroundMark x1="54000" y1="67703" x2="55000" y2="69408"/>
                          <a14:foregroundMark x1="32100" y1="62086" x2="32500" y2="62287"/>
                          <a14:foregroundMark x1="80900" y1="60682" x2="81600" y2="60682"/>
                          <a14:foregroundMark x1="32000" y1="62287" x2="32600" y2="62588"/>
                          <a14:foregroundMark x1="31500" y1="61484" x2="31800" y2="62086"/>
                          <a14:backgroundMark x1="25400" y1="28485" x2="22300" y2="58877"/>
                          <a14:backgroundMark x1="13000" y1="55466" x2="14100" y2="63490"/>
                          <a14:backgroundMark x1="33700" y1="56670" x2="32700" y2="57773"/>
                          <a14:backgroundMark x1="30300" y1="60682" x2="31300" y2="62086"/>
                          <a14:backgroundMark x1="62000" y1="47743" x2="59200" y2="48445"/>
                          <a14:backgroundMark x1="61900" y1="48847" x2="61300" y2="49549"/>
                          <a14:backgroundMark x1="34000" y1="49549" x2="34000" y2="50050"/>
                          <a14:backgroundMark x1="33800" y1="56770" x2="33800" y2="57272"/>
                          <a14:backgroundMark x1="34300" y1="56469" x2="33000" y2="57472"/>
                          <a14:backgroundMark x1="31200" y1="62287" x2="32300" y2="6238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614" t="38333" r="14994" b="20555"/>
            <a:stretch/>
          </p:blipFill>
          <p:spPr>
            <a:xfrm>
              <a:off x="996985" y="1906430"/>
              <a:ext cx="2002248" cy="1508822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2608" b="37111" l="35800" r="90000">
                          <a14:backgroundMark x1="41800" y1="8124" x2="50400" y2="9428"/>
                          <a14:backgroundMark x1="52900" y1="8927" x2="70100" y2="8425"/>
                          <a14:backgroundMark x1="46700" y1="10130" x2="46200" y2="18957"/>
                          <a14:backgroundMark x1="60500" y1="10130" x2="65000" y2="11434"/>
                          <a14:backgroundMark x1="52500" y1="9027" x2="54200" y2="1063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683" t="7778" r="24742" b="62222"/>
            <a:stretch/>
          </p:blipFill>
          <p:spPr>
            <a:xfrm>
              <a:off x="1407250" y="146922"/>
              <a:ext cx="1531825" cy="1562814"/>
            </a:xfrm>
            <a:prstGeom prst="rect">
              <a:avLst/>
            </a:prstGeom>
          </p:spPr>
        </p:pic>
      </p:grpSp>
      <p:grpSp>
        <p:nvGrpSpPr>
          <p:cNvPr id="12" name="Group 11"/>
          <p:cNvGrpSpPr/>
          <p:nvPr/>
        </p:nvGrpSpPr>
        <p:grpSpPr>
          <a:xfrm>
            <a:off x="6571236" y="49408"/>
            <a:ext cx="3974593" cy="3155062"/>
            <a:chOff x="4636007" y="45338"/>
            <a:chExt cx="4452531" cy="3422815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66" t="13440" r="24573" b="48491"/>
            <a:stretch/>
          </p:blipFill>
          <p:spPr>
            <a:xfrm>
              <a:off x="4636007" y="45338"/>
              <a:ext cx="4452531" cy="3328797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9828" b="89970" l="6900" r="91800">
                          <a14:foregroundMark x1="53800" y1="24823" x2="44800" y2="27660"/>
                          <a14:foregroundMark x1="45300" y1="30395" x2="46000" y2="36778"/>
                          <a14:foregroundMark x1="45200" y1="38298" x2="45200" y2="44377"/>
                          <a14:foregroundMark x1="18700" y1="44174" x2="10700" y2="51469"/>
                          <a14:foregroundMark x1="12000" y1="50456" x2="9900" y2="50963"/>
                          <a14:foregroundMark x1="10000" y1="51266" x2="10500" y2="51672"/>
                          <a14:foregroundMark x1="10500" y1="52178" x2="9400" y2="52989"/>
                          <a14:foregroundMark x1="9000" y1="53495" x2="10200" y2="53799"/>
                          <a14:foregroundMark x1="10400" y1="53799" x2="10700" y2="55724"/>
                          <a14:foregroundMark x1="11000" y1="55826" x2="16200" y2="62918"/>
                          <a14:foregroundMark x1="14200" y1="60790" x2="16200" y2="63323"/>
                          <a14:foregroundMark x1="12700" y1="67173" x2="13200" y2="68896"/>
                          <a14:foregroundMark x1="13000" y1="69504" x2="9500" y2="73961"/>
                          <a14:foregroundMark x1="10100" y1="73151" x2="8900" y2="74265"/>
                          <a14:foregroundMark x1="8900" y1="74569" x2="8700" y2="75076"/>
                          <a14:foregroundMark x1="8100" y1="75988" x2="7900" y2="76494"/>
                          <a14:foregroundMark x1="13500" y1="66261" x2="14200" y2="66160"/>
                          <a14:foregroundMark x1="15000" y1="65653" x2="15600" y2="65147"/>
                          <a14:foregroundMark x1="7900" y1="76900" x2="8400" y2="77406"/>
                          <a14:foregroundMark x1="8700" y1="77406" x2="9300" y2="77812"/>
                          <a14:foregroundMark x1="9300" y1="77812" x2="9400" y2="78217"/>
                          <a14:foregroundMark x1="83700" y1="78116" x2="82400" y2="78622"/>
                          <a14:backgroundMark x1="20800" y1="57548" x2="20500" y2="58359"/>
                          <a14:backgroundMark x1="12700" y1="40122" x2="7500" y2="46403"/>
                          <a14:backgroundMark x1="10000" y1="59473" x2="7000" y2="63425"/>
                          <a14:backgroundMark x1="16100" y1="64134" x2="16000" y2="64336"/>
                          <a14:backgroundMark x1="16100" y1="64742" x2="16800" y2="64742"/>
                          <a14:backgroundMark x1="7800" y1="78014" x2="8700" y2="78521"/>
                          <a14:backgroundMark x1="62900" y1="72442" x2="65800" y2="78419"/>
                          <a14:backgroundMark x1="89300" y1="74265" x2="90900" y2="7700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64" t="16296" r="8181" b="19260"/>
            <a:stretch/>
          </p:blipFill>
          <p:spPr>
            <a:xfrm>
              <a:off x="4901899" y="329184"/>
              <a:ext cx="4138147" cy="3138969"/>
            </a:xfrm>
            <a:prstGeom prst="rect">
              <a:avLst/>
            </a:prstGeom>
          </p:spPr>
        </p:pic>
      </p:grpSp>
      <p:grpSp>
        <p:nvGrpSpPr>
          <p:cNvPr id="15" name="Group 14"/>
          <p:cNvGrpSpPr/>
          <p:nvPr/>
        </p:nvGrpSpPr>
        <p:grpSpPr>
          <a:xfrm>
            <a:off x="1608391" y="3388563"/>
            <a:ext cx="4215765" cy="3200871"/>
            <a:chOff x="127635" y="3504729"/>
            <a:chExt cx="4408932" cy="3362415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12" t="28843" r="46230" b="26657"/>
            <a:stretch/>
          </p:blipFill>
          <p:spPr>
            <a:xfrm>
              <a:off x="127635" y="3504729"/>
              <a:ext cx="4408932" cy="328012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6481" b="90000" l="7500" r="98900">
                          <a14:foregroundMark x1="49600" y1="20093" x2="51500" y2="27870"/>
                          <a14:foregroundMark x1="55700" y1="21574" x2="55700" y2="28519"/>
                          <a14:foregroundMark x1="66000" y1="67685" x2="60900" y2="72593"/>
                          <a14:foregroundMark x1="81000" y1="70741" x2="82100" y2="75926"/>
                          <a14:foregroundMark x1="91400" y1="75463" x2="89600" y2="77963"/>
                          <a14:foregroundMark x1="80800" y1="70370" x2="80800" y2="72407"/>
                          <a14:foregroundMark x1="19200" y1="47222" x2="15400" y2="54537"/>
                          <a14:foregroundMark x1="15200" y1="55556" x2="13500" y2="60093"/>
                          <a14:foregroundMark x1="13500" y1="60278" x2="12500" y2="64630"/>
                          <a14:foregroundMark x1="12500" y1="64630" x2="10800" y2="70926"/>
                          <a14:foregroundMark x1="10800" y1="70926" x2="8100" y2="79537"/>
                          <a14:foregroundMark x1="19700" y1="46944" x2="15900" y2="53333"/>
                          <a14:foregroundMark x1="15700" y1="53796" x2="13200" y2="61296"/>
                          <a14:foregroundMark x1="80600" y1="69537" x2="81700" y2="75741"/>
                          <a14:foregroundMark x1="81900" y1="75741" x2="84500" y2="77500"/>
                          <a14:foregroundMark x1="19600" y1="46944" x2="14600" y2="55833"/>
                          <a14:foregroundMark x1="19700" y1="46389" x2="16800" y2="50093"/>
                          <a14:foregroundMark x1="89000" y1="73889" x2="90100" y2="75093"/>
                          <a14:backgroundMark x1="63700" y1="71574" x2="69700" y2="78519"/>
                          <a14:backgroundMark x1="91600" y1="69537" x2="93000" y2="71204"/>
                          <a14:backgroundMark x1="69100" y1="66481" x2="65700" y2="70370"/>
                          <a14:backgroundMark x1="18600" y1="7593" x2="5900" y2="47222"/>
                          <a14:backgroundMark x1="17700" y1="39537" x2="11400" y2="52500"/>
                          <a14:backgroundMark x1="11500" y1="53519" x2="7700" y2="70741"/>
                          <a14:backgroundMark x1="66000" y1="72407" x2="71700" y2="80000"/>
                          <a14:backgroundMark x1="74600" y1="70185" x2="74400" y2="85926"/>
                          <a14:backgroundMark x1="77500" y1="70741" x2="82800" y2="82037"/>
                          <a14:backgroundMark x1="8600" y1="69537" x2="6300" y2="78981"/>
                          <a14:backgroundMark x1="19700" y1="44722" x2="18400" y2="45648"/>
                          <a14:backgroundMark x1="90900" y1="71574" x2="93200" y2="7342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17" t="5907" r="6071" b="16962"/>
            <a:stretch/>
          </p:blipFill>
          <p:spPr>
            <a:xfrm>
              <a:off x="434088" y="3872072"/>
              <a:ext cx="4000752" cy="2995072"/>
            </a:xfrm>
            <a:prstGeom prst="rect">
              <a:avLst/>
            </a:prstGeom>
          </p:spPr>
        </p:pic>
      </p:grpSp>
      <p:grpSp>
        <p:nvGrpSpPr>
          <p:cNvPr id="17" name="Group 16"/>
          <p:cNvGrpSpPr/>
          <p:nvPr/>
        </p:nvGrpSpPr>
        <p:grpSpPr>
          <a:xfrm>
            <a:off x="6421178" y="3008551"/>
            <a:ext cx="4135537" cy="3580883"/>
            <a:chOff x="4636006" y="3200917"/>
            <a:chExt cx="4452531" cy="3583932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833" t="15533" r="1" b="15567"/>
            <a:stretch/>
          </p:blipFill>
          <p:spPr>
            <a:xfrm>
              <a:off x="4636006" y="3504729"/>
              <a:ext cx="4452531" cy="328012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44134" b="80235" l="10000" r="72400">
                          <a14:foregroundMark x1="49300" y1="70848" x2="50600" y2="70758"/>
                          <a14:foregroundMark x1="50200" y1="70307" x2="51100" y2="70217"/>
                          <a14:backgroundMark x1="15100" y1="63357" x2="23500" y2="80415"/>
                          <a14:backgroundMark x1="61600" y1="55957" x2="60900" y2="79332"/>
                          <a14:backgroundMark x1="58300" y1="57581" x2="50000" y2="66336"/>
                          <a14:backgroundMark x1="55100" y1="71841" x2="55200" y2="77076"/>
                          <a14:backgroundMark x1="40600" y1="70578" x2="46500" y2="79422"/>
                          <a14:backgroundMark x1="23200" y1="66787" x2="27200" y2="76805"/>
                          <a14:backgroundMark x1="26200" y1="61462" x2="34400" y2="63177"/>
                          <a14:backgroundMark x1="48100" y1="59477" x2="48300" y2="60650"/>
                          <a14:backgroundMark x1="49100" y1="69946" x2="49300" y2="6976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006" t="44557" r="44764" b="22362"/>
            <a:stretch/>
          </p:blipFill>
          <p:spPr>
            <a:xfrm>
              <a:off x="5257800" y="4916423"/>
              <a:ext cx="1743783" cy="1865377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112147">
              <a:off x="6556496" y="3205971"/>
              <a:ext cx="1809385" cy="1799277"/>
            </a:xfrm>
            <a:prstGeom prst="rect">
              <a:avLst/>
            </a:prstGeom>
          </p:spPr>
        </p:pic>
      </p:grpSp>
      <p:grpSp>
        <p:nvGrpSpPr>
          <p:cNvPr id="19" name="Group 18"/>
          <p:cNvGrpSpPr/>
          <p:nvPr/>
        </p:nvGrpSpPr>
        <p:grpSpPr>
          <a:xfrm>
            <a:off x="1917920" y="258692"/>
            <a:ext cx="520480" cy="553998"/>
            <a:chOff x="393920" y="258692"/>
            <a:chExt cx="520480" cy="553998"/>
          </a:xfrm>
        </p:grpSpPr>
        <p:sp>
          <p:nvSpPr>
            <p:cNvPr id="16" name="Oval 15"/>
            <p:cNvSpPr/>
            <p:nvPr/>
          </p:nvSpPr>
          <p:spPr bwMode="auto">
            <a:xfrm>
              <a:off x="393920" y="304800"/>
              <a:ext cx="520480" cy="457200"/>
            </a:xfrm>
            <a:prstGeom prst="ellipse">
              <a:avLst/>
            </a:prstGeom>
            <a:solidFill>
              <a:srgbClr val="FFFF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342900" indent="-342900" eaLnBrk="1" hangingPunct="1">
                <a:spcBef>
                  <a:spcPct val="20000"/>
                </a:spcBef>
              </a:pPr>
              <a:endParaRPr lang="en-US">
                <a:latin typeface="UTM Avo" panose="02040603050506020204" pitchFamily="18" charset="0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443828" y="258692"/>
              <a:ext cx="299387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b="1" dirty="0">
                  <a:latin typeface="UTM Avo" panose="02040603050506020204" pitchFamily="18" charset="0"/>
                </a:rPr>
                <a:t>1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6676629" y="255543"/>
            <a:ext cx="520480" cy="553998"/>
            <a:chOff x="393920" y="258692"/>
            <a:chExt cx="520480" cy="553998"/>
          </a:xfrm>
        </p:grpSpPr>
        <p:sp>
          <p:nvSpPr>
            <p:cNvPr id="21" name="Oval 20"/>
            <p:cNvSpPr/>
            <p:nvPr/>
          </p:nvSpPr>
          <p:spPr bwMode="auto">
            <a:xfrm>
              <a:off x="393920" y="304800"/>
              <a:ext cx="520480" cy="457200"/>
            </a:xfrm>
            <a:prstGeom prst="ellipse">
              <a:avLst/>
            </a:prstGeom>
            <a:solidFill>
              <a:srgbClr val="FFFF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342900" indent="-342900" eaLnBrk="1" hangingPunct="1">
                <a:spcBef>
                  <a:spcPct val="20000"/>
                </a:spcBef>
              </a:pPr>
              <a:endParaRPr lang="en-US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443828" y="258692"/>
              <a:ext cx="299387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b="1" dirty="0">
                  <a:latin typeface="+mn-lt"/>
                </a:rPr>
                <a:t>2</a:t>
              </a: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2006975" y="3629846"/>
            <a:ext cx="520480" cy="553998"/>
            <a:chOff x="393920" y="258692"/>
            <a:chExt cx="520480" cy="553998"/>
          </a:xfrm>
        </p:grpSpPr>
        <p:sp>
          <p:nvSpPr>
            <p:cNvPr id="24" name="Oval 23"/>
            <p:cNvSpPr/>
            <p:nvPr/>
          </p:nvSpPr>
          <p:spPr bwMode="auto">
            <a:xfrm>
              <a:off x="393920" y="304800"/>
              <a:ext cx="520480" cy="457200"/>
            </a:xfrm>
            <a:prstGeom prst="ellipse">
              <a:avLst/>
            </a:prstGeom>
            <a:solidFill>
              <a:srgbClr val="FFFF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342900" indent="-342900" eaLnBrk="1" hangingPunct="1">
                <a:spcBef>
                  <a:spcPct val="20000"/>
                </a:spcBef>
              </a:pPr>
              <a:endParaRPr lang="en-US">
                <a:latin typeface="UTM Avo" panose="02040603050506020204" pitchFamily="18" charset="0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443828" y="258692"/>
              <a:ext cx="299387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b="1" dirty="0">
                  <a:latin typeface="UTM Avo" panose="02040603050506020204" pitchFamily="18" charset="0"/>
                </a:rPr>
                <a:t>3</a:t>
              </a: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6726537" y="3599142"/>
            <a:ext cx="520480" cy="553998"/>
            <a:chOff x="393920" y="258692"/>
            <a:chExt cx="520480" cy="553998"/>
          </a:xfrm>
        </p:grpSpPr>
        <p:sp>
          <p:nvSpPr>
            <p:cNvPr id="27" name="Oval 26"/>
            <p:cNvSpPr/>
            <p:nvPr/>
          </p:nvSpPr>
          <p:spPr bwMode="auto">
            <a:xfrm>
              <a:off x="393920" y="304800"/>
              <a:ext cx="520480" cy="457200"/>
            </a:xfrm>
            <a:prstGeom prst="ellipse">
              <a:avLst/>
            </a:prstGeom>
            <a:solidFill>
              <a:srgbClr val="FFFF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342900" indent="-342900" eaLnBrk="1" hangingPunct="1">
                <a:spcBef>
                  <a:spcPct val="20000"/>
                </a:spcBef>
              </a:pPr>
              <a:endParaRPr lang="en-US">
                <a:latin typeface="UTM Avo" panose="02040603050506020204" pitchFamily="18" charset="0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443828" y="258692"/>
              <a:ext cx="299387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b="1" dirty="0">
                  <a:latin typeface="UTM Avo" panose="02040603050506020204" pitchFamily="18" charset="0"/>
                </a:rPr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10025339"/>
      </p:ext>
    </p:extLst>
  </p:cSld>
  <p:clrMapOvr>
    <a:masterClrMapping/>
  </p:clrMapOvr>
  <p:transition spd="slow">
    <p:randomBar dir="vert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12292" descr="2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63756" y="3733800"/>
            <a:ext cx="1475644" cy="273599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1493095" y="2209800"/>
            <a:ext cx="894630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latin typeface="UTM Avo" panose="02040603050506020204" pitchFamily="18" charset="0"/>
                <a:cs typeface="Times New Roman" pitchFamily="18" charset="0"/>
              </a:rPr>
              <a:t>Củng cố - Dặn dò</a:t>
            </a:r>
          </a:p>
        </p:txBody>
      </p:sp>
    </p:spTree>
    <p:extLst>
      <p:ext uri="{BB962C8B-B14F-4D97-AF65-F5344CB8AC3E}">
        <p14:creationId xmlns:p14="http://schemas.microsoft.com/office/powerpoint/2010/main" val="2378103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38918" descr="1-3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48333" y="2526194"/>
            <a:ext cx="2119671" cy="315614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图片 38916" descr="1-3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6438" y="1988921"/>
            <a:ext cx="2554852" cy="406976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38919" descr="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703016">
            <a:off x="3470916" y="373374"/>
            <a:ext cx="5866067" cy="583203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4143323" y="2455427"/>
            <a:ext cx="4100803" cy="15683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4796" b="1" dirty="0" err="1">
                <a:latin typeface="UTM Avo" panose="02040603050506020204" pitchFamily="18" charset="0"/>
                <a:cs typeface="+mn-ea"/>
                <a:sym typeface="+mn-lt"/>
              </a:rPr>
              <a:t>Tạm</a:t>
            </a:r>
            <a:r>
              <a:rPr lang="en-US" altLang="zh-CN" sz="4796" b="1" dirty="0">
                <a:latin typeface="UTM Avo" panose="02040603050506020204" pitchFamily="18" charset="0"/>
                <a:cs typeface="+mn-ea"/>
                <a:sym typeface="+mn-lt"/>
              </a:rPr>
              <a:t> </a:t>
            </a:r>
            <a:r>
              <a:rPr lang="en-US" altLang="zh-CN" sz="4796" b="1" dirty="0" err="1">
                <a:latin typeface="UTM Avo" panose="02040603050506020204" pitchFamily="18" charset="0"/>
                <a:cs typeface="+mn-ea"/>
                <a:sym typeface="+mn-lt"/>
              </a:rPr>
              <a:t>biệt</a:t>
            </a:r>
            <a:r>
              <a:rPr lang="en-US" altLang="zh-CN" sz="4796" b="1" dirty="0">
                <a:latin typeface="UTM Avo" panose="02040603050506020204" pitchFamily="18" charset="0"/>
                <a:cs typeface="+mn-ea"/>
                <a:sym typeface="+mn-lt"/>
              </a:rPr>
              <a:t> </a:t>
            </a:r>
            <a:r>
              <a:rPr lang="en-US" altLang="zh-CN" sz="4796" b="1" dirty="0" err="1">
                <a:latin typeface="UTM Avo" panose="02040603050506020204" pitchFamily="18" charset="0"/>
                <a:cs typeface="+mn-ea"/>
                <a:sym typeface="+mn-lt"/>
              </a:rPr>
              <a:t>và</a:t>
            </a:r>
            <a:r>
              <a:rPr lang="en-US" altLang="zh-CN" sz="4796" b="1" dirty="0">
                <a:latin typeface="UTM Avo" panose="02040603050506020204" pitchFamily="18" charset="0"/>
                <a:cs typeface="+mn-ea"/>
                <a:sym typeface="+mn-lt"/>
              </a:rPr>
              <a:t> </a:t>
            </a:r>
          </a:p>
          <a:p>
            <a:pPr algn="ctr"/>
            <a:r>
              <a:rPr lang="en-US" altLang="zh-CN" sz="4796" b="1" dirty="0" err="1">
                <a:latin typeface="UTM Avo" panose="02040603050506020204" pitchFamily="18" charset="0"/>
                <a:cs typeface="+mn-ea"/>
                <a:sym typeface="+mn-lt"/>
              </a:rPr>
              <a:t>hẹn</a:t>
            </a:r>
            <a:r>
              <a:rPr lang="en-US" altLang="zh-CN" sz="4796" b="1" dirty="0">
                <a:latin typeface="UTM Avo" panose="02040603050506020204" pitchFamily="18" charset="0"/>
                <a:cs typeface="+mn-ea"/>
                <a:sym typeface="+mn-lt"/>
              </a:rPr>
              <a:t> </a:t>
            </a:r>
            <a:r>
              <a:rPr lang="en-US" altLang="zh-CN" sz="4796" b="1" dirty="0" err="1">
                <a:latin typeface="UTM Avo" panose="02040603050506020204" pitchFamily="18" charset="0"/>
                <a:cs typeface="+mn-ea"/>
                <a:sym typeface="+mn-lt"/>
              </a:rPr>
              <a:t>gặp</a:t>
            </a:r>
            <a:r>
              <a:rPr lang="en-US" altLang="zh-CN" sz="4796" b="1" dirty="0">
                <a:latin typeface="UTM Avo" panose="02040603050506020204" pitchFamily="18" charset="0"/>
                <a:cs typeface="+mn-ea"/>
                <a:sym typeface="+mn-lt"/>
              </a:rPr>
              <a:t> </a:t>
            </a:r>
            <a:r>
              <a:rPr lang="en-US" altLang="zh-CN" sz="4796" b="1" dirty="0" err="1">
                <a:latin typeface="UTM Avo" panose="02040603050506020204" pitchFamily="18" charset="0"/>
                <a:cs typeface="+mn-ea"/>
                <a:sym typeface="+mn-lt"/>
              </a:rPr>
              <a:t>lại</a:t>
            </a:r>
            <a:r>
              <a:rPr lang="en-US" altLang="zh-CN" sz="4796" b="1" dirty="0">
                <a:latin typeface="UTM Avo" panose="02040603050506020204" pitchFamily="18" charset="0"/>
                <a:cs typeface="+mn-ea"/>
                <a:sym typeface="+mn-lt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930955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entagon 5">
            <a:hlinkClick r:id="" action="ppaction://noaction"/>
          </p:cNvPr>
          <p:cNvSpPr/>
          <p:nvPr/>
        </p:nvSpPr>
        <p:spPr>
          <a:xfrm flipH="1">
            <a:off x="8375650" y="5962650"/>
            <a:ext cx="2000250" cy="755650"/>
          </a:xfrm>
          <a:prstGeom prst="homePlate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spcBef>
                <a:spcPct val="20000"/>
              </a:spcBef>
              <a:defRPr/>
            </a:pPr>
            <a:endParaRPr lang="en-US"/>
          </a:p>
        </p:txBody>
      </p:sp>
      <p:pic>
        <p:nvPicPr>
          <p:cNvPr id="20" name="Content Placeholder 5">
            <a:extLst>
              <a:ext uri="{FF2B5EF4-FFF2-40B4-BE49-F238E27FC236}">
                <a16:creationId xmlns:a16="http://schemas.microsoft.com/office/drawing/2014/main" id="{4B94C927-AE16-4ECF-A810-410307769EC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5839" t="16252" r="52679" b="57898"/>
          <a:stretch>
            <a:fillRect/>
          </a:stretch>
        </p:blipFill>
        <p:spPr>
          <a:xfrm>
            <a:off x="2307067" y="2496570"/>
            <a:ext cx="3355735" cy="2042541"/>
          </a:xfrm>
          <a:prstGeom prst="rect">
            <a:avLst/>
          </a:prstGeom>
        </p:spPr>
      </p:pic>
      <p:pic>
        <p:nvPicPr>
          <p:cNvPr id="21" name="Content Placeholder 3">
            <a:extLst>
              <a:ext uri="{FF2B5EF4-FFF2-40B4-BE49-F238E27FC236}">
                <a16:creationId xmlns:a16="http://schemas.microsoft.com/office/drawing/2014/main" id="{C57927C0-C0D3-4EC0-B90D-35B27A49669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5954" t="20679" r="53383" b="55046"/>
          <a:stretch>
            <a:fillRect/>
          </a:stretch>
        </p:blipFill>
        <p:spPr>
          <a:xfrm>
            <a:off x="2315851" y="397106"/>
            <a:ext cx="3231836" cy="1957162"/>
          </a:xfrm>
          <a:prstGeom prst="rect">
            <a:avLst/>
          </a:prstGeom>
        </p:spPr>
      </p:pic>
      <p:pic>
        <p:nvPicPr>
          <p:cNvPr id="22" name="Content Placeholder 4">
            <a:extLst>
              <a:ext uri="{FF2B5EF4-FFF2-40B4-BE49-F238E27FC236}">
                <a16:creationId xmlns:a16="http://schemas.microsoft.com/office/drawing/2014/main" id="{F2C73D13-AA1A-486B-9E17-F69A4B985603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51637" t="16022" r="27859" b="57898"/>
          <a:stretch>
            <a:fillRect/>
          </a:stretch>
        </p:blipFill>
        <p:spPr>
          <a:xfrm>
            <a:off x="6133328" y="2529462"/>
            <a:ext cx="3642142" cy="2042541"/>
          </a:xfrm>
          <a:prstGeom prst="rect">
            <a:avLst/>
          </a:prstGeom>
        </p:spPr>
      </p:pic>
      <p:pic>
        <p:nvPicPr>
          <p:cNvPr id="23" name="Content Placeholder 3">
            <a:extLst>
              <a:ext uri="{FF2B5EF4-FFF2-40B4-BE49-F238E27FC236}">
                <a16:creationId xmlns:a16="http://schemas.microsoft.com/office/drawing/2014/main" id="{7A014188-0280-4D72-A060-398393285914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50896" t="20963" r="27164" b="52890"/>
          <a:stretch>
            <a:fillRect/>
          </a:stretch>
        </p:blipFill>
        <p:spPr>
          <a:xfrm>
            <a:off x="6133328" y="309675"/>
            <a:ext cx="3642142" cy="1961615"/>
          </a:xfrm>
          <a:prstGeom prst="rect">
            <a:avLst/>
          </a:prstGeom>
        </p:spPr>
      </p:pic>
      <p:pic>
        <p:nvPicPr>
          <p:cNvPr id="24" name="Content Placeholder 3">
            <a:extLst>
              <a:ext uri="{FF2B5EF4-FFF2-40B4-BE49-F238E27FC236}">
                <a16:creationId xmlns:a16="http://schemas.microsoft.com/office/drawing/2014/main" id="{4540FE20-71DF-43DE-90B6-F899FAF5A2EB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25429" t="54727" r="41228" b="21408"/>
          <a:stretch>
            <a:fillRect/>
          </a:stretch>
        </p:blipFill>
        <p:spPr bwMode="auto">
          <a:xfrm>
            <a:off x="4019737" y="4677581"/>
            <a:ext cx="3399122" cy="1961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图片 71687" descr="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506085"/>
            <a:ext cx="9113838" cy="9753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文本框 71690"/>
          <p:cNvSpPr txBox="1"/>
          <p:nvPr/>
        </p:nvSpPr>
        <p:spPr bwMode="auto">
          <a:xfrm>
            <a:off x="2246313" y="664835"/>
            <a:ext cx="8145462" cy="124618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defTabSz="1125379" eaLnBrk="1" hangingPunct="1">
              <a:spcBef>
                <a:spcPct val="50000"/>
              </a:spcBef>
              <a:defRPr/>
            </a:pPr>
            <a:r>
              <a:rPr lang="en-US" altLang="zh-CN" sz="30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黑体" panose="02010609060101010101" pitchFamily="2" charset="-122"/>
              </a:rPr>
              <a:t>Câu</a:t>
            </a:r>
            <a:r>
              <a:rPr lang="en-US" altLang="zh-CN" sz="3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黑体" panose="02010609060101010101" pitchFamily="2" charset="-122"/>
              </a:rPr>
              <a:t> 1</a:t>
            </a:r>
            <a:r>
              <a:rPr lang="en-US" altLang="zh-CN" sz="3000" dirty="0">
                <a:latin typeface="UTM Avo" panose="02040603050506020204" pitchFamily="18" charset="0"/>
                <a:ea typeface="黑体" panose="02010609060101010101" pitchFamily="2" charset="-122"/>
              </a:rPr>
              <a:t>: </a:t>
            </a:r>
            <a:r>
              <a:rPr lang="en-US" sz="3000" dirty="0" err="1">
                <a:solidFill>
                  <a:schemeClr val="tx1"/>
                </a:solidFill>
                <a:latin typeface="UTM Avo" panose="02040603050506020204" pitchFamily="18" charset="0"/>
              </a:rPr>
              <a:t>Câu</a:t>
            </a:r>
            <a:r>
              <a:rPr lang="en-US" sz="30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UTM Avo" panose="02040603050506020204" pitchFamily="18" charset="0"/>
              </a:rPr>
              <a:t>chuyện</a:t>
            </a:r>
            <a:r>
              <a:rPr lang="en-US" sz="30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UTM Avo" panose="02040603050506020204" pitchFamily="18" charset="0"/>
              </a:rPr>
              <a:t>trên</a:t>
            </a:r>
            <a:r>
              <a:rPr lang="en-US" sz="30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UTM Avo" panose="02040603050506020204" pitchFamily="18" charset="0"/>
              </a:rPr>
              <a:t>có</a:t>
            </a:r>
            <a:r>
              <a:rPr lang="en-US" sz="30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UTM Avo" panose="02040603050506020204" pitchFamily="18" charset="0"/>
              </a:rPr>
              <a:t>tên</a:t>
            </a:r>
            <a:r>
              <a:rPr lang="en-US" sz="30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UTM Avo" panose="02040603050506020204" pitchFamily="18" charset="0"/>
              </a:rPr>
              <a:t>là</a:t>
            </a:r>
            <a:r>
              <a:rPr lang="en-US" sz="30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UTM Avo" panose="02040603050506020204" pitchFamily="18" charset="0"/>
              </a:rPr>
              <a:t>gì</a:t>
            </a:r>
            <a:r>
              <a:rPr lang="en-US" sz="3000" dirty="0">
                <a:solidFill>
                  <a:schemeClr val="tx1"/>
                </a:solidFill>
                <a:latin typeface="UTM Avo" panose="02040603050506020204" pitchFamily="18" charset="0"/>
              </a:rPr>
              <a:t>?</a:t>
            </a:r>
            <a:endParaRPr lang="en-US" sz="3000" dirty="0">
              <a:latin typeface="UTM Avo" panose="02040603050506020204" pitchFamily="18" charset="0"/>
            </a:endParaRPr>
          </a:p>
          <a:p>
            <a:pPr defTabSz="1125379" eaLnBrk="1" hangingPunct="1">
              <a:spcBef>
                <a:spcPct val="50000"/>
              </a:spcBef>
              <a:defRPr/>
            </a:pPr>
            <a:endParaRPr lang="zh-CN" altLang="en-US" sz="3000" dirty="0">
              <a:latin typeface="UTM Avo" panose="02040603050506020204" pitchFamily="18" charset="0"/>
              <a:ea typeface="黑体" panose="02010609060101010101" pitchFamily="2" charset="-122"/>
            </a:endParaRPr>
          </a:p>
        </p:txBody>
      </p:sp>
      <p:pic>
        <p:nvPicPr>
          <p:cNvPr id="28" name="图片 31754" descr="1-22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674"/>
          <a:stretch/>
        </p:blipFill>
        <p:spPr bwMode="auto">
          <a:xfrm>
            <a:off x="3025584" y="1657753"/>
            <a:ext cx="4061019" cy="113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3352784" y="1802601"/>
            <a:ext cx="5105399" cy="778358"/>
            <a:chOff x="990600" y="1872021"/>
            <a:chExt cx="5105399" cy="778358"/>
          </a:xfrm>
        </p:grpSpPr>
        <p:sp>
          <p:nvSpPr>
            <p:cNvPr id="29" name="TextBox 28"/>
            <p:cNvSpPr txBox="1"/>
            <p:nvPr/>
          </p:nvSpPr>
          <p:spPr bwMode="auto">
            <a:xfrm>
              <a:off x="990600" y="1872021"/>
              <a:ext cx="447498" cy="677108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eaLnBrk="1" hangingPunct="1">
                <a:spcBef>
                  <a:spcPct val="20000"/>
                </a:spcBef>
                <a:defRPr/>
              </a:pPr>
              <a:r>
                <a:rPr lang="en-US" sz="3800" b="1" dirty="0">
                  <a:ln w="12700" cmpd="sng">
                    <a:solidFill>
                      <a:schemeClr val="accent4"/>
                    </a:solidFill>
                    <a:prstDash val="solid"/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a</a:t>
              </a:r>
            </a:p>
          </p:txBody>
        </p:sp>
        <p:sp>
          <p:nvSpPr>
            <p:cNvPr id="30" name="Rectangle 1"/>
            <p:cNvSpPr>
              <a:spLocks noChangeArrowheads="1"/>
            </p:cNvSpPr>
            <p:nvPr/>
          </p:nvSpPr>
          <p:spPr bwMode="auto">
            <a:xfrm>
              <a:off x="1823884" y="2096919"/>
              <a:ext cx="4272115" cy="5534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buFontTx/>
                <a:buNone/>
              </a:pPr>
              <a:r>
                <a:rPr lang="en-US" altLang="en-US" sz="3000" dirty="0" err="1">
                  <a:latin typeface="UTM Avo" pitchFamily="18" charset="0"/>
                </a:rPr>
                <a:t>Vịt</a:t>
              </a:r>
              <a:r>
                <a:rPr lang="en-US" altLang="en-US" sz="3000" dirty="0">
                  <a:latin typeface="UTM Avo" pitchFamily="18" charset="0"/>
                </a:rPr>
                <a:t> </a:t>
              </a:r>
              <a:r>
                <a:rPr lang="en-US" altLang="en-US" sz="3000" dirty="0" err="1">
                  <a:latin typeface="UTM Avo" pitchFamily="18" charset="0"/>
                </a:rPr>
                <a:t>và</a:t>
              </a:r>
              <a:r>
                <a:rPr lang="en-US" altLang="en-US" sz="3000" dirty="0">
                  <a:latin typeface="UTM Avo" pitchFamily="18" charset="0"/>
                </a:rPr>
                <a:t> </a:t>
              </a:r>
              <a:r>
                <a:rPr lang="en-US" altLang="en-US" sz="3000" dirty="0" err="1">
                  <a:latin typeface="UTM Avo" pitchFamily="18" charset="0"/>
                </a:rPr>
                <a:t>Sơn</a:t>
              </a:r>
              <a:r>
                <a:rPr lang="en-US" altLang="en-US" sz="3000" dirty="0">
                  <a:latin typeface="UTM Avo" pitchFamily="18" charset="0"/>
                </a:rPr>
                <a:t> ca</a:t>
              </a:r>
              <a:r>
                <a:rPr lang="en-US" altLang="en-US" sz="3000" dirty="0">
                  <a:solidFill>
                    <a:schemeClr val="tx2"/>
                  </a:solidFill>
                  <a:latin typeface="UTM Avo" pitchFamily="18" charset="0"/>
                </a:rPr>
                <a:t>.</a:t>
              </a:r>
            </a:p>
          </p:txBody>
        </p:sp>
      </p:grpSp>
      <p:pic>
        <p:nvPicPr>
          <p:cNvPr id="36" name="图片 31754" descr="1-22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196"/>
          <a:stretch/>
        </p:blipFill>
        <p:spPr bwMode="auto">
          <a:xfrm>
            <a:off x="3057072" y="2599001"/>
            <a:ext cx="4029531" cy="113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TextBox 36"/>
          <p:cNvSpPr txBox="1"/>
          <p:nvPr/>
        </p:nvSpPr>
        <p:spPr bwMode="auto">
          <a:xfrm>
            <a:off x="3388294" y="2735479"/>
            <a:ext cx="447498" cy="67710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spcBef>
                <a:spcPct val="20000"/>
              </a:spcBef>
              <a:defRPr/>
            </a:pPr>
            <a:r>
              <a:rPr lang="en-US" sz="3800" b="1" dirty="0">
                <a:ln w="12700" cmpd="sng">
                  <a:solidFill>
                    <a:schemeClr val="accent4"/>
                  </a:solidFill>
                  <a:prstDash val="solid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b</a:t>
            </a:r>
          </a:p>
        </p:txBody>
      </p:sp>
      <p:sp>
        <p:nvSpPr>
          <p:cNvPr id="38" name="Rectangle 1"/>
          <p:cNvSpPr>
            <a:spLocks noChangeArrowheads="1"/>
          </p:cNvSpPr>
          <p:nvPr/>
        </p:nvSpPr>
        <p:spPr bwMode="auto">
          <a:xfrm>
            <a:off x="4221581" y="2960377"/>
            <a:ext cx="4272115" cy="553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3000" dirty="0" err="1">
                <a:latin typeface="UTM Avo" pitchFamily="18" charset="0"/>
              </a:rPr>
              <a:t>Vịt</a:t>
            </a:r>
            <a:r>
              <a:rPr lang="en-US" altLang="en-US" sz="3000" dirty="0">
                <a:latin typeface="UTM Avo" pitchFamily="18" charset="0"/>
              </a:rPr>
              <a:t> </a:t>
            </a:r>
            <a:r>
              <a:rPr lang="en-US" altLang="en-US" sz="3000" dirty="0" err="1">
                <a:latin typeface="UTM Avo" pitchFamily="18" charset="0"/>
              </a:rPr>
              <a:t>và</a:t>
            </a:r>
            <a:r>
              <a:rPr lang="en-US" altLang="en-US" sz="3000" dirty="0">
                <a:latin typeface="UTM Avo" pitchFamily="18" charset="0"/>
              </a:rPr>
              <a:t> </a:t>
            </a:r>
            <a:r>
              <a:rPr lang="en-US" altLang="en-US" sz="3000" dirty="0" err="1">
                <a:latin typeface="UTM Avo" pitchFamily="18" charset="0"/>
              </a:rPr>
              <a:t>Gà</a:t>
            </a:r>
            <a:r>
              <a:rPr lang="en-US" altLang="en-US" sz="3000" dirty="0">
                <a:latin typeface="UTM Avo" pitchFamily="18" charset="0"/>
              </a:rPr>
              <a:t>.</a:t>
            </a:r>
          </a:p>
        </p:txBody>
      </p:sp>
      <p:pic>
        <p:nvPicPr>
          <p:cNvPr id="39" name="图片 31754" descr="1-22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703"/>
          <a:stretch/>
        </p:blipFill>
        <p:spPr bwMode="auto">
          <a:xfrm>
            <a:off x="3103544" y="3507366"/>
            <a:ext cx="4059256" cy="113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" name="TextBox 39"/>
          <p:cNvSpPr txBox="1"/>
          <p:nvPr/>
        </p:nvSpPr>
        <p:spPr bwMode="auto">
          <a:xfrm>
            <a:off x="3434769" y="3643844"/>
            <a:ext cx="447498" cy="67710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spcBef>
                <a:spcPct val="20000"/>
              </a:spcBef>
              <a:defRPr/>
            </a:pPr>
            <a:r>
              <a:rPr lang="en-US" sz="3800" b="1" dirty="0">
                <a:ln w="12700" cmpd="sng">
                  <a:solidFill>
                    <a:schemeClr val="accent4"/>
                  </a:solidFill>
                  <a:prstDash val="solid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c</a:t>
            </a:r>
          </a:p>
        </p:txBody>
      </p:sp>
      <p:sp>
        <p:nvSpPr>
          <p:cNvPr id="41" name="Rectangle 1"/>
          <p:cNvSpPr>
            <a:spLocks noChangeArrowheads="1"/>
          </p:cNvSpPr>
          <p:nvPr/>
        </p:nvSpPr>
        <p:spPr bwMode="auto">
          <a:xfrm>
            <a:off x="4268056" y="3868742"/>
            <a:ext cx="4272115" cy="553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3000" dirty="0" err="1">
                <a:latin typeface="UTM Avo" pitchFamily="18" charset="0"/>
              </a:rPr>
              <a:t>Vịt</a:t>
            </a:r>
            <a:r>
              <a:rPr lang="en-US" altLang="en-US" sz="3000" dirty="0">
                <a:latin typeface="UTM Avo" pitchFamily="18" charset="0"/>
              </a:rPr>
              <a:t> </a:t>
            </a:r>
            <a:r>
              <a:rPr lang="en-US" altLang="en-US" sz="3000" dirty="0" err="1">
                <a:latin typeface="UTM Avo" pitchFamily="18" charset="0"/>
              </a:rPr>
              <a:t>và</a:t>
            </a:r>
            <a:r>
              <a:rPr lang="en-US" altLang="en-US" sz="3000" dirty="0">
                <a:latin typeface="UTM Avo" pitchFamily="18" charset="0"/>
              </a:rPr>
              <a:t> </a:t>
            </a:r>
            <a:r>
              <a:rPr lang="en-US" altLang="en-US" sz="3000" dirty="0" err="1">
                <a:latin typeface="UTM Avo" pitchFamily="18" charset="0"/>
              </a:rPr>
              <a:t>Bồ</a:t>
            </a:r>
            <a:r>
              <a:rPr lang="en-US" altLang="en-US" sz="3000" dirty="0">
                <a:latin typeface="UTM Avo" pitchFamily="18" charset="0"/>
              </a:rPr>
              <a:t> </a:t>
            </a:r>
            <a:r>
              <a:rPr lang="en-US" altLang="en-US" sz="3000" dirty="0" err="1">
                <a:latin typeface="UTM Avo" pitchFamily="18" charset="0"/>
              </a:rPr>
              <a:t>câu</a:t>
            </a:r>
            <a:r>
              <a:rPr lang="en-US" altLang="en-US" sz="3000" dirty="0">
                <a:solidFill>
                  <a:schemeClr val="tx2"/>
                </a:solidFill>
                <a:latin typeface="UTM Avo" pitchFamily="18" charset="0"/>
              </a:rPr>
              <a:t>..</a:t>
            </a: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11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2132406" y="1538026"/>
            <a:ext cx="1221463" cy="10200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7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8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0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2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4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8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2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6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0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4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1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5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9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3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7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37" grpId="0"/>
      <p:bldP spid="38" grpId="0"/>
      <p:bldP spid="40" grpId="0"/>
      <p:bldP spid="4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entagon 5">
            <a:hlinkClick r:id="" action="ppaction://noaction"/>
          </p:cNvPr>
          <p:cNvSpPr/>
          <p:nvPr/>
        </p:nvSpPr>
        <p:spPr>
          <a:xfrm flipH="1">
            <a:off x="8375650" y="5962650"/>
            <a:ext cx="2000250" cy="755650"/>
          </a:xfrm>
          <a:prstGeom prst="homePlate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828803" y="381000"/>
            <a:ext cx="8249545" cy="1299022"/>
            <a:chOff x="11317" y="73373"/>
            <a:chExt cx="8249545" cy="1299022"/>
          </a:xfrm>
        </p:grpSpPr>
        <p:pic>
          <p:nvPicPr>
            <p:cNvPr id="9" name="图片 71689" descr="1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17" y="73373"/>
              <a:ext cx="6840333" cy="11458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文本框 71692"/>
            <p:cNvSpPr txBox="1">
              <a:spLocks noChangeArrowheads="1"/>
            </p:cNvSpPr>
            <p:nvPr/>
          </p:nvSpPr>
          <p:spPr bwMode="auto">
            <a:xfrm>
              <a:off x="533400" y="264399"/>
              <a:ext cx="7727462" cy="11079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defTabSz="1123950">
                <a:defRPr sz="7200">
                  <a:solidFill>
                    <a:srgbClr val="FF0000"/>
                  </a:solidFill>
                  <a:latin typeface=".VnAristote" panose="020B7200000000000000" pitchFamily="34" charset="0"/>
                </a:defRPr>
              </a:lvl1pPr>
              <a:lvl2pPr marL="742950" indent="-285750" defTabSz="1123950">
                <a:defRPr sz="7200">
                  <a:solidFill>
                    <a:srgbClr val="FF0000"/>
                  </a:solidFill>
                  <a:latin typeface=".VnAristote" panose="020B7200000000000000" pitchFamily="34" charset="0"/>
                </a:defRPr>
              </a:lvl2pPr>
              <a:lvl3pPr marL="1143000" indent="-228600" defTabSz="1123950">
                <a:defRPr sz="7200">
                  <a:solidFill>
                    <a:srgbClr val="FF0000"/>
                  </a:solidFill>
                  <a:latin typeface=".VnAristote" panose="020B7200000000000000" pitchFamily="34" charset="0"/>
                </a:defRPr>
              </a:lvl3pPr>
              <a:lvl4pPr marL="1600200" indent="-228600" defTabSz="1123950">
                <a:defRPr sz="7200">
                  <a:solidFill>
                    <a:srgbClr val="FF0000"/>
                  </a:solidFill>
                  <a:latin typeface=".VnAristote" panose="020B7200000000000000" pitchFamily="34" charset="0"/>
                </a:defRPr>
              </a:lvl4pPr>
              <a:lvl5pPr marL="2057400" indent="-228600" defTabSz="1123950">
                <a:defRPr sz="7200">
                  <a:solidFill>
                    <a:srgbClr val="FF0000"/>
                  </a:solidFill>
                  <a:latin typeface=".VnAristote" panose="020B7200000000000000" pitchFamily="34" charset="0"/>
                </a:defRPr>
              </a:lvl5pPr>
              <a:lvl6pPr marL="2514600" indent="-228600" defTabSz="1123950" eaLnBrk="0" fontAlgn="base" hangingPunct="0">
                <a:spcBef>
                  <a:spcPct val="0"/>
                </a:spcBef>
                <a:spcAft>
                  <a:spcPct val="0"/>
                </a:spcAft>
                <a:defRPr sz="7200">
                  <a:solidFill>
                    <a:srgbClr val="FF0000"/>
                  </a:solidFill>
                  <a:latin typeface=".VnAristote" panose="020B7200000000000000" pitchFamily="34" charset="0"/>
                </a:defRPr>
              </a:lvl6pPr>
              <a:lvl7pPr marL="2971800" indent="-228600" defTabSz="1123950" eaLnBrk="0" fontAlgn="base" hangingPunct="0">
                <a:spcBef>
                  <a:spcPct val="0"/>
                </a:spcBef>
                <a:spcAft>
                  <a:spcPct val="0"/>
                </a:spcAft>
                <a:defRPr sz="7200">
                  <a:solidFill>
                    <a:srgbClr val="FF0000"/>
                  </a:solidFill>
                  <a:latin typeface=".VnAristote" panose="020B7200000000000000" pitchFamily="34" charset="0"/>
                </a:defRPr>
              </a:lvl7pPr>
              <a:lvl8pPr marL="3429000" indent="-228600" defTabSz="1123950" eaLnBrk="0" fontAlgn="base" hangingPunct="0">
                <a:spcBef>
                  <a:spcPct val="0"/>
                </a:spcBef>
                <a:spcAft>
                  <a:spcPct val="0"/>
                </a:spcAft>
                <a:defRPr sz="7200">
                  <a:solidFill>
                    <a:srgbClr val="FF0000"/>
                  </a:solidFill>
                  <a:latin typeface=".VnAristote" panose="020B7200000000000000" pitchFamily="34" charset="0"/>
                </a:defRPr>
              </a:lvl8pPr>
              <a:lvl9pPr marL="3886200" indent="-228600" defTabSz="1123950" eaLnBrk="0" fontAlgn="base" hangingPunct="0">
                <a:spcBef>
                  <a:spcPct val="0"/>
                </a:spcBef>
                <a:spcAft>
                  <a:spcPct val="0"/>
                </a:spcAft>
                <a:defRPr sz="7200">
                  <a:solidFill>
                    <a:srgbClr val="FF0000"/>
                  </a:solidFill>
                  <a:latin typeface=".VnAristote" panose="020B7200000000000000" pitchFamily="34" charset="0"/>
                </a:defRPr>
              </a:lvl9pPr>
            </a:lstStyle>
            <a:p>
              <a:pPr algn="just" eaLnBrk="1" hangingPunct="1">
                <a:spcBef>
                  <a:spcPct val="50000"/>
                </a:spcBef>
              </a:pPr>
              <a:r>
                <a:rPr lang="en-US" altLang="zh-CN" sz="3000" b="1" dirty="0" err="1">
                  <a:solidFill>
                    <a:srgbClr val="000099"/>
                  </a:solidFill>
                  <a:latin typeface="UTM Avo" pitchFamily="18" charset="0"/>
                  <a:ea typeface="SimSun" panose="02010600030101010101" pitchFamily="2" charset="-122"/>
                </a:rPr>
                <a:t>Câu</a:t>
              </a:r>
              <a:r>
                <a:rPr lang="en-US" altLang="zh-CN" sz="3000" b="1" dirty="0">
                  <a:solidFill>
                    <a:srgbClr val="000099"/>
                  </a:solidFill>
                  <a:latin typeface="UTM Avo" pitchFamily="18" charset="0"/>
                  <a:ea typeface="SimSun" panose="02010600030101010101" pitchFamily="2" charset="-122"/>
                </a:rPr>
                <a:t> 2: </a:t>
              </a:r>
              <a:r>
                <a:rPr lang="en-US" altLang="en-US" sz="3000" dirty="0">
                  <a:solidFill>
                    <a:srgbClr val="000099"/>
                  </a:solidFill>
                  <a:latin typeface="UTM Avo" pitchFamily="18" charset="0"/>
                </a:rPr>
                <a:t>Ai </a:t>
              </a:r>
              <a:r>
                <a:rPr lang="en-US" altLang="en-US" sz="3000" dirty="0" err="1">
                  <a:solidFill>
                    <a:srgbClr val="000099"/>
                  </a:solidFill>
                  <a:latin typeface="UTM Avo" pitchFamily="18" charset="0"/>
                </a:rPr>
                <a:t>dạy</a:t>
              </a:r>
              <a:r>
                <a:rPr lang="en-US" altLang="en-US" sz="3000" dirty="0">
                  <a:solidFill>
                    <a:srgbClr val="000099"/>
                  </a:solidFill>
                  <a:latin typeface="UTM Avo" pitchFamily="18" charset="0"/>
                </a:rPr>
                <a:t> </a:t>
              </a:r>
              <a:r>
                <a:rPr lang="en-US" altLang="en-US" sz="3000" dirty="0" err="1">
                  <a:solidFill>
                    <a:srgbClr val="000099"/>
                  </a:solidFill>
                  <a:latin typeface="UTM Avo" pitchFamily="18" charset="0"/>
                </a:rPr>
                <a:t>Vịt</a:t>
              </a:r>
              <a:r>
                <a:rPr lang="en-US" altLang="en-US" sz="3000" dirty="0">
                  <a:solidFill>
                    <a:srgbClr val="000099"/>
                  </a:solidFill>
                  <a:latin typeface="UTM Avo" pitchFamily="18" charset="0"/>
                </a:rPr>
                <a:t> </a:t>
              </a:r>
              <a:r>
                <a:rPr lang="en-US" altLang="en-US" sz="3000" dirty="0" err="1">
                  <a:solidFill>
                    <a:srgbClr val="000099"/>
                  </a:solidFill>
                  <a:latin typeface="UTM Avo" pitchFamily="18" charset="0"/>
                </a:rPr>
                <a:t>học</a:t>
              </a:r>
              <a:r>
                <a:rPr lang="en-US" altLang="en-US" sz="3000" dirty="0">
                  <a:solidFill>
                    <a:srgbClr val="000099"/>
                  </a:solidFill>
                  <a:latin typeface="UTM Avo" pitchFamily="18" charset="0"/>
                </a:rPr>
                <a:t> </a:t>
              </a:r>
              <a:r>
                <a:rPr lang="en-US" altLang="en-US" sz="3000" dirty="0" err="1">
                  <a:solidFill>
                    <a:srgbClr val="000099"/>
                  </a:solidFill>
                  <a:latin typeface="UTM Avo" pitchFamily="18" charset="0"/>
                </a:rPr>
                <a:t>hát</a:t>
              </a:r>
              <a:r>
                <a:rPr lang="en-US" altLang="en-US" sz="3000" dirty="0">
                  <a:solidFill>
                    <a:srgbClr val="000099"/>
                  </a:solidFill>
                  <a:latin typeface="UTM Avo" pitchFamily="18" charset="0"/>
                </a:rPr>
                <a:t>?</a:t>
              </a:r>
            </a:p>
            <a:p>
              <a:pPr eaLnBrk="1" hangingPunct="1">
                <a:spcBef>
                  <a:spcPct val="50000"/>
                </a:spcBef>
              </a:pPr>
              <a:endParaRPr lang="zh-CN" altLang="en-US" sz="2400" dirty="0">
                <a:solidFill>
                  <a:srgbClr val="000099"/>
                </a:solidFill>
                <a:latin typeface="UTM Avo" pitchFamily="18" charset="0"/>
                <a:ea typeface="SimSun" panose="02010600030101010101" pitchFamily="2" charset="-122"/>
              </a:endParaRPr>
            </a:p>
          </p:txBody>
        </p:sp>
      </p:grpSp>
      <p:pic>
        <p:nvPicPr>
          <p:cNvPr id="18" name="图片 31754" descr="1-2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215"/>
          <a:stretch/>
        </p:blipFill>
        <p:spPr bwMode="auto">
          <a:xfrm>
            <a:off x="3489145" y="2780382"/>
            <a:ext cx="2286000" cy="113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Box 18"/>
          <p:cNvSpPr txBox="1"/>
          <p:nvPr/>
        </p:nvSpPr>
        <p:spPr bwMode="auto">
          <a:xfrm>
            <a:off x="3805262" y="2874696"/>
            <a:ext cx="447498" cy="67710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spcBef>
                <a:spcPct val="20000"/>
              </a:spcBef>
              <a:defRPr/>
            </a:pPr>
            <a:r>
              <a:rPr lang="en-US" sz="3800" b="1" dirty="0">
                <a:ln w="12700" cmpd="sng">
                  <a:solidFill>
                    <a:schemeClr val="accent4"/>
                  </a:solidFill>
                  <a:prstDash val="solid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b</a:t>
            </a:r>
          </a:p>
        </p:txBody>
      </p:sp>
      <p:sp>
        <p:nvSpPr>
          <p:cNvPr id="20" name="Rectangle 1"/>
          <p:cNvSpPr>
            <a:spLocks noChangeArrowheads="1"/>
          </p:cNvSpPr>
          <p:nvPr/>
        </p:nvSpPr>
        <p:spPr bwMode="auto">
          <a:xfrm>
            <a:off x="4338488" y="3153063"/>
            <a:ext cx="4272115" cy="553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3000" dirty="0">
                <a:latin typeface="UTM Avo" pitchFamily="18" charset="0"/>
              </a:rPr>
              <a:t> </a:t>
            </a:r>
            <a:r>
              <a:rPr lang="en-US" altLang="en-US" sz="3000" dirty="0" err="1">
                <a:latin typeface="UTM Avo" pitchFamily="18" charset="0"/>
              </a:rPr>
              <a:t>Sơn</a:t>
            </a:r>
            <a:r>
              <a:rPr lang="en-US" altLang="en-US" sz="3000" dirty="0">
                <a:latin typeface="UTM Avo" pitchFamily="18" charset="0"/>
              </a:rPr>
              <a:t> ca.</a:t>
            </a:r>
          </a:p>
        </p:txBody>
      </p:sp>
      <p:pic>
        <p:nvPicPr>
          <p:cNvPr id="25" name="图片 31754" descr="1-2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215"/>
          <a:stretch/>
        </p:blipFill>
        <p:spPr bwMode="auto">
          <a:xfrm>
            <a:off x="3489148" y="1650407"/>
            <a:ext cx="2158515" cy="113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TextBox 25"/>
          <p:cNvSpPr txBox="1"/>
          <p:nvPr/>
        </p:nvSpPr>
        <p:spPr bwMode="auto">
          <a:xfrm>
            <a:off x="3805262" y="1761407"/>
            <a:ext cx="447498" cy="67710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spcBef>
                <a:spcPct val="20000"/>
              </a:spcBef>
              <a:defRPr/>
            </a:pPr>
            <a:r>
              <a:rPr lang="en-US" sz="3800" b="1" dirty="0">
                <a:ln w="12700" cmpd="sng">
                  <a:solidFill>
                    <a:schemeClr val="accent4"/>
                  </a:solidFill>
                  <a:prstDash val="solid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a</a:t>
            </a:r>
          </a:p>
        </p:txBody>
      </p:sp>
      <p:sp>
        <p:nvSpPr>
          <p:cNvPr id="27" name="Rectangle 1"/>
          <p:cNvSpPr>
            <a:spLocks noChangeArrowheads="1"/>
          </p:cNvSpPr>
          <p:nvPr/>
        </p:nvSpPr>
        <p:spPr bwMode="auto">
          <a:xfrm>
            <a:off x="4397021" y="2026679"/>
            <a:ext cx="4272115" cy="553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3000" dirty="0" err="1">
                <a:latin typeface="UTM Avo" pitchFamily="18" charset="0"/>
              </a:rPr>
              <a:t>Gà</a:t>
            </a:r>
            <a:r>
              <a:rPr lang="en-US" altLang="en-US" sz="3000" dirty="0">
                <a:latin typeface="UTM Avo" pitchFamily="18" charset="0"/>
              </a:rPr>
              <a:t>.</a:t>
            </a:r>
          </a:p>
        </p:txBody>
      </p:sp>
      <p:pic>
        <p:nvPicPr>
          <p:cNvPr id="32" name="图片 31754" descr="1-2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215"/>
          <a:stretch/>
        </p:blipFill>
        <p:spPr bwMode="auto">
          <a:xfrm>
            <a:off x="3489148" y="3880742"/>
            <a:ext cx="2158515" cy="113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TextBox 32"/>
          <p:cNvSpPr txBox="1"/>
          <p:nvPr/>
        </p:nvSpPr>
        <p:spPr bwMode="auto">
          <a:xfrm>
            <a:off x="3805262" y="3991742"/>
            <a:ext cx="447498" cy="67710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spcBef>
                <a:spcPct val="20000"/>
              </a:spcBef>
              <a:defRPr/>
            </a:pPr>
            <a:r>
              <a:rPr lang="en-US" sz="3800" b="1" dirty="0">
                <a:ln w="12700" cmpd="sng">
                  <a:solidFill>
                    <a:schemeClr val="accent4"/>
                  </a:solidFill>
                  <a:prstDash val="solid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a</a:t>
            </a:r>
          </a:p>
        </p:txBody>
      </p:sp>
      <p:sp>
        <p:nvSpPr>
          <p:cNvPr id="34" name="Rectangle 1"/>
          <p:cNvSpPr>
            <a:spLocks noChangeArrowheads="1"/>
          </p:cNvSpPr>
          <p:nvPr/>
        </p:nvSpPr>
        <p:spPr bwMode="auto">
          <a:xfrm>
            <a:off x="4399284" y="4216930"/>
            <a:ext cx="4272115" cy="553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3000" dirty="0" err="1">
                <a:latin typeface="UTM Avo" pitchFamily="18" charset="0"/>
              </a:rPr>
              <a:t>Vịt</a:t>
            </a:r>
            <a:r>
              <a:rPr lang="en-US" altLang="en-US" sz="3000" dirty="0">
                <a:latin typeface="UTM Avo" pitchFamily="18" charset="0"/>
              </a:rPr>
              <a:t>.</a:t>
            </a: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5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2484311" y="2691061"/>
            <a:ext cx="1221463" cy="10200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5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8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1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6" grpId="0"/>
      <p:bldP spid="27" grpId="0"/>
      <p:bldP spid="33" grpId="0"/>
      <p:bldP spid="3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entagon 5">
            <a:hlinkClick r:id="" action="ppaction://noaction"/>
          </p:cNvPr>
          <p:cNvSpPr/>
          <p:nvPr/>
        </p:nvSpPr>
        <p:spPr>
          <a:xfrm flipH="1">
            <a:off x="8375650" y="5962650"/>
            <a:ext cx="2000250" cy="755650"/>
          </a:xfrm>
          <a:prstGeom prst="homePlate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8" name="图片 71688" descr="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5913" y="874713"/>
            <a:ext cx="8548688" cy="976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文本框 71691"/>
          <p:cNvSpPr txBox="1"/>
          <p:nvPr/>
        </p:nvSpPr>
        <p:spPr>
          <a:xfrm>
            <a:off x="2052639" y="990600"/>
            <a:ext cx="8081962" cy="553998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defTabSz="1125379" eaLnBrk="1" hangingPunct="1">
              <a:spcBef>
                <a:spcPct val="50000"/>
              </a:spcBef>
              <a:defRPr/>
            </a:pPr>
            <a:r>
              <a:rPr lang="en-US" altLang="zh-CN" sz="3000" b="1" dirty="0" err="1">
                <a:latin typeface="UTM Avo" panose="02040603050506020204" pitchFamily="18" charset="0"/>
              </a:rPr>
              <a:t>Câu</a:t>
            </a:r>
            <a:r>
              <a:rPr lang="en-US" altLang="zh-CN" sz="3000" b="1" dirty="0">
                <a:latin typeface="UTM Avo" panose="02040603050506020204" pitchFamily="18" charset="0"/>
              </a:rPr>
              <a:t> 3: </a:t>
            </a:r>
            <a:r>
              <a:rPr lang="en-US" altLang="zh-CN" sz="3000" dirty="0" err="1">
                <a:solidFill>
                  <a:srgbClr val="006600"/>
                </a:solidFill>
                <a:latin typeface="UTM Avo" panose="02040603050506020204" pitchFamily="18" charset="0"/>
              </a:rPr>
              <a:t>Chuyện</a:t>
            </a:r>
            <a:r>
              <a:rPr lang="en-US" altLang="zh-CN" sz="3000" dirty="0">
                <a:solidFill>
                  <a:srgbClr val="006600"/>
                </a:solidFill>
                <a:latin typeface="UTM Avo" panose="02040603050506020204" pitchFamily="18" charset="0"/>
              </a:rPr>
              <a:t> </a:t>
            </a:r>
            <a:r>
              <a:rPr lang="en-US" altLang="zh-CN" sz="3000" dirty="0" err="1">
                <a:solidFill>
                  <a:srgbClr val="006600"/>
                </a:solidFill>
                <a:latin typeface="UTM Avo" panose="02040603050506020204" pitchFamily="18" charset="0"/>
              </a:rPr>
              <a:t>gì</a:t>
            </a:r>
            <a:r>
              <a:rPr lang="en-US" altLang="zh-CN" sz="3000" dirty="0">
                <a:solidFill>
                  <a:srgbClr val="006600"/>
                </a:solidFill>
                <a:latin typeface="UTM Avo" panose="02040603050506020204" pitchFamily="18" charset="0"/>
              </a:rPr>
              <a:t> </a:t>
            </a:r>
            <a:r>
              <a:rPr lang="en-US" altLang="zh-CN" sz="3000" dirty="0" err="1">
                <a:solidFill>
                  <a:srgbClr val="006600"/>
                </a:solidFill>
                <a:latin typeface="UTM Avo" panose="02040603050506020204" pitchFamily="18" charset="0"/>
              </a:rPr>
              <a:t>đã</a:t>
            </a:r>
            <a:r>
              <a:rPr lang="en-US" altLang="zh-CN" sz="3000" dirty="0">
                <a:solidFill>
                  <a:srgbClr val="006600"/>
                </a:solidFill>
                <a:latin typeface="UTM Avo" panose="02040603050506020204" pitchFamily="18" charset="0"/>
              </a:rPr>
              <a:t> </a:t>
            </a:r>
            <a:r>
              <a:rPr lang="en-US" altLang="zh-CN" sz="3000" dirty="0" err="1">
                <a:solidFill>
                  <a:srgbClr val="006600"/>
                </a:solidFill>
                <a:latin typeface="UTM Avo" panose="02040603050506020204" pitchFamily="18" charset="0"/>
              </a:rPr>
              <a:t>xảy</a:t>
            </a:r>
            <a:r>
              <a:rPr lang="en-US" altLang="zh-CN" sz="3000" dirty="0">
                <a:solidFill>
                  <a:srgbClr val="006600"/>
                </a:solidFill>
                <a:latin typeface="UTM Avo" panose="02040603050506020204" pitchFamily="18" charset="0"/>
              </a:rPr>
              <a:t> </a:t>
            </a:r>
            <a:r>
              <a:rPr lang="en-US" altLang="zh-CN" sz="3000" dirty="0" err="1">
                <a:solidFill>
                  <a:srgbClr val="006600"/>
                </a:solidFill>
                <a:latin typeface="UTM Avo" panose="02040603050506020204" pitchFamily="18" charset="0"/>
              </a:rPr>
              <a:t>ra</a:t>
            </a:r>
            <a:r>
              <a:rPr lang="en-US" altLang="zh-CN" sz="3000" dirty="0">
                <a:solidFill>
                  <a:srgbClr val="006600"/>
                </a:solidFill>
                <a:latin typeface="UTM Avo" panose="02040603050506020204" pitchFamily="18" charset="0"/>
              </a:rPr>
              <a:t> </a:t>
            </a:r>
            <a:r>
              <a:rPr lang="en-US" altLang="zh-CN" sz="3000" dirty="0" err="1">
                <a:solidFill>
                  <a:srgbClr val="006600"/>
                </a:solidFill>
                <a:latin typeface="UTM Avo" panose="02040603050506020204" pitchFamily="18" charset="0"/>
              </a:rPr>
              <a:t>với</a:t>
            </a:r>
            <a:r>
              <a:rPr lang="en-US" altLang="zh-CN" sz="3000" dirty="0">
                <a:solidFill>
                  <a:srgbClr val="006600"/>
                </a:solidFill>
                <a:latin typeface="UTM Avo" panose="02040603050506020204" pitchFamily="18" charset="0"/>
              </a:rPr>
              <a:t> </a:t>
            </a:r>
            <a:r>
              <a:rPr lang="en-US" altLang="zh-CN" sz="3000" dirty="0" err="1">
                <a:solidFill>
                  <a:srgbClr val="006600"/>
                </a:solidFill>
                <a:latin typeface="UTM Avo" panose="02040603050506020204" pitchFamily="18" charset="0"/>
              </a:rPr>
              <a:t>gà</a:t>
            </a:r>
            <a:r>
              <a:rPr lang="en-US" altLang="zh-CN" sz="3000" dirty="0">
                <a:solidFill>
                  <a:srgbClr val="006600"/>
                </a:solidFill>
                <a:latin typeface="UTM Avo" panose="02040603050506020204" pitchFamily="18" charset="0"/>
              </a:rPr>
              <a:t> con?</a:t>
            </a:r>
            <a:endParaRPr lang="zh-CN" altLang="en-US" sz="3000" dirty="0">
              <a:solidFill>
                <a:srgbClr val="006600"/>
              </a:solidFill>
              <a:latin typeface="UTM Avo" panose="02040603050506020204" pitchFamily="18" charset="0"/>
            </a:endParaRPr>
          </a:p>
        </p:txBody>
      </p:sp>
      <p:pic>
        <p:nvPicPr>
          <p:cNvPr id="19" name="图片 31754" descr="1-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2048706"/>
            <a:ext cx="6031854" cy="113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Box 19"/>
          <p:cNvSpPr txBox="1"/>
          <p:nvPr/>
        </p:nvSpPr>
        <p:spPr bwMode="auto">
          <a:xfrm>
            <a:off x="2845825" y="2185184"/>
            <a:ext cx="447498" cy="67710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spcBef>
                <a:spcPct val="20000"/>
              </a:spcBef>
              <a:defRPr/>
            </a:pPr>
            <a:r>
              <a:rPr lang="en-US" sz="3800" b="1" dirty="0">
                <a:ln w="12700" cmpd="sng">
                  <a:solidFill>
                    <a:schemeClr val="accent4"/>
                  </a:solidFill>
                  <a:prstDash val="solid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a</a:t>
            </a:r>
          </a:p>
        </p:txBody>
      </p:sp>
      <p:sp>
        <p:nvSpPr>
          <p:cNvPr id="21" name="Rectangle 1"/>
          <p:cNvSpPr>
            <a:spLocks noChangeArrowheads="1"/>
          </p:cNvSpPr>
          <p:nvPr/>
        </p:nvSpPr>
        <p:spPr bwMode="auto">
          <a:xfrm>
            <a:off x="3679112" y="2410082"/>
            <a:ext cx="4272115" cy="553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3000" dirty="0" err="1">
                <a:latin typeface="UTM Avo" pitchFamily="18" charset="0"/>
              </a:rPr>
              <a:t>Gà</a:t>
            </a:r>
            <a:r>
              <a:rPr lang="en-US" altLang="en-US" sz="3000" dirty="0">
                <a:latin typeface="UTM Avo" pitchFamily="18" charset="0"/>
              </a:rPr>
              <a:t> con </a:t>
            </a:r>
            <a:r>
              <a:rPr lang="en-US" altLang="en-US" sz="3000" dirty="0" err="1">
                <a:latin typeface="UTM Avo" pitchFamily="18" charset="0"/>
              </a:rPr>
              <a:t>bị</a:t>
            </a:r>
            <a:r>
              <a:rPr lang="en-US" altLang="en-US" sz="3000" dirty="0">
                <a:latin typeface="UTM Avo" pitchFamily="18" charset="0"/>
              </a:rPr>
              <a:t> </a:t>
            </a:r>
            <a:r>
              <a:rPr lang="en-US" altLang="en-US" sz="3000" dirty="0" err="1">
                <a:latin typeface="UTM Avo" pitchFamily="18" charset="0"/>
              </a:rPr>
              <a:t>gãy</a:t>
            </a:r>
            <a:r>
              <a:rPr lang="en-US" altLang="en-US" sz="3000" dirty="0">
                <a:latin typeface="UTM Avo" pitchFamily="18" charset="0"/>
              </a:rPr>
              <a:t> </a:t>
            </a:r>
            <a:r>
              <a:rPr lang="en-US" altLang="en-US" sz="3000" dirty="0" err="1">
                <a:latin typeface="UTM Avo" pitchFamily="18" charset="0"/>
              </a:rPr>
              <a:t>chân</a:t>
            </a:r>
            <a:r>
              <a:rPr lang="en-US" altLang="en-US" sz="3000" dirty="0">
                <a:latin typeface="UTM Avo" pitchFamily="18" charset="0"/>
              </a:rPr>
              <a:t>.</a:t>
            </a:r>
          </a:p>
        </p:txBody>
      </p:sp>
      <p:pic>
        <p:nvPicPr>
          <p:cNvPr id="22" name="图片 31754" descr="1-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91" y="3119456"/>
            <a:ext cx="6031854" cy="113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Box 22"/>
          <p:cNvSpPr txBox="1"/>
          <p:nvPr/>
        </p:nvSpPr>
        <p:spPr bwMode="auto">
          <a:xfrm>
            <a:off x="2844316" y="3255934"/>
            <a:ext cx="447498" cy="67710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spcBef>
                <a:spcPct val="20000"/>
              </a:spcBef>
              <a:defRPr/>
            </a:pPr>
            <a:r>
              <a:rPr lang="en-US" sz="3800" b="1" dirty="0">
                <a:ln w="12700" cmpd="sng">
                  <a:solidFill>
                    <a:schemeClr val="accent4"/>
                  </a:solidFill>
                  <a:prstDash val="solid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b</a:t>
            </a:r>
          </a:p>
        </p:txBody>
      </p:sp>
      <p:sp>
        <p:nvSpPr>
          <p:cNvPr id="24" name="Rectangle 1"/>
          <p:cNvSpPr>
            <a:spLocks noChangeArrowheads="1"/>
          </p:cNvSpPr>
          <p:nvPr/>
        </p:nvSpPr>
        <p:spPr bwMode="auto">
          <a:xfrm>
            <a:off x="3677600" y="3480832"/>
            <a:ext cx="47806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3000" dirty="0" err="1">
                <a:latin typeface="UTM Avo" pitchFamily="18" charset="0"/>
              </a:rPr>
              <a:t>Gà</a:t>
            </a:r>
            <a:r>
              <a:rPr lang="en-US" altLang="en-US" sz="3000" dirty="0">
                <a:latin typeface="UTM Avo" pitchFamily="18" charset="0"/>
              </a:rPr>
              <a:t> con </a:t>
            </a:r>
            <a:r>
              <a:rPr lang="en-US" altLang="en-US" sz="3000" dirty="0" err="1">
                <a:latin typeface="UTM Avo" pitchFamily="18" charset="0"/>
              </a:rPr>
              <a:t>bị</a:t>
            </a:r>
            <a:r>
              <a:rPr lang="en-US" altLang="en-US" sz="3000" dirty="0">
                <a:latin typeface="UTM Avo" pitchFamily="18" charset="0"/>
              </a:rPr>
              <a:t> </a:t>
            </a:r>
            <a:r>
              <a:rPr lang="en-US" altLang="en-US" sz="3000" dirty="0" err="1">
                <a:latin typeface="UTM Avo" pitchFamily="18" charset="0"/>
              </a:rPr>
              <a:t>Quạ</a:t>
            </a:r>
            <a:r>
              <a:rPr lang="en-US" altLang="en-US" sz="3000" dirty="0">
                <a:latin typeface="UTM Avo" pitchFamily="18" charset="0"/>
              </a:rPr>
              <a:t> </a:t>
            </a:r>
            <a:r>
              <a:rPr lang="en-US" altLang="en-US" sz="3000" dirty="0" err="1">
                <a:latin typeface="UTM Avo" pitchFamily="18" charset="0"/>
              </a:rPr>
              <a:t>cắp</a:t>
            </a:r>
            <a:r>
              <a:rPr lang="en-US" altLang="en-US" sz="3000" dirty="0">
                <a:latin typeface="UTM Avo" pitchFamily="18" charset="0"/>
              </a:rPr>
              <a:t> </a:t>
            </a:r>
            <a:r>
              <a:rPr lang="en-US" altLang="en-US" sz="3000" dirty="0" err="1">
                <a:latin typeface="UTM Avo" pitchFamily="18" charset="0"/>
              </a:rPr>
              <a:t>đi</a:t>
            </a:r>
            <a:r>
              <a:rPr lang="en-US" altLang="en-US" sz="3000" dirty="0">
                <a:latin typeface="UTM Avo" pitchFamily="18" charset="0"/>
              </a:rPr>
              <a:t>.</a:t>
            </a:r>
          </a:p>
        </p:txBody>
      </p:sp>
      <p:pic>
        <p:nvPicPr>
          <p:cNvPr id="25" name="图片 31754" descr="1-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4227817"/>
            <a:ext cx="6031854" cy="113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TextBox 25"/>
          <p:cNvSpPr txBox="1"/>
          <p:nvPr/>
        </p:nvSpPr>
        <p:spPr bwMode="auto">
          <a:xfrm>
            <a:off x="2922025" y="4364295"/>
            <a:ext cx="447498" cy="67710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spcBef>
                <a:spcPct val="20000"/>
              </a:spcBef>
              <a:defRPr/>
            </a:pPr>
            <a:r>
              <a:rPr lang="en-US" sz="3800" b="1" dirty="0">
                <a:ln w="12700" cmpd="sng">
                  <a:solidFill>
                    <a:schemeClr val="accent4"/>
                  </a:solidFill>
                  <a:prstDash val="solid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c</a:t>
            </a:r>
          </a:p>
        </p:txBody>
      </p:sp>
      <p:sp>
        <p:nvSpPr>
          <p:cNvPr id="27" name="Rectangle 1"/>
          <p:cNvSpPr>
            <a:spLocks noChangeArrowheads="1"/>
          </p:cNvSpPr>
          <p:nvPr/>
        </p:nvSpPr>
        <p:spPr bwMode="auto">
          <a:xfrm>
            <a:off x="3755312" y="4589193"/>
            <a:ext cx="5617291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3000" dirty="0" err="1">
                <a:latin typeface="UTM Avo" pitchFamily="18" charset="0"/>
              </a:rPr>
              <a:t>Gà</a:t>
            </a:r>
            <a:r>
              <a:rPr lang="en-US" altLang="en-US" sz="3000" dirty="0">
                <a:latin typeface="UTM Avo" pitchFamily="18" charset="0"/>
              </a:rPr>
              <a:t> con </a:t>
            </a:r>
            <a:r>
              <a:rPr lang="en-US" altLang="en-US" sz="3000" dirty="0" err="1">
                <a:latin typeface="UTM Avo" pitchFamily="18" charset="0"/>
              </a:rPr>
              <a:t>ngã</a:t>
            </a:r>
            <a:r>
              <a:rPr lang="en-US" altLang="en-US" sz="3000" dirty="0">
                <a:latin typeface="UTM Avo" pitchFamily="18" charset="0"/>
              </a:rPr>
              <a:t> </a:t>
            </a:r>
            <a:r>
              <a:rPr lang="en-US" altLang="en-US" sz="3000" dirty="0" err="1">
                <a:latin typeface="UTM Avo" pitchFamily="18" charset="0"/>
              </a:rPr>
              <a:t>xuống</a:t>
            </a:r>
            <a:r>
              <a:rPr lang="en-US" altLang="en-US" sz="3000" dirty="0">
                <a:latin typeface="UTM Avo" pitchFamily="18" charset="0"/>
              </a:rPr>
              <a:t> </a:t>
            </a:r>
            <a:r>
              <a:rPr lang="en-US" altLang="en-US" sz="3000" dirty="0" err="1">
                <a:latin typeface="UTM Avo" pitchFamily="18" charset="0"/>
              </a:rPr>
              <a:t>hồ</a:t>
            </a:r>
            <a:r>
              <a:rPr lang="en-US" altLang="en-US" sz="3000" dirty="0">
                <a:latin typeface="UTM Avo" pitchFamily="18" charset="0"/>
              </a:rPr>
              <a:t> </a:t>
            </a:r>
            <a:r>
              <a:rPr lang="en-US" altLang="en-US" sz="3000" dirty="0" err="1">
                <a:latin typeface="UTM Avo" pitchFamily="18" charset="0"/>
              </a:rPr>
              <a:t>nước</a:t>
            </a:r>
            <a:r>
              <a:rPr lang="en-US" altLang="en-US" sz="3000" dirty="0">
                <a:latin typeface="UTM Avo" pitchFamily="18" charset="0"/>
              </a:rPr>
              <a:t>.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5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1626628" y="4334941"/>
            <a:ext cx="1153037" cy="9223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0" grpId="0"/>
      <p:bldP spid="21" grpId="0"/>
      <p:bldP spid="23" grpId="0"/>
      <p:bldP spid="24" grpId="0"/>
      <p:bldP spid="26" grpId="0"/>
      <p:bldP spid="2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entagon 5">
            <a:hlinkClick r:id="" action="ppaction://noaction"/>
          </p:cNvPr>
          <p:cNvSpPr/>
          <p:nvPr/>
        </p:nvSpPr>
        <p:spPr>
          <a:xfrm flipH="1">
            <a:off x="8375650" y="5962650"/>
            <a:ext cx="2000250" cy="755650"/>
          </a:xfrm>
          <a:prstGeom prst="homePlate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10" name="图片 71686" descr="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678727"/>
            <a:ext cx="815738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文本框 71693"/>
          <p:cNvSpPr txBox="1"/>
          <p:nvPr/>
        </p:nvSpPr>
        <p:spPr bwMode="auto">
          <a:xfrm>
            <a:off x="2400300" y="838203"/>
            <a:ext cx="7658100" cy="101566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 defTabSz="1125379" eaLnBrk="1" hangingPunct="1">
              <a:spcBef>
                <a:spcPct val="50000"/>
              </a:spcBef>
              <a:defRPr/>
            </a:pPr>
            <a:r>
              <a:rPr lang="en-US" altLang="zh-CN" sz="3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黑体" panose="02010609060101010101" pitchFamily="2" charset="-122"/>
              </a:rPr>
              <a:t>Câu</a:t>
            </a:r>
            <a:r>
              <a:rPr lang="en-US" altLang="zh-CN" sz="3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黑体" panose="02010609060101010101" pitchFamily="2" charset="-122"/>
              </a:rPr>
              <a:t> 4</a:t>
            </a:r>
            <a:r>
              <a:rPr lang="en-US" altLang="zh-CN" sz="3000" b="1" dirty="0">
                <a:solidFill>
                  <a:srgbClr val="FFFF00"/>
                </a:solidFill>
                <a:latin typeface="UTM Avo" panose="02040603050506020204" pitchFamily="18" charset="0"/>
                <a:ea typeface="黑体" panose="02010609060101010101" pitchFamily="2" charset="-122"/>
              </a:rPr>
              <a:t>: </a:t>
            </a:r>
            <a:r>
              <a:rPr lang="en-US" altLang="zh-CN" sz="3000" dirty="0">
                <a:solidFill>
                  <a:srgbClr val="990000"/>
                </a:solidFill>
                <a:latin typeface="UTM Avo" panose="02040603050506020204" pitchFamily="18" charset="0"/>
                <a:ea typeface="黑体" panose="02010609060101010101" pitchFamily="2" charset="-122"/>
              </a:rPr>
              <a:t>Qua </a:t>
            </a:r>
            <a:r>
              <a:rPr lang="en-US" altLang="zh-CN" sz="3000" dirty="0" err="1">
                <a:solidFill>
                  <a:srgbClr val="990000"/>
                </a:solidFill>
                <a:latin typeface="UTM Avo" panose="02040603050506020204" pitchFamily="18" charset="0"/>
                <a:ea typeface="黑体" panose="02010609060101010101" pitchFamily="2" charset="-122"/>
              </a:rPr>
              <a:t>câu</a:t>
            </a:r>
            <a:r>
              <a:rPr lang="en-US" altLang="zh-CN" sz="3000" dirty="0">
                <a:solidFill>
                  <a:srgbClr val="990000"/>
                </a:solidFill>
                <a:latin typeface="UTM Avo" panose="02040603050506020204" pitchFamily="18" charset="0"/>
                <a:ea typeface="黑体" panose="02010609060101010101" pitchFamily="2" charset="-122"/>
              </a:rPr>
              <a:t> </a:t>
            </a:r>
            <a:r>
              <a:rPr lang="en-US" altLang="zh-CN" sz="3000" dirty="0" err="1">
                <a:solidFill>
                  <a:srgbClr val="990000"/>
                </a:solidFill>
                <a:latin typeface="UTM Avo" panose="02040603050506020204" pitchFamily="18" charset="0"/>
                <a:ea typeface="黑体" panose="02010609060101010101" pitchFamily="2" charset="-122"/>
              </a:rPr>
              <a:t>chuyện</a:t>
            </a:r>
            <a:r>
              <a:rPr lang="en-US" altLang="zh-CN" sz="3000" dirty="0">
                <a:solidFill>
                  <a:srgbClr val="990000"/>
                </a:solidFill>
                <a:latin typeface="UTM Avo" panose="02040603050506020204" pitchFamily="18" charset="0"/>
                <a:ea typeface="黑体" panose="02010609060101010101" pitchFamily="2" charset="-122"/>
              </a:rPr>
              <a:t> </a:t>
            </a:r>
            <a:r>
              <a:rPr lang="en-US" altLang="zh-CN" sz="3000" dirty="0" err="1">
                <a:solidFill>
                  <a:srgbClr val="990000"/>
                </a:solidFill>
                <a:latin typeface="UTM Avo" panose="02040603050506020204" pitchFamily="18" charset="0"/>
                <a:ea typeface="黑体" panose="02010609060101010101" pitchFamily="2" charset="-122"/>
              </a:rPr>
              <a:t>em</a:t>
            </a:r>
            <a:r>
              <a:rPr lang="en-US" altLang="zh-CN" sz="3000" dirty="0">
                <a:solidFill>
                  <a:srgbClr val="990000"/>
                </a:solidFill>
                <a:latin typeface="UTM Avo" panose="02040603050506020204" pitchFamily="18" charset="0"/>
                <a:ea typeface="黑体" panose="02010609060101010101" pitchFamily="2" charset="-122"/>
              </a:rPr>
              <a:t> </a:t>
            </a:r>
            <a:r>
              <a:rPr lang="en-US" altLang="zh-CN" sz="3000" dirty="0" err="1">
                <a:solidFill>
                  <a:srgbClr val="990000"/>
                </a:solidFill>
                <a:latin typeface="UTM Avo" panose="02040603050506020204" pitchFamily="18" charset="0"/>
                <a:ea typeface="黑体" panose="02010609060101010101" pitchFamily="2" charset="-122"/>
              </a:rPr>
              <a:t>thấy</a:t>
            </a:r>
            <a:r>
              <a:rPr lang="en-US" altLang="zh-CN" sz="3000" dirty="0">
                <a:solidFill>
                  <a:srgbClr val="990000"/>
                </a:solidFill>
                <a:latin typeface="UTM Avo" panose="02040603050506020204" pitchFamily="18" charset="0"/>
                <a:ea typeface="黑体" panose="02010609060101010101" pitchFamily="2" charset="-122"/>
              </a:rPr>
              <a:t> </a:t>
            </a:r>
            <a:r>
              <a:rPr lang="en-US" altLang="zh-CN" sz="3000" dirty="0" err="1">
                <a:solidFill>
                  <a:srgbClr val="990000"/>
                </a:solidFill>
                <a:latin typeface="UTM Avo" panose="02040603050506020204" pitchFamily="18" charset="0"/>
                <a:ea typeface="黑体" panose="02010609060101010101" pitchFamily="2" charset="-122"/>
              </a:rPr>
              <a:t>Vịt</a:t>
            </a:r>
            <a:r>
              <a:rPr lang="en-US" altLang="zh-CN" sz="3000" dirty="0">
                <a:solidFill>
                  <a:srgbClr val="990000"/>
                </a:solidFill>
                <a:latin typeface="UTM Avo" panose="02040603050506020204" pitchFamily="18" charset="0"/>
                <a:ea typeface="黑体" panose="02010609060101010101" pitchFamily="2" charset="-122"/>
              </a:rPr>
              <a:t> con </a:t>
            </a:r>
            <a:r>
              <a:rPr lang="en-US" altLang="zh-CN" sz="3000" dirty="0" err="1">
                <a:solidFill>
                  <a:srgbClr val="990000"/>
                </a:solidFill>
                <a:latin typeface="UTM Avo" panose="02040603050506020204" pitchFamily="18" charset="0"/>
                <a:ea typeface="黑体" panose="02010609060101010101" pitchFamily="2" charset="-122"/>
              </a:rPr>
              <a:t>là</a:t>
            </a:r>
            <a:r>
              <a:rPr lang="en-US" altLang="zh-CN" sz="3000" dirty="0">
                <a:solidFill>
                  <a:srgbClr val="990000"/>
                </a:solidFill>
                <a:latin typeface="UTM Avo" panose="02040603050506020204" pitchFamily="18" charset="0"/>
                <a:ea typeface="黑体" panose="02010609060101010101" pitchFamily="2" charset="-122"/>
              </a:rPr>
              <a:t> con </a:t>
            </a:r>
            <a:r>
              <a:rPr lang="en-US" altLang="zh-CN" sz="3000" dirty="0" err="1">
                <a:solidFill>
                  <a:srgbClr val="990000"/>
                </a:solidFill>
                <a:latin typeface="UTM Avo" panose="02040603050506020204" pitchFamily="18" charset="0"/>
                <a:ea typeface="黑体" panose="02010609060101010101" pitchFamily="2" charset="-122"/>
              </a:rPr>
              <a:t>vật</a:t>
            </a:r>
            <a:r>
              <a:rPr lang="en-US" altLang="zh-CN" sz="3000" dirty="0">
                <a:solidFill>
                  <a:srgbClr val="990000"/>
                </a:solidFill>
                <a:latin typeface="UTM Avo" panose="02040603050506020204" pitchFamily="18" charset="0"/>
                <a:ea typeface="黑体" panose="02010609060101010101" pitchFamily="2" charset="-122"/>
              </a:rPr>
              <a:t> </a:t>
            </a:r>
            <a:r>
              <a:rPr lang="en-US" altLang="zh-CN" sz="3000" dirty="0" err="1">
                <a:solidFill>
                  <a:srgbClr val="990000"/>
                </a:solidFill>
                <a:latin typeface="UTM Avo" panose="02040603050506020204" pitchFamily="18" charset="0"/>
                <a:ea typeface="黑体" panose="02010609060101010101" pitchFamily="2" charset="-122"/>
              </a:rPr>
              <a:t>như</a:t>
            </a:r>
            <a:r>
              <a:rPr lang="en-US" altLang="zh-CN" sz="3000" dirty="0">
                <a:solidFill>
                  <a:srgbClr val="990000"/>
                </a:solidFill>
                <a:latin typeface="UTM Avo" panose="02040603050506020204" pitchFamily="18" charset="0"/>
                <a:ea typeface="黑体" panose="02010609060101010101" pitchFamily="2" charset="-122"/>
              </a:rPr>
              <a:t> </a:t>
            </a:r>
            <a:r>
              <a:rPr lang="en-US" altLang="zh-CN" sz="3000" dirty="0" err="1">
                <a:solidFill>
                  <a:srgbClr val="990000"/>
                </a:solidFill>
                <a:latin typeface="UTM Avo" panose="02040603050506020204" pitchFamily="18" charset="0"/>
                <a:ea typeface="黑体" panose="02010609060101010101" pitchFamily="2" charset="-122"/>
              </a:rPr>
              <a:t>thế</a:t>
            </a:r>
            <a:r>
              <a:rPr lang="en-US" altLang="zh-CN" sz="3000" dirty="0">
                <a:solidFill>
                  <a:srgbClr val="990000"/>
                </a:solidFill>
                <a:latin typeface="UTM Avo" panose="02040603050506020204" pitchFamily="18" charset="0"/>
                <a:ea typeface="黑体" panose="02010609060101010101" pitchFamily="2" charset="-122"/>
              </a:rPr>
              <a:t> </a:t>
            </a:r>
            <a:r>
              <a:rPr lang="en-US" altLang="zh-CN" sz="3000" dirty="0" err="1">
                <a:solidFill>
                  <a:srgbClr val="990000"/>
                </a:solidFill>
                <a:latin typeface="UTM Avo" panose="02040603050506020204" pitchFamily="18" charset="0"/>
                <a:ea typeface="黑体" panose="02010609060101010101" pitchFamily="2" charset="-122"/>
              </a:rPr>
              <a:t>nào</a:t>
            </a:r>
            <a:r>
              <a:rPr lang="en-US" altLang="zh-CN" sz="3000" dirty="0">
                <a:solidFill>
                  <a:srgbClr val="990000"/>
                </a:solidFill>
                <a:latin typeface="UTM Avo" panose="02040603050506020204" pitchFamily="18" charset="0"/>
                <a:ea typeface="黑体" panose="02010609060101010101" pitchFamily="2" charset="-122"/>
              </a:rPr>
              <a:t>?</a:t>
            </a:r>
          </a:p>
        </p:txBody>
      </p:sp>
      <p:pic>
        <p:nvPicPr>
          <p:cNvPr id="14" name="图片 31754" descr="1-2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625"/>
          <a:stretch/>
        </p:blipFill>
        <p:spPr bwMode="auto">
          <a:xfrm>
            <a:off x="2514600" y="2048706"/>
            <a:ext cx="3581400" cy="113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/>
          <p:cNvSpPr txBox="1"/>
          <p:nvPr/>
        </p:nvSpPr>
        <p:spPr bwMode="auto">
          <a:xfrm>
            <a:off x="2845825" y="2185184"/>
            <a:ext cx="447498" cy="67710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spcBef>
                <a:spcPct val="20000"/>
              </a:spcBef>
              <a:defRPr/>
            </a:pPr>
            <a:r>
              <a:rPr lang="en-US" sz="3800" b="1" dirty="0">
                <a:ln w="12700" cmpd="sng">
                  <a:solidFill>
                    <a:schemeClr val="accent4"/>
                  </a:solidFill>
                  <a:prstDash val="solid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a</a:t>
            </a:r>
          </a:p>
        </p:txBody>
      </p:sp>
      <p:sp>
        <p:nvSpPr>
          <p:cNvPr id="16" name="Rectangle 1"/>
          <p:cNvSpPr>
            <a:spLocks noChangeArrowheads="1"/>
          </p:cNvSpPr>
          <p:nvPr/>
        </p:nvSpPr>
        <p:spPr bwMode="auto">
          <a:xfrm>
            <a:off x="3679112" y="2410082"/>
            <a:ext cx="4272115" cy="553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3000" dirty="0" err="1">
                <a:latin typeface="UTM Avo" pitchFamily="18" charset="0"/>
              </a:rPr>
              <a:t>Dũng</a:t>
            </a:r>
            <a:r>
              <a:rPr lang="en-US" altLang="en-US" sz="3000" dirty="0">
                <a:latin typeface="UTM Avo" pitchFamily="18" charset="0"/>
              </a:rPr>
              <a:t> </a:t>
            </a:r>
            <a:r>
              <a:rPr lang="en-US" altLang="en-US" sz="3000" dirty="0" err="1">
                <a:latin typeface="UTM Avo" pitchFamily="18" charset="0"/>
              </a:rPr>
              <a:t>cảm</a:t>
            </a:r>
            <a:r>
              <a:rPr lang="en-US" altLang="en-US" sz="3000" dirty="0">
                <a:latin typeface="UTM Avo" pitchFamily="18" charset="0"/>
              </a:rPr>
              <a:t>.</a:t>
            </a:r>
          </a:p>
        </p:txBody>
      </p:sp>
      <p:pic>
        <p:nvPicPr>
          <p:cNvPr id="17" name="图片 31754" descr="1-2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600"/>
          <a:stretch/>
        </p:blipFill>
        <p:spPr bwMode="auto">
          <a:xfrm>
            <a:off x="2513094" y="3119456"/>
            <a:ext cx="3582909" cy="113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7"/>
          <p:cNvSpPr txBox="1"/>
          <p:nvPr/>
        </p:nvSpPr>
        <p:spPr bwMode="auto">
          <a:xfrm>
            <a:off x="2844316" y="3255934"/>
            <a:ext cx="447498" cy="67710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spcBef>
                <a:spcPct val="20000"/>
              </a:spcBef>
              <a:defRPr/>
            </a:pPr>
            <a:r>
              <a:rPr lang="en-US" sz="3800" b="1" dirty="0">
                <a:ln w="12700" cmpd="sng">
                  <a:solidFill>
                    <a:schemeClr val="accent4"/>
                  </a:solidFill>
                  <a:prstDash val="solid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b</a:t>
            </a:r>
          </a:p>
        </p:txBody>
      </p:sp>
      <p:sp>
        <p:nvSpPr>
          <p:cNvPr id="19" name="Rectangle 1"/>
          <p:cNvSpPr>
            <a:spLocks noChangeArrowheads="1"/>
          </p:cNvSpPr>
          <p:nvPr/>
        </p:nvSpPr>
        <p:spPr bwMode="auto">
          <a:xfrm>
            <a:off x="3677600" y="3480832"/>
            <a:ext cx="47806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3000" dirty="0" err="1">
                <a:latin typeface="UTM Avo" pitchFamily="18" charset="0"/>
              </a:rPr>
              <a:t>Tốt</a:t>
            </a:r>
            <a:r>
              <a:rPr lang="en-US" altLang="en-US" sz="3000" dirty="0">
                <a:latin typeface="UTM Avo" pitchFamily="18" charset="0"/>
              </a:rPr>
              <a:t> </a:t>
            </a:r>
            <a:r>
              <a:rPr lang="en-US" altLang="en-US" sz="3000" dirty="0" err="1">
                <a:latin typeface="UTM Avo" pitchFamily="18" charset="0"/>
              </a:rPr>
              <a:t>bụng</a:t>
            </a:r>
            <a:r>
              <a:rPr lang="en-US" altLang="en-US" sz="3000" dirty="0">
                <a:latin typeface="UTM Avo" pitchFamily="18" charset="0"/>
              </a:rPr>
              <a:t>.</a:t>
            </a:r>
          </a:p>
        </p:txBody>
      </p:sp>
      <p:pic>
        <p:nvPicPr>
          <p:cNvPr id="20" name="图片 31754" descr="1-2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622"/>
          <a:stretch/>
        </p:blipFill>
        <p:spPr bwMode="auto">
          <a:xfrm>
            <a:off x="2590800" y="4227817"/>
            <a:ext cx="5029200" cy="113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Box 20"/>
          <p:cNvSpPr txBox="1"/>
          <p:nvPr/>
        </p:nvSpPr>
        <p:spPr bwMode="auto">
          <a:xfrm>
            <a:off x="2922025" y="4364295"/>
            <a:ext cx="447498" cy="67710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spcBef>
                <a:spcPct val="20000"/>
              </a:spcBef>
              <a:defRPr/>
            </a:pPr>
            <a:r>
              <a:rPr lang="en-US" sz="3800" b="1" dirty="0">
                <a:ln w="12700" cmpd="sng">
                  <a:solidFill>
                    <a:schemeClr val="accent4"/>
                  </a:solidFill>
                  <a:prstDash val="solid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c</a:t>
            </a:r>
          </a:p>
        </p:txBody>
      </p:sp>
      <p:sp>
        <p:nvSpPr>
          <p:cNvPr id="22" name="Rectangle 1"/>
          <p:cNvSpPr>
            <a:spLocks noChangeArrowheads="1"/>
          </p:cNvSpPr>
          <p:nvPr/>
        </p:nvSpPr>
        <p:spPr bwMode="auto">
          <a:xfrm>
            <a:off x="3755312" y="4589193"/>
            <a:ext cx="5617291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3000" dirty="0" err="1">
                <a:latin typeface="UTM Avo" pitchFamily="18" charset="0"/>
              </a:rPr>
              <a:t>Cả</a:t>
            </a:r>
            <a:r>
              <a:rPr lang="en-US" altLang="en-US" sz="3000" dirty="0">
                <a:latin typeface="UTM Avo" pitchFamily="18" charset="0"/>
              </a:rPr>
              <a:t> </a:t>
            </a:r>
            <a:r>
              <a:rPr lang="en-US" altLang="en-US" sz="3000" dirty="0" err="1">
                <a:latin typeface="UTM Avo" pitchFamily="18" charset="0"/>
              </a:rPr>
              <a:t>hai</a:t>
            </a:r>
            <a:r>
              <a:rPr lang="en-US" altLang="en-US" sz="3000" dirty="0">
                <a:latin typeface="UTM Avo" pitchFamily="18" charset="0"/>
              </a:rPr>
              <a:t> </a:t>
            </a:r>
            <a:r>
              <a:rPr lang="en-US" altLang="en-US" sz="3000" dirty="0" err="1">
                <a:latin typeface="UTM Avo" pitchFamily="18" charset="0"/>
              </a:rPr>
              <a:t>đáp</a:t>
            </a:r>
            <a:r>
              <a:rPr lang="en-US" altLang="en-US" sz="3000" dirty="0">
                <a:latin typeface="UTM Avo" pitchFamily="18" charset="0"/>
              </a:rPr>
              <a:t> </a:t>
            </a:r>
            <a:r>
              <a:rPr lang="en-US" altLang="en-US" sz="3000" dirty="0" err="1">
                <a:latin typeface="UTM Avo" pitchFamily="18" charset="0"/>
              </a:rPr>
              <a:t>án</a:t>
            </a:r>
            <a:r>
              <a:rPr lang="en-US" altLang="en-US" sz="3000" dirty="0">
                <a:latin typeface="UTM Avo" pitchFamily="18" charset="0"/>
              </a:rPr>
              <a:t> </a:t>
            </a:r>
            <a:r>
              <a:rPr lang="en-US" altLang="en-US" sz="3000" dirty="0" err="1">
                <a:latin typeface="UTM Avo" pitchFamily="18" charset="0"/>
              </a:rPr>
              <a:t>trên</a:t>
            </a:r>
            <a:r>
              <a:rPr lang="en-US" altLang="en-US" sz="3000" dirty="0">
                <a:latin typeface="UTM Avo" pitchFamily="18" charset="0"/>
              </a:rPr>
              <a:t>.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5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1529281" y="4115016"/>
            <a:ext cx="1468514" cy="11747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1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3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4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6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7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8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8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9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1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" grpId="0"/>
      <p:bldP spid="15" grpId="0"/>
      <p:bldP spid="16" grpId="0"/>
      <p:bldP spid="18" grpId="0"/>
      <p:bldP spid="19" grpId="0"/>
      <p:bldP spid="21" grpId="0"/>
      <p:bldP spid="2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48381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Content Placeholder 1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56" t="60630" r="65880" b="21609"/>
          <a:stretch/>
        </p:blipFill>
        <p:spPr bwMode="auto">
          <a:xfrm>
            <a:off x="3548399" y="1752603"/>
            <a:ext cx="4896544" cy="43459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hlinkClick r:id="rId7" action="ppaction://hlinksldjump"/>
          </p:cNvPr>
          <p:cNvSpPr/>
          <p:nvPr/>
        </p:nvSpPr>
        <p:spPr>
          <a:xfrm>
            <a:off x="3568582" y="1742995"/>
            <a:ext cx="2415313" cy="2288507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spcBef>
                <a:spcPct val="20000"/>
              </a:spcBef>
              <a:defRPr/>
            </a:pPr>
            <a:r>
              <a:rPr lang="en-US" sz="4800" b="1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6" name="Heart 5"/>
          <p:cNvSpPr/>
          <p:nvPr/>
        </p:nvSpPr>
        <p:spPr>
          <a:xfrm>
            <a:off x="3627438" y="3336174"/>
            <a:ext cx="792162" cy="685800"/>
          </a:xfrm>
          <a:prstGeom prst="heart">
            <a:avLst/>
          </a:prstGeom>
          <a:solidFill>
            <a:srgbClr val="FF00FF"/>
          </a:solidFill>
          <a:ln>
            <a:solidFill>
              <a:srgbClr val="DA00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spcBef>
                <a:spcPct val="20000"/>
              </a:spcBef>
              <a:defRPr/>
            </a:pPr>
            <a:endParaRPr lang="en-US"/>
          </a:p>
        </p:txBody>
      </p:sp>
      <p:sp>
        <p:nvSpPr>
          <p:cNvPr id="7" name="Rectangle 6">
            <a:hlinkClick r:id="rId8" action="ppaction://hlinksldjump"/>
          </p:cNvPr>
          <p:cNvSpPr/>
          <p:nvPr/>
        </p:nvSpPr>
        <p:spPr>
          <a:xfrm>
            <a:off x="6002945" y="1747642"/>
            <a:ext cx="2481231" cy="2297272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spcBef>
                <a:spcPct val="20000"/>
              </a:spcBef>
              <a:defRPr/>
            </a:pPr>
            <a:r>
              <a:rPr lang="en-US" sz="4800" b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8" name="Heart 7"/>
          <p:cNvSpPr/>
          <p:nvPr/>
        </p:nvSpPr>
        <p:spPr>
          <a:xfrm>
            <a:off x="7615446" y="3374316"/>
            <a:ext cx="793750" cy="637025"/>
          </a:xfrm>
          <a:prstGeom prst="heart">
            <a:avLst/>
          </a:prstGeom>
          <a:solidFill>
            <a:srgbClr val="FF00FF"/>
          </a:solidFill>
          <a:ln>
            <a:solidFill>
              <a:srgbClr val="DA00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spcBef>
                <a:spcPct val="20000"/>
              </a:spcBef>
              <a:defRPr/>
            </a:pPr>
            <a:endParaRPr lang="en-US"/>
          </a:p>
        </p:txBody>
      </p:sp>
      <p:sp>
        <p:nvSpPr>
          <p:cNvPr id="9" name="Rectangle 8">
            <a:hlinkClick r:id="rId9" action="ppaction://hlinksldjump"/>
          </p:cNvPr>
          <p:cNvSpPr/>
          <p:nvPr/>
        </p:nvSpPr>
        <p:spPr>
          <a:xfrm>
            <a:off x="3571156" y="4034757"/>
            <a:ext cx="2412736" cy="2063750"/>
          </a:xfrm>
          <a:prstGeom prst="rect">
            <a:avLst/>
          </a:prstGeom>
          <a:solidFill>
            <a:srgbClr val="0070C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spcBef>
                <a:spcPct val="20000"/>
              </a:spcBef>
              <a:defRPr/>
            </a:pPr>
            <a:r>
              <a:rPr lang="en-US" sz="4800" b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0" name="Heart 9"/>
          <p:cNvSpPr/>
          <p:nvPr/>
        </p:nvSpPr>
        <p:spPr>
          <a:xfrm>
            <a:off x="3623763" y="5365196"/>
            <a:ext cx="792162" cy="690520"/>
          </a:xfrm>
          <a:prstGeom prst="heart">
            <a:avLst/>
          </a:prstGeom>
          <a:solidFill>
            <a:srgbClr val="FF00FF"/>
          </a:solidFill>
          <a:ln>
            <a:solidFill>
              <a:srgbClr val="DA00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spcBef>
                <a:spcPct val="20000"/>
              </a:spcBef>
              <a:defRPr/>
            </a:pPr>
            <a:endParaRPr lang="en-US"/>
          </a:p>
        </p:txBody>
      </p:sp>
      <p:sp>
        <p:nvSpPr>
          <p:cNvPr id="11" name="Rectangle 10">
            <a:hlinkClick r:id="rId10" action="ppaction://hlinksldjump"/>
          </p:cNvPr>
          <p:cNvSpPr/>
          <p:nvPr/>
        </p:nvSpPr>
        <p:spPr>
          <a:xfrm>
            <a:off x="5994480" y="4032375"/>
            <a:ext cx="2498154" cy="2046007"/>
          </a:xfrm>
          <a:prstGeom prst="rect">
            <a:avLst/>
          </a:prstGeom>
          <a:solidFill>
            <a:srgbClr val="00B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spcBef>
                <a:spcPct val="20000"/>
              </a:spcBef>
              <a:defRPr/>
            </a:pPr>
            <a:r>
              <a:rPr lang="en-US" sz="4800" b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2" name="Heart 11"/>
          <p:cNvSpPr/>
          <p:nvPr/>
        </p:nvSpPr>
        <p:spPr>
          <a:xfrm>
            <a:off x="7592463" y="5441538"/>
            <a:ext cx="792162" cy="596694"/>
          </a:xfrm>
          <a:prstGeom prst="heart">
            <a:avLst/>
          </a:prstGeom>
          <a:solidFill>
            <a:srgbClr val="FF00FF"/>
          </a:solidFill>
          <a:ln>
            <a:solidFill>
              <a:srgbClr val="DA00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spcBef>
                <a:spcPct val="20000"/>
              </a:spcBef>
              <a:defRPr/>
            </a:pPr>
            <a:endParaRPr lang="en-US"/>
          </a:p>
        </p:txBody>
      </p:sp>
      <p:sp>
        <p:nvSpPr>
          <p:cNvPr id="28" name="文本框 11"/>
          <p:cNvSpPr txBox="1"/>
          <p:nvPr/>
        </p:nvSpPr>
        <p:spPr>
          <a:xfrm>
            <a:off x="2438400" y="709568"/>
            <a:ext cx="7467600" cy="98488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lvl="0" algn="ctr">
              <a:defRPr/>
            </a:pPr>
            <a:r>
              <a:rPr lang="en-US" altLang="zh-CN" sz="5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微软雅黑" panose="020B0503020204020204" pitchFamily="34" charset="-122"/>
              </a:rPr>
              <a:t>BỨC TRANH BÍ ẨN</a:t>
            </a:r>
            <a:endParaRPr lang="zh-CN" altLang="en-US" sz="5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ea typeface="微软雅黑" panose="020B0503020204020204" pitchFamily="34" charset="-122"/>
            </a:endParaRPr>
          </a:p>
        </p:txBody>
      </p:sp>
      <p:sp>
        <p:nvSpPr>
          <p:cNvPr id="3" name="Oval 2"/>
          <p:cNvSpPr/>
          <p:nvPr/>
        </p:nvSpPr>
        <p:spPr bwMode="auto">
          <a:xfrm>
            <a:off x="9067800" y="3505200"/>
            <a:ext cx="914400" cy="1447800"/>
          </a:xfrm>
          <a:prstGeom prst="ellips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indent="-342900" eaLnBrk="1" hangingPunct="1">
              <a:spcBef>
                <a:spcPct val="20000"/>
              </a:spcBef>
            </a:pP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11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0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 nodeType="clickPar">
                      <p:stCondLst>
                        <p:cond delay="0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 nodeType="clickPar">
                      <p:stCondLst>
                        <p:cond delay="0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 nodeType="clickPar">
                      <p:stCondLst>
                        <p:cond delay="0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4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 nodeType="clickPar">
                      <p:stCondLst>
                        <p:cond delay="0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 nodeType="clickPar">
                      <p:stCondLst>
                        <p:cond delay="0"/>
                      </p:stCondLst>
                      <p:childTnLst>
                        <p:par>
                          <p:cTn id="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6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 nodeType="clickPar">
                      <p:stCondLst>
                        <p:cond delay="0"/>
                      </p:stCondLst>
                      <p:childTnLst>
                        <p:par>
                          <p:cTn id="7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9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 nodeType="clickPar">
                      <p:stCondLst>
                        <p:cond delay="0"/>
                      </p:stCondLst>
                      <p:childTnLst>
                        <p:par>
                          <p:cTn id="8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9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 nodeType="clickPar">
                      <p:stCondLst>
                        <p:cond delay="0"/>
                      </p:stCondLst>
                      <p:childTnLst>
                        <p:par>
                          <p:cTn id="9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1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chuc-mung-chien-tha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9" grpId="0" animBg="1"/>
      <p:bldP spid="11" grpId="0" animBg="1"/>
      <p:bldP spid="28" grpId="0"/>
      <p:bldP spid="28" grpId="1"/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1292" y="454647"/>
            <a:ext cx="8897121" cy="62945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6468" y="3601908"/>
            <a:ext cx="2561945" cy="2882188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44156" y="3922154"/>
            <a:ext cx="2561945" cy="2561945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2971800" y="2583090"/>
            <a:ext cx="6021200" cy="1015663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lvl="0" algn="ctr">
              <a:defRPr/>
            </a:pPr>
            <a:r>
              <a:rPr lang="en-US" altLang="zh-CN" sz="6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微软雅黑" panose="020B0503020204020204" pitchFamily="34" charset="-122"/>
              </a:rPr>
              <a:t>Bài</a:t>
            </a:r>
            <a:r>
              <a:rPr lang="en-US" altLang="zh-CN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微软雅黑" panose="020B0503020204020204" pitchFamily="34" charset="-122"/>
              </a:rPr>
              <a:t>: </a:t>
            </a:r>
            <a:r>
              <a:rPr lang="en-US" altLang="zh-CN" sz="6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微软雅黑" panose="020B0503020204020204" pitchFamily="34" charset="-122"/>
              </a:rPr>
              <a:t>Sói</a:t>
            </a:r>
            <a:r>
              <a:rPr lang="en-US" altLang="zh-CN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6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微软雅黑" panose="020B0503020204020204" pitchFamily="34" charset="-122"/>
              </a:rPr>
              <a:t>và</a:t>
            </a:r>
            <a:r>
              <a:rPr lang="en-US" altLang="zh-CN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6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微软雅黑" panose="020B0503020204020204" pitchFamily="34" charset="-122"/>
              </a:rPr>
              <a:t>Sóc</a:t>
            </a:r>
            <a:endParaRPr lang="zh-CN" altLang="en-US" sz="6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895553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676400" y="95513"/>
            <a:ext cx="3962400" cy="3124200"/>
            <a:chOff x="127635" y="45339"/>
            <a:chExt cx="4371213" cy="3369913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7635" y="45339"/>
              <a:ext cx="4371213" cy="3328797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7884" b="78536" l="10000" r="90000">
                          <a14:foregroundMark x1="35000" y1="57071" x2="34000" y2="57071"/>
                          <a14:foregroundMark x1="33800" y1="57673" x2="32100" y2="58977"/>
                          <a14:foregroundMark x1="31900" y1="58977" x2="31500" y2="61585"/>
                          <a14:foregroundMark x1="34800" y1="49749" x2="34200" y2="51555"/>
                          <a14:foregroundMark x1="62500" y1="49147" x2="60200" y2="54363"/>
                          <a14:foregroundMark x1="49900" y1="55567" x2="53400" y2="54764"/>
                          <a14:foregroundMark x1="55400" y1="54764" x2="60100" y2="54965"/>
                          <a14:foregroundMark x1="53700" y1="67402" x2="54200" y2="67101"/>
                          <a14:foregroundMark x1="54000" y1="67703" x2="55000" y2="69408"/>
                          <a14:foregroundMark x1="32100" y1="62086" x2="32500" y2="62287"/>
                          <a14:foregroundMark x1="80900" y1="60682" x2="81600" y2="60682"/>
                          <a14:foregroundMark x1="32000" y1="62287" x2="32600" y2="62588"/>
                          <a14:foregroundMark x1="31500" y1="61484" x2="31800" y2="62086"/>
                          <a14:backgroundMark x1="25400" y1="28485" x2="22300" y2="58877"/>
                          <a14:backgroundMark x1="13000" y1="55466" x2="14100" y2="63490"/>
                          <a14:backgroundMark x1="33700" y1="56670" x2="32700" y2="57773"/>
                          <a14:backgroundMark x1="30300" y1="60682" x2="31300" y2="62086"/>
                          <a14:backgroundMark x1="62000" y1="47743" x2="59200" y2="48445"/>
                          <a14:backgroundMark x1="61900" y1="48847" x2="61300" y2="49549"/>
                          <a14:backgroundMark x1="34000" y1="49549" x2="34000" y2="50050"/>
                          <a14:backgroundMark x1="33800" y1="56770" x2="33800" y2="57272"/>
                          <a14:backgroundMark x1="34300" y1="56469" x2="33000" y2="57472"/>
                          <a14:backgroundMark x1="31200" y1="62287" x2="32300" y2="6238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614" t="38333" r="14994" b="20555"/>
            <a:stretch/>
          </p:blipFill>
          <p:spPr>
            <a:xfrm>
              <a:off x="996985" y="1906430"/>
              <a:ext cx="2002248" cy="1508822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2608" b="37111" l="35800" r="90000">
                          <a14:backgroundMark x1="41800" y1="8124" x2="50400" y2="9428"/>
                          <a14:backgroundMark x1="52900" y1="8927" x2="70100" y2="8425"/>
                          <a14:backgroundMark x1="46700" y1="10130" x2="46200" y2="18957"/>
                          <a14:backgroundMark x1="60500" y1="10130" x2="65000" y2="11434"/>
                          <a14:backgroundMark x1="52500" y1="9027" x2="54200" y2="1063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683" t="7778" r="24742" b="62222"/>
            <a:stretch/>
          </p:blipFill>
          <p:spPr>
            <a:xfrm>
              <a:off x="1407250" y="146922"/>
              <a:ext cx="1531825" cy="1562814"/>
            </a:xfrm>
            <a:prstGeom prst="rect">
              <a:avLst/>
            </a:prstGeom>
          </p:spPr>
        </p:pic>
      </p:grpSp>
      <p:grpSp>
        <p:nvGrpSpPr>
          <p:cNvPr id="11" name="Group 10"/>
          <p:cNvGrpSpPr/>
          <p:nvPr/>
        </p:nvGrpSpPr>
        <p:grpSpPr>
          <a:xfrm>
            <a:off x="5943600" y="138421"/>
            <a:ext cx="4343400" cy="3124200"/>
            <a:chOff x="4636007" y="45338"/>
            <a:chExt cx="4452531" cy="3422815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66" t="13440" r="24573" b="48491"/>
            <a:stretch/>
          </p:blipFill>
          <p:spPr>
            <a:xfrm>
              <a:off x="4636007" y="45338"/>
              <a:ext cx="4452531" cy="3328797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9828" b="89970" l="6900" r="91800">
                          <a14:foregroundMark x1="53800" y1="24823" x2="44800" y2="27660"/>
                          <a14:foregroundMark x1="45300" y1="30395" x2="46000" y2="36778"/>
                          <a14:foregroundMark x1="45200" y1="38298" x2="45200" y2="44377"/>
                          <a14:foregroundMark x1="18700" y1="44174" x2="10700" y2="51469"/>
                          <a14:foregroundMark x1="12000" y1="50456" x2="9900" y2="50963"/>
                          <a14:foregroundMark x1="10000" y1="51266" x2="10500" y2="51672"/>
                          <a14:foregroundMark x1="10500" y1="52178" x2="9400" y2="52989"/>
                          <a14:foregroundMark x1="9000" y1="53495" x2="10200" y2="53799"/>
                          <a14:foregroundMark x1="10400" y1="53799" x2="10700" y2="55724"/>
                          <a14:foregroundMark x1="11000" y1="55826" x2="16200" y2="62918"/>
                          <a14:foregroundMark x1="14200" y1="60790" x2="16200" y2="63323"/>
                          <a14:foregroundMark x1="12700" y1="67173" x2="13200" y2="68896"/>
                          <a14:foregroundMark x1="13000" y1="69504" x2="9500" y2="73961"/>
                          <a14:foregroundMark x1="10100" y1="73151" x2="8900" y2="74265"/>
                          <a14:foregroundMark x1="8900" y1="74569" x2="8700" y2="75076"/>
                          <a14:foregroundMark x1="8100" y1="75988" x2="7900" y2="76494"/>
                          <a14:foregroundMark x1="13500" y1="66261" x2="14200" y2="66160"/>
                          <a14:foregroundMark x1="15000" y1="65653" x2="15600" y2="65147"/>
                          <a14:foregroundMark x1="7900" y1="76900" x2="8400" y2="77406"/>
                          <a14:foregroundMark x1="8700" y1="77406" x2="9300" y2="77812"/>
                          <a14:foregroundMark x1="9300" y1="77812" x2="9400" y2="78217"/>
                          <a14:foregroundMark x1="83700" y1="78116" x2="82400" y2="78622"/>
                          <a14:backgroundMark x1="20800" y1="57548" x2="20500" y2="58359"/>
                          <a14:backgroundMark x1="12700" y1="40122" x2="7500" y2="46403"/>
                          <a14:backgroundMark x1="10000" y1="59473" x2="7000" y2="63425"/>
                          <a14:backgroundMark x1="16100" y1="64134" x2="16000" y2="64336"/>
                          <a14:backgroundMark x1="16100" y1="64742" x2="16800" y2="64742"/>
                          <a14:backgroundMark x1="7800" y1="78014" x2="8700" y2="78521"/>
                          <a14:backgroundMark x1="62900" y1="72442" x2="65800" y2="78419"/>
                          <a14:backgroundMark x1="89300" y1="74265" x2="90900" y2="7700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64" t="16296" r="8181" b="19260"/>
            <a:stretch/>
          </p:blipFill>
          <p:spPr>
            <a:xfrm>
              <a:off x="4901899" y="329184"/>
              <a:ext cx="4138147" cy="3138969"/>
            </a:xfrm>
            <a:prstGeom prst="rect">
              <a:avLst/>
            </a:prstGeom>
          </p:spPr>
        </p:pic>
      </p:grpSp>
      <p:grpSp>
        <p:nvGrpSpPr>
          <p:cNvPr id="14" name="Group 13"/>
          <p:cNvGrpSpPr/>
          <p:nvPr/>
        </p:nvGrpSpPr>
        <p:grpSpPr>
          <a:xfrm>
            <a:off x="1575159" y="3401247"/>
            <a:ext cx="4191000" cy="2895600"/>
            <a:chOff x="127635" y="3504729"/>
            <a:chExt cx="4408932" cy="3362415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12" t="28843" r="46230" b="26657"/>
            <a:stretch/>
          </p:blipFill>
          <p:spPr>
            <a:xfrm>
              <a:off x="127635" y="3504729"/>
              <a:ext cx="4408932" cy="328012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6481" b="90000" l="7500" r="98900">
                          <a14:foregroundMark x1="49600" y1="20093" x2="51500" y2="27870"/>
                          <a14:foregroundMark x1="55700" y1="21574" x2="55700" y2="28519"/>
                          <a14:foregroundMark x1="66000" y1="67685" x2="60900" y2="72593"/>
                          <a14:foregroundMark x1="81000" y1="70741" x2="82100" y2="75926"/>
                          <a14:foregroundMark x1="91400" y1="75463" x2="89600" y2="77963"/>
                          <a14:foregroundMark x1="80800" y1="70370" x2="80800" y2="72407"/>
                          <a14:foregroundMark x1="19200" y1="47222" x2="15400" y2="54537"/>
                          <a14:foregroundMark x1="15200" y1="55556" x2="13500" y2="60093"/>
                          <a14:foregroundMark x1="13500" y1="60278" x2="12500" y2="64630"/>
                          <a14:foregroundMark x1="12500" y1="64630" x2="10800" y2="70926"/>
                          <a14:foregroundMark x1="10800" y1="70926" x2="8100" y2="79537"/>
                          <a14:foregroundMark x1="19700" y1="46944" x2="15900" y2="53333"/>
                          <a14:foregroundMark x1="15700" y1="53796" x2="13200" y2="61296"/>
                          <a14:foregroundMark x1="80600" y1="69537" x2="81700" y2="75741"/>
                          <a14:foregroundMark x1="81900" y1="75741" x2="84500" y2="77500"/>
                          <a14:foregroundMark x1="19600" y1="46944" x2="14600" y2="55833"/>
                          <a14:foregroundMark x1="19700" y1="46389" x2="16800" y2="50093"/>
                          <a14:foregroundMark x1="89000" y1="73889" x2="90100" y2="75093"/>
                          <a14:backgroundMark x1="63700" y1="71574" x2="69700" y2="78519"/>
                          <a14:backgroundMark x1="91600" y1="69537" x2="93000" y2="71204"/>
                          <a14:backgroundMark x1="69100" y1="66481" x2="65700" y2="70370"/>
                          <a14:backgroundMark x1="18600" y1="7593" x2="5900" y2="47222"/>
                          <a14:backgroundMark x1="17700" y1="39537" x2="11400" y2="52500"/>
                          <a14:backgroundMark x1="11500" y1="53519" x2="7700" y2="70741"/>
                          <a14:backgroundMark x1="66000" y1="72407" x2="71700" y2="80000"/>
                          <a14:backgroundMark x1="74600" y1="70185" x2="74400" y2="85926"/>
                          <a14:backgroundMark x1="77500" y1="70741" x2="82800" y2="82037"/>
                          <a14:backgroundMark x1="8600" y1="69537" x2="6300" y2="78981"/>
                          <a14:backgroundMark x1="19700" y1="44722" x2="18400" y2="45648"/>
                          <a14:backgroundMark x1="90900" y1="71574" x2="93200" y2="7342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17" t="5907" r="6071" b="16962"/>
            <a:stretch/>
          </p:blipFill>
          <p:spPr>
            <a:xfrm>
              <a:off x="434088" y="3872072"/>
              <a:ext cx="4000752" cy="2995072"/>
            </a:xfrm>
            <a:prstGeom prst="rect">
              <a:avLst/>
            </a:prstGeom>
          </p:spPr>
        </p:pic>
      </p:grpSp>
      <p:grpSp>
        <p:nvGrpSpPr>
          <p:cNvPr id="17" name="Group 16"/>
          <p:cNvGrpSpPr/>
          <p:nvPr/>
        </p:nvGrpSpPr>
        <p:grpSpPr>
          <a:xfrm>
            <a:off x="6202975" y="3123797"/>
            <a:ext cx="3931625" cy="3269195"/>
            <a:chOff x="4636006" y="3200917"/>
            <a:chExt cx="4452531" cy="3583932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833" t="15533" r="1" b="15567"/>
            <a:stretch/>
          </p:blipFill>
          <p:spPr>
            <a:xfrm>
              <a:off x="4636006" y="3504729"/>
              <a:ext cx="4452531" cy="328012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44134" b="80235" l="10000" r="72400">
                          <a14:foregroundMark x1="49300" y1="70848" x2="50600" y2="70758"/>
                          <a14:foregroundMark x1="50200" y1="70307" x2="51100" y2="70217"/>
                          <a14:backgroundMark x1="15100" y1="63357" x2="23500" y2="80415"/>
                          <a14:backgroundMark x1="61600" y1="55957" x2="60900" y2="79332"/>
                          <a14:backgroundMark x1="58300" y1="57581" x2="50000" y2="66336"/>
                          <a14:backgroundMark x1="55100" y1="71841" x2="55200" y2="77076"/>
                          <a14:backgroundMark x1="40600" y1="70578" x2="46500" y2="79422"/>
                          <a14:backgroundMark x1="23200" y1="66787" x2="27200" y2="76805"/>
                          <a14:backgroundMark x1="26200" y1="61462" x2="34400" y2="63177"/>
                          <a14:backgroundMark x1="48100" y1="59477" x2="48300" y2="60650"/>
                          <a14:backgroundMark x1="49100" y1="69946" x2="49300" y2="6976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006" t="44557" r="44764" b="22362"/>
            <a:stretch/>
          </p:blipFill>
          <p:spPr>
            <a:xfrm>
              <a:off x="5257800" y="4916423"/>
              <a:ext cx="1743783" cy="1865377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112147">
              <a:off x="6556496" y="3205971"/>
              <a:ext cx="1809385" cy="179927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7639952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2971803" y="457200"/>
            <a:ext cx="6448425" cy="4771056"/>
            <a:chOff x="127635" y="45339"/>
            <a:chExt cx="4371213" cy="3369913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7635" y="45339"/>
              <a:ext cx="4371213" cy="3328797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7884" b="78536" l="10000" r="90000">
                          <a14:foregroundMark x1="35000" y1="57071" x2="34000" y2="57071"/>
                          <a14:foregroundMark x1="33800" y1="57673" x2="32100" y2="58977"/>
                          <a14:foregroundMark x1="31900" y1="58977" x2="31500" y2="61585"/>
                          <a14:foregroundMark x1="34800" y1="49749" x2="34200" y2="51555"/>
                          <a14:foregroundMark x1="62500" y1="49147" x2="60200" y2="54363"/>
                          <a14:foregroundMark x1="49900" y1="55567" x2="53400" y2="54764"/>
                          <a14:foregroundMark x1="55400" y1="54764" x2="60100" y2="54965"/>
                          <a14:foregroundMark x1="53700" y1="67402" x2="54200" y2="67101"/>
                          <a14:foregroundMark x1="54000" y1="67703" x2="55000" y2="69408"/>
                          <a14:foregroundMark x1="32100" y1="62086" x2="32500" y2="62287"/>
                          <a14:foregroundMark x1="80900" y1="60682" x2="81600" y2="60682"/>
                          <a14:foregroundMark x1="32000" y1="62287" x2="32600" y2="62588"/>
                          <a14:foregroundMark x1="31500" y1="61484" x2="31800" y2="62086"/>
                          <a14:backgroundMark x1="25400" y1="28485" x2="22300" y2="58877"/>
                          <a14:backgroundMark x1="13000" y1="55466" x2="14100" y2="63490"/>
                          <a14:backgroundMark x1="33700" y1="56670" x2="32700" y2="57773"/>
                          <a14:backgroundMark x1="30300" y1="60682" x2="31300" y2="62086"/>
                          <a14:backgroundMark x1="62000" y1="47743" x2="59200" y2="48445"/>
                          <a14:backgroundMark x1="61900" y1="48847" x2="61300" y2="49549"/>
                          <a14:backgroundMark x1="34000" y1="49549" x2="34000" y2="50050"/>
                          <a14:backgroundMark x1="33800" y1="56770" x2="33800" y2="57272"/>
                          <a14:backgroundMark x1="34300" y1="56469" x2="33000" y2="57472"/>
                          <a14:backgroundMark x1="31200" y1="62287" x2="32300" y2="6238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614" t="38333" r="14994" b="20555"/>
            <a:stretch/>
          </p:blipFill>
          <p:spPr>
            <a:xfrm>
              <a:off x="996985" y="1906430"/>
              <a:ext cx="2002248" cy="1508822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608" b="37111" l="35800" r="90000">
                          <a14:backgroundMark x1="41800" y1="8124" x2="50400" y2="9428"/>
                          <a14:backgroundMark x1="52900" y1="8927" x2="70100" y2="8425"/>
                          <a14:backgroundMark x1="46700" y1="10130" x2="46200" y2="18957"/>
                          <a14:backgroundMark x1="60500" y1="10130" x2="65000" y2="11434"/>
                          <a14:backgroundMark x1="52500" y1="9027" x2="54200" y2="1063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683" t="7778" r="24742" b="62222"/>
            <a:stretch/>
          </p:blipFill>
          <p:spPr>
            <a:xfrm>
              <a:off x="1407250" y="146922"/>
              <a:ext cx="1531825" cy="1562814"/>
            </a:xfrm>
            <a:prstGeom prst="rect">
              <a:avLst/>
            </a:prstGeom>
          </p:spPr>
        </p:pic>
      </p:grpSp>
      <p:sp>
        <p:nvSpPr>
          <p:cNvPr id="9" name="Rounded Rectangle 3"/>
          <p:cNvSpPr/>
          <p:nvPr/>
        </p:nvSpPr>
        <p:spPr>
          <a:xfrm>
            <a:off x="1676400" y="5313867"/>
            <a:ext cx="8991600" cy="1069677"/>
          </a:xfrm>
          <a:prstGeom prst="roundRect">
            <a:avLst/>
          </a:prstGeom>
          <a:solidFill>
            <a:srgbClr val="F6FAFC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156" tIns="51577" rIns="103156" bIns="51577" anchor="ctr"/>
          <a:lstStyle/>
          <a:p>
            <a:pPr algn="ctr" defTabSz="914364">
              <a:defRPr/>
            </a:pPr>
            <a:r>
              <a:rPr lang="en-US" sz="336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Điều</a:t>
            </a:r>
            <a:r>
              <a:rPr lang="en-US" sz="336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gì</a:t>
            </a:r>
            <a:r>
              <a:rPr lang="en-US" sz="336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xảy</a:t>
            </a:r>
            <a:r>
              <a:rPr lang="en-US" sz="336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ra</a:t>
            </a:r>
            <a:r>
              <a:rPr lang="en-US" sz="336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khi</a:t>
            </a:r>
            <a:r>
              <a:rPr lang="en-US" sz="336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Sóc</a:t>
            </a:r>
            <a:r>
              <a:rPr lang="en-US" sz="336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đang</a:t>
            </a:r>
            <a:r>
              <a:rPr lang="en-US" sz="336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chuyền</a:t>
            </a:r>
            <a:r>
              <a:rPr lang="en-US" sz="336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trên</a:t>
            </a:r>
            <a:r>
              <a:rPr lang="en-US" sz="336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cành</a:t>
            </a:r>
            <a:r>
              <a:rPr lang="en-US" sz="336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cây</a:t>
            </a:r>
            <a:r>
              <a:rPr lang="en-US" sz="336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342866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2743200" y="533400"/>
            <a:ext cx="7239000" cy="4572000"/>
            <a:chOff x="4636007" y="45338"/>
            <a:chExt cx="4452531" cy="3422815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66" t="13440" r="24573" b="48491"/>
            <a:stretch/>
          </p:blipFill>
          <p:spPr>
            <a:xfrm>
              <a:off x="4636007" y="45338"/>
              <a:ext cx="4452531" cy="3328797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828" b="89970" l="6900" r="91800">
                          <a14:foregroundMark x1="53800" y1="24823" x2="44800" y2="27660"/>
                          <a14:foregroundMark x1="45300" y1="30395" x2="46000" y2="36778"/>
                          <a14:foregroundMark x1="45200" y1="38298" x2="45200" y2="44377"/>
                          <a14:foregroundMark x1="18700" y1="44174" x2="10700" y2="51469"/>
                          <a14:foregroundMark x1="12000" y1="50456" x2="9900" y2="50963"/>
                          <a14:foregroundMark x1="10000" y1="51266" x2="10500" y2="51672"/>
                          <a14:foregroundMark x1="10500" y1="52178" x2="9400" y2="52989"/>
                          <a14:foregroundMark x1="9000" y1="53495" x2="10200" y2="53799"/>
                          <a14:foregroundMark x1="10400" y1="53799" x2="10700" y2="55724"/>
                          <a14:foregroundMark x1="11000" y1="55826" x2="16200" y2="62918"/>
                          <a14:foregroundMark x1="14200" y1="60790" x2="16200" y2="63323"/>
                          <a14:foregroundMark x1="12700" y1="67173" x2="13200" y2="68896"/>
                          <a14:foregroundMark x1="13000" y1="69504" x2="9500" y2="73961"/>
                          <a14:foregroundMark x1="10100" y1="73151" x2="8900" y2="74265"/>
                          <a14:foregroundMark x1="8900" y1="74569" x2="8700" y2="75076"/>
                          <a14:foregroundMark x1="8100" y1="75988" x2="7900" y2="76494"/>
                          <a14:foregroundMark x1="13500" y1="66261" x2="14200" y2="66160"/>
                          <a14:foregroundMark x1="15000" y1="65653" x2="15600" y2="65147"/>
                          <a14:foregroundMark x1="7900" y1="76900" x2="8400" y2="77406"/>
                          <a14:foregroundMark x1="8700" y1="77406" x2="9300" y2="77812"/>
                          <a14:foregroundMark x1="9300" y1="77812" x2="9400" y2="78217"/>
                          <a14:foregroundMark x1="83700" y1="78116" x2="82400" y2="78622"/>
                          <a14:backgroundMark x1="20800" y1="57548" x2="20500" y2="58359"/>
                          <a14:backgroundMark x1="12700" y1="40122" x2="7500" y2="46403"/>
                          <a14:backgroundMark x1="10000" y1="59473" x2="7000" y2="63425"/>
                          <a14:backgroundMark x1="16100" y1="64134" x2="16000" y2="64336"/>
                          <a14:backgroundMark x1="16100" y1="64742" x2="16800" y2="64742"/>
                          <a14:backgroundMark x1="7800" y1="78014" x2="8700" y2="78521"/>
                          <a14:backgroundMark x1="62900" y1="72442" x2="65800" y2="78419"/>
                          <a14:backgroundMark x1="89300" y1="74265" x2="90900" y2="7700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64" t="16296" r="8181" b="19260"/>
            <a:stretch/>
          </p:blipFill>
          <p:spPr>
            <a:xfrm>
              <a:off x="4901899" y="329184"/>
              <a:ext cx="4138147" cy="3138969"/>
            </a:xfrm>
            <a:prstGeom prst="rect">
              <a:avLst/>
            </a:prstGeom>
          </p:spPr>
        </p:pic>
      </p:grpSp>
      <p:sp>
        <p:nvSpPr>
          <p:cNvPr id="11" name="Rounded Rectangle 3"/>
          <p:cNvSpPr/>
          <p:nvPr/>
        </p:nvSpPr>
        <p:spPr>
          <a:xfrm>
            <a:off x="3352800" y="5418836"/>
            <a:ext cx="4953000" cy="1069677"/>
          </a:xfrm>
          <a:prstGeom prst="roundRect">
            <a:avLst/>
          </a:prstGeom>
          <a:solidFill>
            <a:srgbClr val="F6FAFC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156" tIns="51577" rIns="103156" bIns="51577" anchor="ctr"/>
          <a:lstStyle/>
          <a:p>
            <a:pPr defTabSz="914364">
              <a:defRPr/>
            </a:pPr>
            <a:r>
              <a:rPr lang="en-US" sz="336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Sói</a:t>
            </a:r>
            <a:r>
              <a:rPr lang="en-US" sz="336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định</a:t>
            </a:r>
            <a:r>
              <a:rPr lang="en-US" sz="336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làm</a:t>
            </a:r>
            <a:r>
              <a:rPr lang="en-US" sz="336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gì</a:t>
            </a:r>
            <a:r>
              <a:rPr lang="en-US" sz="336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Sóc</a:t>
            </a:r>
            <a:r>
              <a:rPr lang="en-US" sz="336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2" name="Rounded Rectangle 3"/>
          <p:cNvSpPr/>
          <p:nvPr/>
        </p:nvSpPr>
        <p:spPr>
          <a:xfrm>
            <a:off x="2971800" y="5418835"/>
            <a:ext cx="7151862" cy="1069677"/>
          </a:xfrm>
          <a:prstGeom prst="roundRect">
            <a:avLst/>
          </a:prstGeom>
          <a:solidFill>
            <a:srgbClr val="F6FAFC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156" tIns="51577" rIns="103156" bIns="51577" anchor="ctr"/>
          <a:lstStyle/>
          <a:p>
            <a:pPr defTabSz="914364">
              <a:defRPr/>
            </a:pPr>
            <a:r>
              <a:rPr lang="en-US" sz="336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Sóc</a:t>
            </a:r>
            <a:r>
              <a:rPr lang="en-US" sz="336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nghĩ</a:t>
            </a:r>
            <a:r>
              <a:rPr lang="en-US" sz="336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ra</a:t>
            </a:r>
            <a:r>
              <a:rPr lang="en-US" sz="336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kế</a:t>
            </a:r>
            <a:r>
              <a:rPr lang="en-US" sz="336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gì</a:t>
            </a:r>
            <a:r>
              <a:rPr lang="en-US" sz="336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để</a:t>
            </a:r>
            <a:r>
              <a:rPr lang="en-US" sz="336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thoát</a:t>
            </a:r>
            <a:r>
              <a:rPr lang="en-US" sz="336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thân</a:t>
            </a:r>
            <a:r>
              <a:rPr lang="en-US" sz="336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676359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2667000" y="533400"/>
            <a:ext cx="7620000" cy="4876800"/>
            <a:chOff x="127635" y="3504729"/>
            <a:chExt cx="4408932" cy="3362415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12" t="28843" r="46230" b="26657"/>
            <a:stretch/>
          </p:blipFill>
          <p:spPr>
            <a:xfrm>
              <a:off x="127635" y="3504729"/>
              <a:ext cx="4408932" cy="328012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6481" b="90000" l="7500" r="98900">
                          <a14:foregroundMark x1="49600" y1="20093" x2="51500" y2="27870"/>
                          <a14:foregroundMark x1="55700" y1="21574" x2="55700" y2="28519"/>
                          <a14:foregroundMark x1="66000" y1="67685" x2="60900" y2="72593"/>
                          <a14:foregroundMark x1="81000" y1="70741" x2="82100" y2="75926"/>
                          <a14:foregroundMark x1="91400" y1="75463" x2="89600" y2="77963"/>
                          <a14:foregroundMark x1="80800" y1="70370" x2="80800" y2="72407"/>
                          <a14:foregroundMark x1="19200" y1="47222" x2="15400" y2="54537"/>
                          <a14:foregroundMark x1="15200" y1="55556" x2="13500" y2="60093"/>
                          <a14:foregroundMark x1="13500" y1="60278" x2="12500" y2="64630"/>
                          <a14:foregroundMark x1="12500" y1="64630" x2="10800" y2="70926"/>
                          <a14:foregroundMark x1="10800" y1="70926" x2="8100" y2="79537"/>
                          <a14:foregroundMark x1="19700" y1="46944" x2="15900" y2="53333"/>
                          <a14:foregroundMark x1="15700" y1="53796" x2="13200" y2="61296"/>
                          <a14:foregroundMark x1="80600" y1="69537" x2="81700" y2="75741"/>
                          <a14:foregroundMark x1="81900" y1="75741" x2="84500" y2="77500"/>
                          <a14:foregroundMark x1="19600" y1="46944" x2="14600" y2="55833"/>
                          <a14:foregroundMark x1="19700" y1="46389" x2="16800" y2="50093"/>
                          <a14:foregroundMark x1="89000" y1="73889" x2="90100" y2="75093"/>
                          <a14:backgroundMark x1="63700" y1="71574" x2="69700" y2="78519"/>
                          <a14:backgroundMark x1="91600" y1="69537" x2="93000" y2="71204"/>
                          <a14:backgroundMark x1="69100" y1="66481" x2="65700" y2="70370"/>
                          <a14:backgroundMark x1="18600" y1="7593" x2="5900" y2="47222"/>
                          <a14:backgroundMark x1="17700" y1="39537" x2="11400" y2="52500"/>
                          <a14:backgroundMark x1="11500" y1="53519" x2="7700" y2="70741"/>
                          <a14:backgroundMark x1="66000" y1="72407" x2="71700" y2="80000"/>
                          <a14:backgroundMark x1="74600" y1="70185" x2="74400" y2="85926"/>
                          <a14:backgroundMark x1="77500" y1="70741" x2="82800" y2="82037"/>
                          <a14:backgroundMark x1="8600" y1="69537" x2="6300" y2="78981"/>
                          <a14:backgroundMark x1="19700" y1="44722" x2="18400" y2="45648"/>
                          <a14:backgroundMark x1="90900" y1="71574" x2="93200" y2="7342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17" t="5907" r="6071" b="16962"/>
            <a:stretch/>
          </p:blipFill>
          <p:spPr>
            <a:xfrm>
              <a:off x="434088" y="3872072"/>
              <a:ext cx="4000752" cy="2995072"/>
            </a:xfrm>
            <a:prstGeom prst="rect">
              <a:avLst/>
            </a:prstGeom>
          </p:spPr>
        </p:pic>
      </p:grpSp>
      <p:sp>
        <p:nvSpPr>
          <p:cNvPr id="8" name="Rounded Rectangle 3"/>
          <p:cNvSpPr/>
          <p:nvPr/>
        </p:nvSpPr>
        <p:spPr>
          <a:xfrm>
            <a:off x="4229100" y="5407323"/>
            <a:ext cx="4495800" cy="1069677"/>
          </a:xfrm>
          <a:prstGeom prst="roundRect">
            <a:avLst/>
          </a:prstGeom>
          <a:solidFill>
            <a:srgbClr val="F6FAFC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156" tIns="51577" rIns="103156" bIns="51577" anchor="ctr"/>
          <a:lstStyle/>
          <a:p>
            <a:pPr defTabSz="914364">
              <a:defRPr/>
            </a:pPr>
            <a:r>
              <a:rPr lang="en-US" sz="336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Sói</a:t>
            </a:r>
            <a:r>
              <a:rPr lang="en-US" sz="336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hỏi</a:t>
            </a:r>
            <a:r>
              <a:rPr lang="en-US" sz="336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Sóc</a:t>
            </a:r>
            <a:r>
              <a:rPr lang="en-US" sz="336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điều</a:t>
            </a:r>
            <a:r>
              <a:rPr lang="en-US" sz="336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gì</a:t>
            </a:r>
            <a:r>
              <a:rPr lang="en-US" sz="336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? </a:t>
            </a:r>
          </a:p>
        </p:txBody>
      </p:sp>
      <p:sp>
        <p:nvSpPr>
          <p:cNvPr id="9" name="Rounded Rectangle 3"/>
          <p:cNvSpPr/>
          <p:nvPr/>
        </p:nvSpPr>
        <p:spPr>
          <a:xfrm>
            <a:off x="4233915" y="5396437"/>
            <a:ext cx="4486175" cy="1069677"/>
          </a:xfrm>
          <a:prstGeom prst="roundRect">
            <a:avLst/>
          </a:prstGeom>
          <a:solidFill>
            <a:srgbClr val="F6FAFC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156" tIns="51577" rIns="103156" bIns="51577" anchor="ctr"/>
          <a:lstStyle/>
          <a:p>
            <a:pPr algn="ctr" defTabSz="914364">
              <a:defRPr/>
            </a:pPr>
            <a:r>
              <a:rPr lang="en-US" sz="336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Sóc</a:t>
            </a:r>
            <a:r>
              <a:rPr lang="en-US" sz="336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đã</a:t>
            </a:r>
            <a:r>
              <a:rPr lang="en-US" sz="336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nói</a:t>
            </a:r>
            <a:r>
              <a:rPr lang="en-US" sz="336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gì</a:t>
            </a:r>
            <a:r>
              <a:rPr lang="en-US" sz="336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534356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2667000" y="-381000"/>
            <a:ext cx="7467600" cy="5867400"/>
            <a:chOff x="4892883" y="3200917"/>
            <a:chExt cx="4195654" cy="3583932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833" t="15533" r="1" b="15567"/>
            <a:stretch/>
          </p:blipFill>
          <p:spPr>
            <a:xfrm>
              <a:off x="4892883" y="3693967"/>
              <a:ext cx="4195654" cy="309088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44134" b="80235" l="10000" r="72400">
                          <a14:foregroundMark x1="49300" y1="70848" x2="50600" y2="70758"/>
                          <a14:foregroundMark x1="50200" y1="70307" x2="51100" y2="70217"/>
                          <a14:backgroundMark x1="15100" y1="63357" x2="23500" y2="80415"/>
                          <a14:backgroundMark x1="61600" y1="55957" x2="60900" y2="79332"/>
                          <a14:backgroundMark x1="58300" y1="57581" x2="50000" y2="66336"/>
                          <a14:backgroundMark x1="55100" y1="71841" x2="55200" y2="77076"/>
                          <a14:backgroundMark x1="40600" y1="70578" x2="46500" y2="79422"/>
                          <a14:backgroundMark x1="23200" y1="66787" x2="27200" y2="76805"/>
                          <a14:backgroundMark x1="26200" y1="61462" x2="34400" y2="63177"/>
                          <a14:backgroundMark x1="48100" y1="59477" x2="48300" y2="60650"/>
                          <a14:backgroundMark x1="49100" y1="69946" x2="49300" y2="6976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006" t="44557" r="44764" b="22362"/>
            <a:stretch/>
          </p:blipFill>
          <p:spPr>
            <a:xfrm>
              <a:off x="5257800" y="4916423"/>
              <a:ext cx="1743783" cy="1865377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112147">
              <a:off x="6556496" y="3205971"/>
              <a:ext cx="1809385" cy="1799277"/>
            </a:xfrm>
            <a:prstGeom prst="rect">
              <a:avLst/>
            </a:prstGeom>
          </p:spPr>
        </p:pic>
      </p:grpSp>
      <p:sp>
        <p:nvSpPr>
          <p:cNvPr id="15" name="Rounded Rectangle 3"/>
          <p:cNvSpPr/>
          <p:nvPr/>
        </p:nvSpPr>
        <p:spPr>
          <a:xfrm>
            <a:off x="2209800" y="5559723"/>
            <a:ext cx="8382000" cy="1069677"/>
          </a:xfrm>
          <a:prstGeom prst="roundRect">
            <a:avLst/>
          </a:prstGeom>
          <a:solidFill>
            <a:srgbClr val="F6FAFC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156" tIns="51577" rIns="103156" bIns="51577" anchor="ctr"/>
          <a:lstStyle/>
          <a:p>
            <a:pPr defTabSz="914364">
              <a:defRPr/>
            </a:pPr>
            <a:r>
              <a:rPr lang="en-US" sz="336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Ở </a:t>
            </a:r>
            <a:r>
              <a:rPr lang="en-US" sz="336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trên</a:t>
            </a:r>
            <a:r>
              <a:rPr lang="en-US" sz="336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cây</a:t>
            </a:r>
            <a:r>
              <a:rPr lang="en-US" sz="336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sz="336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Sóc</a:t>
            </a:r>
            <a:r>
              <a:rPr lang="en-US" sz="336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trả</a:t>
            </a:r>
            <a:r>
              <a:rPr lang="en-US" sz="336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lời</a:t>
            </a:r>
            <a:r>
              <a:rPr lang="en-US" sz="336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Sói</a:t>
            </a:r>
            <a:r>
              <a:rPr lang="en-US" sz="336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như</a:t>
            </a:r>
            <a:r>
              <a:rPr lang="en-US" sz="336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thế</a:t>
            </a:r>
            <a:r>
              <a:rPr lang="en-US" sz="336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nào</a:t>
            </a:r>
            <a:r>
              <a:rPr lang="en-US" sz="336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9085468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Káº¿t quáº£ hÃ¬nh áº£nh cho children dance cartoon">
            <a:extLst>
              <a:ext uri="{FF2B5EF4-FFF2-40B4-BE49-F238E27FC236}">
                <a16:creationId xmlns:a16="http://schemas.microsoft.com/office/drawing/2014/main" id="{1438DC08-CA87-4D3F-A49B-786ADB3AE8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1676400"/>
            <a:ext cx="5867400" cy="4407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9310107-C89A-4789-9726-7113DDED068C}"/>
              </a:ext>
            </a:extLst>
          </p:cNvPr>
          <p:cNvSpPr txBox="1"/>
          <p:nvPr/>
        </p:nvSpPr>
        <p:spPr>
          <a:xfrm>
            <a:off x="3276600" y="649854"/>
            <a:ext cx="8305800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en-US" sz="6000" b="1" cap="all" dirty="0">
                <a:ln/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UTM Avo" panose="02040603050506020204" pitchFamily="18" charset="0"/>
              </a:rPr>
              <a:t>NGHỈ GIỮA GIỜ</a:t>
            </a:r>
          </a:p>
        </p:txBody>
      </p:sp>
    </p:spTree>
    <p:extLst>
      <p:ext uri="{BB962C8B-B14F-4D97-AF65-F5344CB8AC3E}">
        <p14:creationId xmlns:p14="http://schemas.microsoft.com/office/powerpoint/2010/main" val="1156062536"/>
      </p:ext>
    </p:extLst>
  </p:cSld>
  <p:clrMapOvr>
    <a:masterClrMapping/>
  </p:clrMapOvr>
</p:sld>
</file>

<file path=ppt/theme/theme1.xml><?xml version="1.0" encoding="utf-8"?>
<a:theme xmlns:a="http://schemas.openxmlformats.org/drawingml/2006/main" name="HOC10 TEMPLAT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HOC10 TEMPLATE</Template>
  <TotalTime>2143</TotalTime>
  <Words>226</Words>
  <Application>Microsoft Office PowerPoint</Application>
  <PresentationFormat>Widescreen</PresentationFormat>
  <Paragraphs>61</Paragraphs>
  <Slides>19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3" baseType="lpstr">
      <vt:lpstr>Arial</vt:lpstr>
      <vt:lpstr>Calibri</vt:lpstr>
      <vt:lpstr>UTM Avo</vt:lpstr>
      <vt:lpstr>HOC10 TEMPLATE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Tiêu chí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Thø s¸u, ngµy     th¸ng 10 n¨m 2008 Häc vÇn</dc:title>
  <dc:creator>Ninh Ha</dc:creator>
  <cp:lastModifiedBy>DƯƠNG TỬ</cp:lastModifiedBy>
  <cp:revision>270</cp:revision>
  <dcterms:created xsi:type="dcterms:W3CDTF">2008-10-19T19:08:55Z</dcterms:created>
  <dcterms:modified xsi:type="dcterms:W3CDTF">2025-11-03T08:20:32Z</dcterms:modified>
</cp:coreProperties>
</file>