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256" r:id="rId2"/>
    <p:sldId id="282" r:id="rId3"/>
    <p:sldId id="280" r:id="rId4"/>
    <p:sldId id="261" r:id="rId5"/>
    <p:sldId id="278" r:id="rId6"/>
    <p:sldId id="283" r:id="rId7"/>
    <p:sldId id="293" r:id="rId8"/>
    <p:sldId id="294" r:id="rId9"/>
    <p:sldId id="284" r:id="rId10"/>
    <p:sldId id="260" r:id="rId11"/>
    <p:sldId id="263" r:id="rId12"/>
    <p:sldId id="295" r:id="rId13"/>
    <p:sldId id="286" r:id="rId14"/>
    <p:sldId id="287" r:id="rId15"/>
    <p:sldId id="288" r:id="rId16"/>
    <p:sldId id="265" r:id="rId17"/>
    <p:sldId id="296" r:id="rId18"/>
    <p:sldId id="266" r:id="rId19"/>
    <p:sldId id="289" r:id="rId20"/>
    <p:sldId id="290" r:id="rId21"/>
    <p:sldId id="291" r:id="rId22"/>
    <p:sldId id="292" r:id="rId23"/>
    <p:sldId id="29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5C59-9EB6-42BE-A129-345B134B81C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26B7-94BB-4260-9226-B45E6C16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7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5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9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5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2FDEB643-CC5E-4A3A-A467-1F1ADBCF14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9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B1CE-0FE7-4A3F-A2A5-27122977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70BE2-4187-4783-A1E0-364C5A76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BFEF8-13B1-48C8-865C-795B0D88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3C3A0-F04C-48D7-8069-2979430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751F-05F1-44E5-A119-47EB97E1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99983-EACB-4C1D-A545-FF325435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0216E-4293-4DD5-A2A0-01C45304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13FF1-BC68-4398-8A8E-7099D9C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1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252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7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FD9DF3D-D601-4B99-8E1D-0C7D6D6BE0F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0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55: an – at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45559" t="6591" b="4038"/>
          <a:stretch/>
        </p:blipFill>
        <p:spPr>
          <a:xfrm>
            <a:off x="1" y="-134494"/>
            <a:ext cx="5780014" cy="69924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41" r="81278" b="5687"/>
          <a:stretch/>
        </p:blipFill>
        <p:spPr>
          <a:xfrm>
            <a:off x="10242499" y="107576"/>
            <a:ext cx="1949501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3180522" y="2435112"/>
            <a:ext cx="883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ãn giúp ăn ngon, ngủ tốt, tăng trí nh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5" y="605742"/>
            <a:ext cx="2626082" cy="156769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quy định an toàn khi hàn điện mà thợ hàn cần phải nhớ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16" y="599498"/>
            <a:ext cx="2576052" cy="16100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t cơm/ chén cơm; Chén cơm Minh Long; Bát cơm gốm sứ Bát Tràng - Gốm Sứ HC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2667" l="4000" r="96750">
                        <a14:foregroundMark x1="21500" y1="21667" x2="7000" y2="36167"/>
                        <a14:foregroundMark x1="73750" y1="24500" x2="93250" y2="33500"/>
                        <a14:foregroundMark x1="41250" y1="19333" x2="64750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9" b="9297"/>
          <a:stretch/>
        </p:blipFill>
        <p:spPr bwMode="auto">
          <a:xfrm>
            <a:off x="8304151" y="599498"/>
            <a:ext cx="2823598" cy="164152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g hạt đỗ xanh - hạt đỗ xanh 500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617"/>
          <a:stretch/>
        </p:blipFill>
        <p:spPr bwMode="auto">
          <a:xfrm>
            <a:off x="692238" y="4352414"/>
            <a:ext cx="2577792" cy="197216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ÀN CHỤP TỰ BUNG CHỐNG MUỖI KHÔNG ĐÁY- Màn Chụp Gia Đình Tự Bung TIỆN DỤNG  - Mùng, màn ngủ Nhãn hàng OEM | DienMayHoangNgan.c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9" b="89927" l="4932" r="100000">
                        <a14:foregroundMark x1="58342" y1="13326" x2="5981" y2="58342"/>
                        <a14:foregroundMark x1="6611" y1="62749" x2="9864" y2="73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4" b="19711"/>
          <a:stretch/>
        </p:blipFill>
        <p:spPr bwMode="auto">
          <a:xfrm>
            <a:off x="4474049" y="4352414"/>
            <a:ext cx="2754773" cy="19231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gan cỏ – Wikipedia tiếng Việ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00" y="4352414"/>
            <a:ext cx="2656449" cy="18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167665" y="2757357"/>
            <a:ext cx="1828800" cy="1271534"/>
            <a:chOff x="1828800" y="2641705"/>
            <a:chExt cx="4038600" cy="3682896"/>
          </a:xfrm>
        </p:grpSpPr>
        <p:sp>
          <p:nvSpPr>
            <p:cNvPr id="20" name="Oval 1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5494" y="2641705"/>
              <a:ext cx="3505201" cy="135817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5351" y="2804981"/>
            <a:ext cx="1828800" cy="1271534"/>
            <a:chOff x="1828800" y="2641705"/>
            <a:chExt cx="4038600" cy="3682896"/>
          </a:xfrm>
        </p:grpSpPr>
        <p:sp>
          <p:nvSpPr>
            <p:cNvPr id="33" name="Oval 3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5494" y="2641705"/>
              <a:ext cx="3505201" cy="3209198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00687" y="-60854"/>
            <a:ext cx="7993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an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584" y="2162829"/>
            <a:ext cx="116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nhãn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7239" y="2145780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thợ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hàn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03055" y="2261390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bát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9694" y="6297798"/>
            <a:ext cx="199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hạt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đỗ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48865" y="6217116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màn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2668" y="6138458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ngan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92361" y="2209530"/>
            <a:ext cx="815206" cy="5954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51642" y="2538535"/>
            <a:ext cx="765354" cy="437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813730" y="3690993"/>
            <a:ext cx="918476" cy="661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934839" y="3525165"/>
            <a:ext cx="3536461" cy="1008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83379" y="2630624"/>
            <a:ext cx="1219676" cy="64327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70030" y="3549796"/>
            <a:ext cx="3221885" cy="106301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799" y="428562"/>
            <a:ext cx="4280882" cy="5604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022" y="1737123"/>
            <a:ext cx="3226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64577" y="2507787"/>
            <a:ext cx="1367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346344" y="2507787"/>
            <a:ext cx="1367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64096" y="3313471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1138" y="4177584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34978" y="4996469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7458" y="1609114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8" y="0"/>
            <a:ext cx="10927152" cy="628703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68842" y="2125835"/>
            <a:ext cx="4054314" cy="2077345"/>
            <a:chOff x="5519614" y="2244135"/>
            <a:chExt cx="2014286" cy="1551642"/>
          </a:xfrm>
        </p:grpSpPr>
        <p:sp>
          <p:nvSpPr>
            <p:cNvPr id="9" name="TextBox 8"/>
            <p:cNvSpPr txBox="1"/>
            <p:nvPr/>
          </p:nvSpPr>
          <p:spPr>
            <a:xfrm>
              <a:off x="5519614" y="2244135"/>
              <a:ext cx="2014286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giàn</a:t>
              </a:r>
              <a:r>
                <a:rPr lang="en-US" sz="54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mướp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2967" y="3106109"/>
              <a:ext cx="671535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hát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68842" y="4433865"/>
            <a:ext cx="3857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thơm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ngát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32240"/>
            <a:ext cx="448610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13871" y="1957761"/>
            <a:ext cx="209007" cy="511561"/>
            <a:chOff x="3744685" y="1201783"/>
            <a:chExt cx="209007" cy="38317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56129" y="3548215"/>
            <a:ext cx="209007" cy="594227"/>
            <a:chOff x="3744685" y="1201783"/>
            <a:chExt cx="209007" cy="383178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78926" y="3630881"/>
            <a:ext cx="209007" cy="511561"/>
            <a:chOff x="3744685" y="1201783"/>
            <a:chExt cx="209007" cy="38317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30528" y="5252992"/>
            <a:ext cx="209007" cy="511561"/>
            <a:chOff x="3744685" y="1201783"/>
            <a:chExt cx="209007" cy="38317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flipH="1">
            <a:off x="2851355" y="2737794"/>
            <a:ext cx="127819" cy="511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88710" y="4470804"/>
            <a:ext cx="127819" cy="511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-755243" y="5160506"/>
            <a:ext cx="2730307" cy="2459334"/>
          </a:xfrm>
          <a:prstGeom prst="rect">
            <a:avLst/>
          </a:prstGeom>
        </p:spPr>
      </p:pic>
      <p:pic>
        <p:nvPicPr>
          <p:cNvPr id="24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903226" y="5203666"/>
            <a:ext cx="2730307" cy="2459334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2561695" y="5246826"/>
            <a:ext cx="2730307" cy="2459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26849" y="973825"/>
            <a:ext cx="3993776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1231" y="1714823"/>
            <a:ext cx="782887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ngát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31230" y="2766222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31230" y="3843106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chậm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Donut 8"/>
          <p:cNvSpPr/>
          <p:nvPr/>
        </p:nvSpPr>
        <p:spPr>
          <a:xfrm>
            <a:off x="3575880" y="1850412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562304" y="287028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7" grpId="0" animBg="1"/>
      <p:bldP spid="9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1" y="352700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851" y="2074832"/>
            <a:ext cx="437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8572222" y="4550113"/>
            <a:ext cx="3632651" cy="2470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61600" y="942299"/>
            <a:ext cx="2268799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4.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8007" t="25447" r="16535" b="53482"/>
          <a:stretch/>
        </p:blipFill>
        <p:spPr>
          <a:xfrm>
            <a:off x="0" y="1799013"/>
            <a:ext cx="12192000" cy="22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58"/>
          <a:stretch/>
        </p:blipFill>
        <p:spPr>
          <a:xfrm>
            <a:off x="2119313" y="1014412"/>
            <a:ext cx="7781772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4030" y="2124673"/>
            <a:ext cx="1281764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chữ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2" y="823912"/>
            <a:ext cx="10591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019175"/>
            <a:ext cx="67627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9" y="962025"/>
            <a:ext cx="108299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8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9293" y="1718973"/>
            <a:ext cx="284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lườm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730" y="1679254"/>
            <a:ext cx="4654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quả mướp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4819" y="4004741"/>
            <a:ext cx="3200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gươm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3303" y="3858296"/>
            <a:ext cx="549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bươm bướm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702" y="741528"/>
            <a:ext cx="4925728" cy="2770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014" y="3678349"/>
            <a:ext cx="4719137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303" y="3632643"/>
            <a:ext cx="4835742" cy="3120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014" y="741528"/>
            <a:ext cx="4719137" cy="2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8" y="-559677"/>
            <a:ext cx="10404741" cy="7673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4786" y="779147"/>
            <a:ext cx="4187492" cy="8957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55: an - at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1484" y="1678143"/>
            <a:ext cx="4038600" cy="3682896"/>
            <a:chOff x="1828800" y="2641705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3484" y="1779638"/>
            <a:ext cx="4038600" cy="3682896"/>
            <a:chOff x="6400800" y="2743200"/>
            <a:chExt cx="4038600" cy="3682896"/>
          </a:xfrm>
        </p:grpSpPr>
        <p:sp>
          <p:nvSpPr>
            <p:cNvPr id="19" name="Oval 18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6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07803" y="457892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1.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0269" y="4515637"/>
            <a:ext cx="3335588" cy="9973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076" name="Picture 4" descr="Bàn làm việc AT120SHL3DF - Bàn ghế Hòa Ph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9" y="1380357"/>
            <a:ext cx="3395732" cy="27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29832" y="1779518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16385" y="2979839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71126" y="2979839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29632" y="4515637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 - </a:t>
            </a:r>
            <a:r>
              <a:rPr lang="en-US" sz="6000" dirty="0" err="1">
                <a:latin typeface="UTM Avo" panose="02040603050506020204" pitchFamily="18" charset="0"/>
              </a:rPr>
              <a:t>nờ</a:t>
            </a:r>
            <a:r>
              <a:rPr lang="en-US" sz="6000" dirty="0">
                <a:latin typeface="UTM Avo" panose="02040603050506020204" pitchFamily="18" charset="0"/>
              </a:rPr>
              <a:t> - an</a:t>
            </a:r>
          </a:p>
        </p:txBody>
      </p:sp>
    </p:spTree>
    <p:extLst>
      <p:ext uri="{BB962C8B-B14F-4D97-AF65-F5344CB8AC3E}">
        <p14:creationId xmlns:p14="http://schemas.microsoft.com/office/powerpoint/2010/main" val="1084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966551" y="4126854"/>
            <a:ext cx="2630428" cy="100478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hát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Địa chỉ Nhà hát Lớn Hà Nội nằm ở đâu | Viet Fun Tra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2" y="1418413"/>
            <a:ext cx="3440854" cy="2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37843" y="1388704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37843" y="258902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92584" y="258902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71676" y="4126854"/>
            <a:ext cx="60466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 - </a:t>
            </a:r>
            <a:r>
              <a:rPr lang="en-US" sz="6000" dirty="0" err="1">
                <a:latin typeface="UTM Avo" panose="02040603050506020204" pitchFamily="18" charset="0"/>
              </a:rPr>
              <a:t>tờ</a:t>
            </a:r>
            <a:r>
              <a:rPr lang="en-US" sz="6000" dirty="0">
                <a:latin typeface="UTM Avo" panose="02040603050506020204" pitchFamily="18" charset="0"/>
              </a:rPr>
              <a:t> - at</a:t>
            </a:r>
          </a:p>
        </p:txBody>
      </p:sp>
    </p:spTree>
    <p:extLst>
      <p:ext uri="{BB962C8B-B14F-4D97-AF65-F5344CB8AC3E}">
        <p14:creationId xmlns:p14="http://schemas.microsoft.com/office/powerpoint/2010/main" val="15380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514982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514982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45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vi-VN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h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bàn</a:t>
            </a:r>
            <a:endParaRPr lang="en-US" sz="66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nhà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hát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258</TotalTime>
  <Words>277</Words>
  <Application>Microsoft Office PowerPoint</Application>
  <PresentationFormat>Widescreen</PresentationFormat>
  <Paragraphs>73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inpin heiti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TỬ</cp:lastModifiedBy>
  <cp:revision>62</cp:revision>
  <dcterms:created xsi:type="dcterms:W3CDTF">2020-08-11T07:25:03Z</dcterms:created>
  <dcterms:modified xsi:type="dcterms:W3CDTF">2025-11-03T08:27:18Z</dcterms:modified>
</cp:coreProperties>
</file>