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8"/>
  </p:notesMasterIdLst>
  <p:sldIdLst>
    <p:sldId id="256" r:id="rId2"/>
    <p:sldId id="276" r:id="rId3"/>
    <p:sldId id="273" r:id="rId4"/>
    <p:sldId id="274" r:id="rId5"/>
    <p:sldId id="275" r:id="rId6"/>
    <p:sldId id="259" r:id="rId7"/>
    <p:sldId id="261" r:id="rId8"/>
    <p:sldId id="260" r:id="rId9"/>
    <p:sldId id="278" r:id="rId10"/>
    <p:sldId id="263" r:id="rId11"/>
    <p:sldId id="264" r:id="rId12"/>
    <p:sldId id="265" r:id="rId13"/>
    <p:sldId id="266" r:id="rId14"/>
    <p:sldId id="277" r:id="rId15"/>
    <p:sldId id="289" r:id="rId16"/>
    <p:sldId id="268" r:id="rId17"/>
    <p:sldId id="279" r:id="rId18"/>
    <p:sldId id="280" r:id="rId19"/>
    <p:sldId id="281" r:id="rId20"/>
    <p:sldId id="269" r:id="rId21"/>
    <p:sldId id="290" r:id="rId22"/>
    <p:sldId id="270" r:id="rId23"/>
    <p:sldId id="283" r:id="rId24"/>
    <p:sldId id="286" r:id="rId25"/>
    <p:sldId id="287" r:id="rId26"/>
    <p:sldId id="293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7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5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:a16="http://schemas.microsoft.com/office/drawing/2014/main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6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0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590" y="4060031"/>
            <a:ext cx="61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   </a:t>
            </a:r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651819" y="571364"/>
            <a:ext cx="6887982" cy="3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42" y="5356442"/>
            <a:ext cx="102773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huyền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buồm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89" y="2859648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419869" y="604177"/>
            <a:ext cx="5145642" cy="98590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giải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9" y="2859648"/>
            <a:ext cx="3624726" cy="3624726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71" y="2859648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15" y="3917868"/>
            <a:ext cx="3296991" cy="24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24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5" y="4096973"/>
            <a:ext cx="3314835" cy="2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595" y="3583758"/>
            <a:ext cx="32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840" y="3383703"/>
            <a:ext cx="25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2. 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261" y="6363582"/>
            <a:ext cx="277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3. um tùm</a:t>
            </a:r>
            <a:endParaRPr lang="vi-VN" sz="2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085" y="6316968"/>
            <a:ext cx="24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4. 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98" y="6112765"/>
            <a:ext cx="262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um tùm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104" y="58299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2939109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11795" y="2056212"/>
            <a:ext cx="3973542" cy="13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59559" y="299309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94796" y="4825665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697" y="999608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697" y="279128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97" y="4582958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78111" y="518431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7903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583298" y="3746948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07286" y="2867852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282811" y="182940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905256" y="4677579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491672" y="183613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39800" y="2481263"/>
            <a:ext cx="112522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5"/>
            <a:ext cx="11616743" cy="235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32" y="1162050"/>
            <a:ext cx="963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" y="918317"/>
            <a:ext cx="10598493" cy="5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09"/>
            <a:ext cx="12301870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4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4027611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23892" y="476924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87804" y="4623514"/>
            <a:ext cx="4462689" cy="109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530133" y="1315181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7148" y="1086653"/>
            <a:ext cx="457032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0788" y="2327670"/>
            <a:ext cx="2126688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7148" y="2327670"/>
            <a:ext cx="2403342" cy="8713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UTM Avo" panose="02040603050506020204" pitchFamily="18" charset="0"/>
            </a:endParaRPr>
          </a:p>
          <a:p>
            <a:pPr algn="ctr"/>
            <a:r>
              <a:rPr lang="en-US" sz="6000">
                <a:latin typeface="UTM Avo" panose="02040603050506020204" pitchFamily="18" charset="0"/>
              </a:rPr>
              <a:t>uô</a:t>
            </a:r>
          </a:p>
          <a:p>
            <a:pPr algn="ctr"/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099" y="3779012"/>
            <a:ext cx="7083379" cy="9009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- ô - </a:t>
            </a:r>
            <a:r>
              <a:rPr lang="en-US" sz="6000" dirty="0" err="1">
                <a:latin typeface="UTM Avo" panose="02040603050506020204" pitchFamily="18" charset="0"/>
              </a:rPr>
              <a:t>mờ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233274"/>
            <a:ext cx="2862353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7653" y="487252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44754" y="4649808"/>
            <a:ext cx="4462690" cy="1829240"/>
            <a:chOff x="3810000" y="1066365"/>
            <a:chExt cx="3921757" cy="1683077"/>
          </a:xfrm>
        </p:grpSpPr>
        <p:sp>
          <p:nvSpPr>
            <p:cNvPr id="45" name="Rectangle 44"/>
            <p:cNvSpPr/>
            <p:nvPr/>
          </p:nvSpPr>
          <p:spPr>
            <a:xfrm>
              <a:off x="3810000" y="1066365"/>
              <a:ext cx="3921756" cy="10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569274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9274" y="2063642"/>
              <a:ext cx="2352483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963137" y="1412553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160</TotalTime>
  <Words>316</Words>
  <Application>Microsoft Office PowerPoint</Application>
  <PresentationFormat>Widescreen</PresentationFormat>
  <Paragraphs>77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Utm avo</vt:lpstr>
      <vt:lpstr>Utm avo</vt:lpstr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DƯƠNG TỬ</cp:lastModifiedBy>
  <cp:revision>44</cp:revision>
  <dcterms:created xsi:type="dcterms:W3CDTF">2021-11-01T14:34:16Z</dcterms:created>
  <dcterms:modified xsi:type="dcterms:W3CDTF">2025-11-03T08:04:58Z</dcterms:modified>
</cp:coreProperties>
</file>