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21"/>
  </p:notesMasterIdLst>
  <p:sldIdLst>
    <p:sldId id="328" r:id="rId3"/>
    <p:sldId id="275" r:id="rId4"/>
    <p:sldId id="283" r:id="rId5"/>
    <p:sldId id="298" r:id="rId6"/>
    <p:sldId id="319" r:id="rId7"/>
    <p:sldId id="323" r:id="rId8"/>
    <p:sldId id="329" r:id="rId9"/>
    <p:sldId id="324" r:id="rId10"/>
    <p:sldId id="325" r:id="rId11"/>
    <p:sldId id="330" r:id="rId12"/>
    <p:sldId id="327" r:id="rId13"/>
    <p:sldId id="334" r:id="rId14"/>
    <p:sldId id="331" r:id="rId15"/>
    <p:sldId id="332" r:id="rId16"/>
    <p:sldId id="306" r:id="rId17"/>
    <p:sldId id="322" r:id="rId18"/>
    <p:sldId id="333" r:id="rId19"/>
    <p:sldId id="270" r:id="rId20"/>
  </p:sldIdLst>
  <p:sldSz cx="12192000" cy="6858000"/>
  <p:notesSz cx="6858000" cy="9144000"/>
  <p:embeddedFontLst>
    <p:embeddedFont>
      <p:font typeface="Quicksand" panose="020B0604020202020204" charset="0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  <p:embeddedFont>
      <p:font typeface="等线" panose="020B0604020202020204" charset="-122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DAF7EE"/>
    <a:srgbClr val="3B1600"/>
    <a:srgbClr val="FFFBF7"/>
    <a:srgbClr val="6F9005"/>
    <a:srgbClr val="FF7200"/>
    <a:srgbClr val="FF8119"/>
    <a:srgbClr val="FFAF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0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92524-1503-4B92-A401-3FA292800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1AEF9A6-D07F-4D87-A5F0-FEAB7FF300B3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3B0F52-D79D-4B3F-B28F-03FA98A1B95F}"/>
              </a:ext>
            </a:extLst>
          </p:cNvPr>
          <p:cNvSpPr/>
          <p:nvPr userDrawn="1"/>
        </p:nvSpPr>
        <p:spPr>
          <a:xfrm>
            <a:off x="11182120" y="165253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26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AAEBF-8FC9-4F7C-8A04-7D6851CEE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2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F7833-891F-4E23-9802-C4F22B8A8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878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E1906-422B-4848-A7C7-08254CC56C31}"/>
              </a:ext>
            </a:extLst>
          </p:cNvPr>
          <p:cNvSpPr/>
          <p:nvPr userDrawn="1"/>
        </p:nvSpPr>
        <p:spPr>
          <a:xfrm>
            <a:off x="11182120" y="165253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920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0836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073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771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C85EC11-7151-4075-9DB1-F2D16739D7A1}"/>
              </a:ext>
            </a:extLst>
          </p:cNvPr>
          <p:cNvSpPr/>
          <p:nvPr userDrawn="1"/>
        </p:nvSpPr>
        <p:spPr>
          <a:xfrm>
            <a:off x="10779334" y="263299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8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E8C57-98ED-4FD1-B719-9DE20CDFAF22}"/>
              </a:ext>
            </a:extLst>
          </p:cNvPr>
          <p:cNvSpPr/>
          <p:nvPr userDrawn="1"/>
        </p:nvSpPr>
        <p:spPr>
          <a:xfrm>
            <a:off x="11182120" y="165253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19D47-021D-4436-973E-6425BC5AA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7E5BC-2812-4D35-AE03-542C6D14D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9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AEBE7-0994-441B-97D9-B4F565796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25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656E0D-38A4-43B1-841E-7A32C0B39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38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69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8B8CD-59CA-4E0A-8F29-C6F9E3041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996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8D22B-A028-48E9-AFBE-B41C7FC6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495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D0B76-F9C7-4E03-9FB8-BE6B67386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57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42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9118" y="16581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BB371-E18B-42DC-8A4B-FCB873E60711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3954-1DFB-4221-B336-B0E8A0F6A036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Oval 4"/>
          <p:cNvSpPr/>
          <p:nvPr/>
        </p:nvSpPr>
        <p:spPr>
          <a:xfrm>
            <a:off x="401615" y="0"/>
            <a:ext cx="1042987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691940" y="696070"/>
            <a:ext cx="11137773" cy="57451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2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                       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                               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Theo L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É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P TÔN - XTÔI   </a:t>
            </a:r>
          </a:p>
        </p:txBody>
      </p:sp>
      <p:sp>
        <p:nvSpPr>
          <p:cNvPr id="3" name="Oval 2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99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A41E1A-91A3-4E1A-BFB4-4F2E6E975417}"/>
              </a:ext>
            </a:extLst>
          </p:cNvPr>
          <p:cNvSpPr txBox="1"/>
          <p:nvPr/>
        </p:nvSpPr>
        <p:spPr>
          <a:xfrm>
            <a:off x="560155" y="745115"/>
            <a:ext cx="11029950" cy="586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 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 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 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	                                                      </a:t>
            </a:r>
            <a:r>
              <a:rPr lang="en-US" sz="2000">
                <a:latin typeface="UTM Avo" panose="02040603050506020204" pitchFamily="18" charset="0"/>
              </a:rPr>
              <a:t>Theo </a:t>
            </a:r>
            <a:r>
              <a:rPr lang="en-US" sz="2000" err="1">
                <a:latin typeface="UTM Avo" panose="02040603050506020204" pitchFamily="18" charset="0"/>
              </a:rPr>
              <a:t>LÉP</a:t>
            </a:r>
            <a:r>
              <a:rPr lang="en-US" sz="200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TÔN-XTÔI</a:t>
            </a:r>
            <a:r>
              <a:rPr lang="en-US" sz="2000">
                <a:latin typeface="UTM Avo" panose="02040603050506020204" pitchFamily="18" charset="0"/>
              </a:rPr>
              <a:t>       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D0378045-45C1-4CA8-A87C-F5107189BC7A}"/>
              </a:ext>
            </a:extLst>
          </p:cNvPr>
          <p:cNvSpPr/>
          <p:nvPr/>
        </p:nvSpPr>
        <p:spPr>
          <a:xfrm>
            <a:off x="1104900" y="1404006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C58FF4E-A609-4029-9BE3-C544DE4E3688}"/>
              </a:ext>
            </a:extLst>
          </p:cNvPr>
          <p:cNvSpPr/>
          <p:nvPr/>
        </p:nvSpPr>
        <p:spPr>
          <a:xfrm>
            <a:off x="1104900" y="20905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C6101F88-20DD-4A2C-81AD-D4EE08FD3234}"/>
              </a:ext>
            </a:extLst>
          </p:cNvPr>
          <p:cNvSpPr/>
          <p:nvPr/>
        </p:nvSpPr>
        <p:spPr>
          <a:xfrm>
            <a:off x="8588337" y="1918356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C9DCF16-FE8B-4AD2-A8FB-6E6A3E49F6BF}"/>
              </a:ext>
            </a:extLst>
          </p:cNvPr>
          <p:cNvSpPr/>
          <p:nvPr/>
        </p:nvSpPr>
        <p:spPr>
          <a:xfrm>
            <a:off x="2614613" y="260488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F50BA188-A442-4140-AFF5-19315D080D68}"/>
              </a:ext>
            </a:extLst>
          </p:cNvPr>
          <p:cNvSpPr/>
          <p:nvPr/>
        </p:nvSpPr>
        <p:spPr>
          <a:xfrm>
            <a:off x="1104900" y="389326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F08B2027-2E94-48A8-9665-856D91EE8A7B}"/>
              </a:ext>
            </a:extLst>
          </p:cNvPr>
          <p:cNvSpPr/>
          <p:nvPr/>
        </p:nvSpPr>
        <p:spPr>
          <a:xfrm>
            <a:off x="1104900" y="473897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EE9D6C93-51C2-419F-B679-349D68E89DDD}"/>
              </a:ext>
            </a:extLst>
          </p:cNvPr>
          <p:cNvSpPr/>
          <p:nvPr/>
        </p:nvSpPr>
        <p:spPr>
          <a:xfrm>
            <a:off x="6996112" y="4403146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white"/>
                </a:solidFill>
                <a:latin typeface="Quicksand" pitchFamily="2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963" y="2293802"/>
            <a:ext cx="10604831" cy="150471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5400" i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2385" y="835389"/>
            <a:ext cx="4127229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Luyện</a:t>
            </a:r>
            <a:r>
              <a:rPr lang="en-US" sz="40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840689" y="2419875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44608" y="2979932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50808" y="2990420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58349" y="2419876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709669" y="560242"/>
            <a:ext cx="11111269" cy="58067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2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                       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Theo L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É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P TÔN - XTÔI   </a:t>
            </a:r>
          </a:p>
        </p:txBody>
      </p:sp>
      <p:sp>
        <p:nvSpPr>
          <p:cNvPr id="3" name="Star: 6 Points 4">
            <a:extLst>
              <a:ext uri="{FF2B5EF4-FFF2-40B4-BE49-F238E27FC236}">
                <a16:creationId xmlns:a16="http://schemas.microsoft.com/office/drawing/2014/main" id="{D0378045-45C1-4CA8-A87C-F5107189BC7A}"/>
              </a:ext>
            </a:extLst>
          </p:cNvPr>
          <p:cNvSpPr/>
          <p:nvPr/>
        </p:nvSpPr>
        <p:spPr>
          <a:xfrm>
            <a:off x="1233485" y="1234334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4" name="Star: 6 Points 5">
            <a:extLst>
              <a:ext uri="{FF2B5EF4-FFF2-40B4-BE49-F238E27FC236}">
                <a16:creationId xmlns:a16="http://schemas.microsoft.com/office/drawing/2014/main" id="{7C58FF4E-A609-4029-9BE3-C544DE4E3688}"/>
              </a:ext>
            </a:extLst>
          </p:cNvPr>
          <p:cNvSpPr/>
          <p:nvPr/>
        </p:nvSpPr>
        <p:spPr>
          <a:xfrm>
            <a:off x="1233485" y="3886372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1"/>
          <a:stretch/>
        </p:blipFill>
        <p:spPr>
          <a:xfrm>
            <a:off x="609600" y="731520"/>
            <a:ext cx="10972800" cy="44731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98750" y="1444596"/>
            <a:ext cx="3483428" cy="37600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9080" y="5332952"/>
            <a:ext cx="84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0242" y="5204651"/>
            <a:ext cx="883151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khuyên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đánh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vẻ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ngoài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97" y="1932701"/>
            <a:ext cx="8031752" cy="310206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87862" y="51478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8372" y="2679048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2" name="Oval 11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3814493" y="1252764"/>
            <a:ext cx="4563013" cy="1372921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27">
            <a:extLst>
              <a:ext uri="{FF2B5EF4-FFF2-40B4-BE49-F238E27FC236}">
                <a16:creationId xmlns:a16="http://schemas.microsoft.com/office/drawing/2014/main" id="{31358F1B-E524-4FB0-B8BF-B63EC6856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2"/>
          <a:stretch/>
        </p:blipFill>
        <p:spPr>
          <a:xfrm>
            <a:off x="2566454" y="5029199"/>
            <a:ext cx="7872946" cy="161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814493" y="389691"/>
            <a:ext cx="4637187" cy="843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7808" y="1495811"/>
            <a:ext cx="38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 CHÉP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8" y="2962438"/>
            <a:ext cx="9413904" cy="156463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7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37664D7C-F78F-485C-81AB-AADB26D68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57776" b="60185"/>
          <a:stretch/>
        </p:blipFill>
        <p:spPr bwMode="auto">
          <a:xfrm>
            <a:off x="9147671" y="1786841"/>
            <a:ext cx="268138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BC5D0454-F938-4431-ADB8-0B4942464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b="60185"/>
          <a:stretch/>
        </p:blipFill>
        <p:spPr bwMode="auto">
          <a:xfrm>
            <a:off x="362942" y="1786841"/>
            <a:ext cx="8796338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5EADA-2286-40DF-8BDA-F94509F4D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56" y="2513607"/>
            <a:ext cx="97870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chuŎ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Γ˘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ω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Ǟ c</a:t>
            </a:r>
            <a:r>
              <a:rPr lang="el-GR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Ϊ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Ǉhú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nó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gặp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5" name="Oval 4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685896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68165" y="2679048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2" name="Oval 11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05" y="212165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505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68794" y="3165243"/>
            <a:ext cx="635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 75: ÔN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55" y="1834386"/>
            <a:ext cx="7420090" cy="3319606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60954" y="498248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599" y="4506373"/>
            <a:ext cx="6359435" cy="2120168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99" y="4791711"/>
            <a:ext cx="1588390" cy="1843051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308" y="4617635"/>
            <a:ext cx="1512847" cy="2017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215" y="2752041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 ĐỌC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297372"/>
            <a:ext cx="3943350" cy="4270474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3"/>
          <a:srcRect l="66309" t="17606" r="15370" b="60156"/>
          <a:stretch/>
        </p:blipFill>
        <p:spPr>
          <a:xfrm>
            <a:off x="8109890" y="536523"/>
            <a:ext cx="2279101" cy="1152605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7" y="744571"/>
            <a:ext cx="11304025" cy="51736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03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660387" y="753206"/>
            <a:ext cx="11098017" cy="58067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2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                        </a:t>
            </a:r>
            <a:r>
              <a:rPr lang="en-US" sz="3200" dirty="0">
                <a:latin typeface="UTM Avo" panose="02040603050506020204" pitchFamily="18" charset="0"/>
              </a:rPr>
              <a:t>   Theo L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É</a:t>
            </a:r>
            <a:r>
              <a:rPr lang="en-US" sz="3200" dirty="0">
                <a:latin typeface="UTM Avo" panose="02040603050506020204" pitchFamily="18" charset="0"/>
              </a:rPr>
              <a:t>P TÔN - XTÔI   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500689" y="1911346"/>
            <a:ext cx="14142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30767" y="3292261"/>
            <a:ext cx="331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3679634" y="3251893"/>
            <a:ext cx="2940241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730767" y="3888476"/>
            <a:ext cx="20505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772553" y="4551722"/>
            <a:ext cx="11232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1304333" y="5869856"/>
            <a:ext cx="12293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963232-4A95-4BE2-A2CA-7E56573EAFD8}"/>
              </a:ext>
            </a:extLst>
          </p:cNvPr>
          <p:cNvCxnSpPr>
            <a:cxnSpLocks/>
          </p:cNvCxnSpPr>
          <p:nvPr/>
        </p:nvCxnSpPr>
        <p:spPr>
          <a:xfrm flipV="1">
            <a:off x="9635590" y="2584628"/>
            <a:ext cx="1621415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489850" y="676242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339207" y="3319125"/>
              <a:ext cx="1831817" cy="12195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rgbClr val="3B1600"/>
                  </a:solidFill>
                  <a:latin typeface="UTM Avo" panose="020406030505060202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VỰNG</a:t>
              </a:r>
              <a:endParaRPr lang="zh-CN" altLang="en-US" sz="3200" b="1" dirty="0">
                <a:solidFill>
                  <a:srgbClr val="3B1600"/>
                </a:solidFill>
                <a:latin typeface="UTM Av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5137418" y="743955"/>
            <a:ext cx="2904936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527268" y="1335308"/>
            <a:ext cx="22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hớn</a:t>
            </a:r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hở</a:t>
            </a:r>
            <a:endParaRPr lang="en-US" sz="3600" b="1" dirty="0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263734" y="810256"/>
            <a:ext cx="3071575" cy="2018641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539776" y="1395279"/>
            <a:ext cx="247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</a:t>
            </a:r>
            <a:endParaRPr lang="en-US" sz="3600" b="1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5001454" y="2697788"/>
            <a:ext cx="3176863" cy="2012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5410777" y="3253321"/>
            <a:ext cx="242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liếm</a:t>
            </a:r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20717" y="2725001"/>
            <a:ext cx="3078502" cy="1967995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9175324" y="3104124"/>
            <a:ext cx="135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thiện</a:t>
            </a:r>
            <a:endParaRPr lang="en-US" sz="3600" b="1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5064824" y="4653662"/>
            <a:ext cx="2904936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80299" y="5287973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la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21087892">
            <a:off x="8289831" y="4667665"/>
            <a:ext cx="2904936" cy="1880774"/>
            <a:chOff x="5523722" y="703567"/>
            <a:chExt cx="2377883" cy="1840208"/>
          </a:xfrm>
        </p:grpSpPr>
        <p:grpSp>
          <p:nvGrpSpPr>
            <p:cNvPr id="55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6" name="Rectangle 55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 flipH="1">
            <a:off x="8879687" y="5280623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thịt</a:t>
            </a:r>
            <a:endParaRPr lang="en-US" sz="3600" b="1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2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1C2B23-211F-4487-8838-CC5FBB404394}"/>
              </a:ext>
            </a:extLst>
          </p:cNvPr>
          <p:cNvSpPr txBox="1"/>
          <p:nvPr/>
        </p:nvSpPr>
        <p:spPr>
          <a:xfrm>
            <a:off x="647700" y="5705475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t</a:t>
            </a:r>
            <a:r>
              <a:rPr lang="vi-VN" sz="3200" dirty="0">
                <a:solidFill>
                  <a:srgbClr val="000000"/>
                </a:solidFill>
                <a:latin typeface="UTM Avo" panose="020406030505060202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lộ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mừng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7A3E5-B548-48D1-9079-2378EB4B48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1" y="653475"/>
            <a:ext cx="7158038" cy="47720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88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355F2-19DE-4DC0-9039-2561179CF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615375"/>
            <a:ext cx="7555230" cy="4841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446E55-8976-49F7-A445-C91FCDFA5965}"/>
              </a:ext>
            </a:extLst>
          </p:cNvPr>
          <p:cNvSpPr txBox="1"/>
          <p:nvPr/>
        </p:nvSpPr>
        <p:spPr>
          <a:xfrm>
            <a:off x="74295" y="565785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dáng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1281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06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Tiếng Việt 1</Template>
  <TotalTime>1741</TotalTime>
  <Words>165</Words>
  <Application>Microsoft Office PowerPoint</Application>
  <PresentationFormat>Widescreen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Quicksand</vt:lpstr>
      <vt:lpstr>Calibri Light</vt:lpstr>
      <vt:lpstr>Calibri</vt:lpstr>
      <vt:lpstr>.VnAvant</vt:lpstr>
      <vt:lpstr>印品黑体</vt:lpstr>
      <vt:lpstr>HP001 4 hàng</vt:lpstr>
      <vt:lpstr>微软雅黑</vt:lpstr>
      <vt:lpstr>UTM Avo</vt:lpstr>
      <vt:lpstr>等线</vt:lpstr>
      <vt:lpstr>Arial</vt:lpstr>
      <vt:lpstr>Times New Roman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117</cp:revision>
  <dcterms:created xsi:type="dcterms:W3CDTF">2021-11-01T08:16:43Z</dcterms:created>
  <dcterms:modified xsi:type="dcterms:W3CDTF">2025-11-29T10:22:37Z</dcterms:modified>
</cp:coreProperties>
</file>