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1"/>
    <p:sldMasterId id="2147483723" r:id="rId2"/>
  </p:sldMasterIdLst>
  <p:notesMasterIdLst>
    <p:notesMasterId r:id="rId32"/>
  </p:notesMasterIdLst>
  <p:sldIdLst>
    <p:sldId id="328" r:id="rId3"/>
    <p:sldId id="271" r:id="rId4"/>
    <p:sldId id="316" r:id="rId5"/>
    <p:sldId id="272" r:id="rId6"/>
    <p:sldId id="273" r:id="rId7"/>
    <p:sldId id="274" r:id="rId8"/>
    <p:sldId id="275" r:id="rId9"/>
    <p:sldId id="276" r:id="rId10"/>
    <p:sldId id="259" r:id="rId11"/>
    <p:sldId id="260" r:id="rId12"/>
    <p:sldId id="290" r:id="rId13"/>
    <p:sldId id="288" r:id="rId14"/>
    <p:sldId id="289" r:id="rId15"/>
    <p:sldId id="263" r:id="rId16"/>
    <p:sldId id="314" r:id="rId17"/>
    <p:sldId id="312" r:id="rId18"/>
    <p:sldId id="291" r:id="rId19"/>
    <p:sldId id="294" r:id="rId20"/>
    <p:sldId id="315" r:id="rId21"/>
    <p:sldId id="309" r:id="rId22"/>
    <p:sldId id="300" r:id="rId23"/>
    <p:sldId id="304" r:id="rId24"/>
    <p:sldId id="306" r:id="rId25"/>
    <p:sldId id="301" r:id="rId26"/>
    <p:sldId id="295" r:id="rId27"/>
    <p:sldId id="302" r:id="rId28"/>
    <p:sldId id="307" r:id="rId29"/>
    <p:sldId id="297" r:id="rId30"/>
    <p:sldId id="30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99CCFF"/>
    <a:srgbClr val="FFFF99"/>
    <a:srgbClr val="FFFF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160" autoAdjust="0"/>
  </p:normalViewPr>
  <p:slideViewPr>
    <p:cSldViewPr snapToGrid="0">
      <p:cViewPr varScale="1">
        <p:scale>
          <a:sx n="67" d="100"/>
          <a:sy n="67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1B092C-88E6-464A-95C2-E495305B290B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B2A6C8-E332-4520-983A-2D604A22C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56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557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2A6C8-E332-4520-983A-2D604A22CF3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904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B2A6C8-E332-4520-983A-2D604A22CF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737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836674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3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0410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738840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7988477-19AE-4F69-B030-52841DDF7CD9}"/>
              </a:ext>
            </a:extLst>
          </p:cNvPr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CD56C23-FC8B-4505-AE5D-CDDB7193B65F}"/>
              </a:ext>
            </a:extLst>
          </p:cNvPr>
          <p:cNvSpPr/>
          <p:nvPr userDrawn="1"/>
        </p:nvSpPr>
        <p:spPr>
          <a:xfrm>
            <a:off x="11160087" y="0"/>
            <a:ext cx="1156771" cy="149829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250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46355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135999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77756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A83E030-11B0-4551-B300-7F4EDA15CB5D}"/>
              </a:ext>
            </a:extLst>
          </p:cNvPr>
          <p:cNvSpPr/>
          <p:nvPr userDrawn="1"/>
        </p:nvSpPr>
        <p:spPr>
          <a:xfrm>
            <a:off x="10875148" y="99526"/>
            <a:ext cx="1156771" cy="149829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5631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3B6A8F8-F4FD-42A1-93DE-2C48BC0FEFCA}"/>
              </a:ext>
            </a:extLst>
          </p:cNvPr>
          <p:cNvSpPr/>
          <p:nvPr userDrawn="1"/>
        </p:nvSpPr>
        <p:spPr>
          <a:xfrm>
            <a:off x="11160087" y="0"/>
            <a:ext cx="1156771" cy="149829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68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9509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83589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858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82124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8436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079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0177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9269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61B3B-9BA6-4C4D-8B30-45AEED0A188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883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2627743F-6B61-4438-B950-9A5CE50714DD}" type="datetimeFigureOut">
              <a:rPr lang="en-US" smtClean="0"/>
              <a:t>11/29/2025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511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</p:sldLayoutIdLst>
  <p:transition spd="slow">
    <p:wip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4.png"/><Relationship Id="rId11" Type="http://schemas.openxmlformats.org/officeDocument/2006/relationships/image" Target="../media/image38.png"/><Relationship Id="rId5" Type="http://schemas.openxmlformats.org/officeDocument/2006/relationships/image" Target="../media/image20.png"/><Relationship Id="rId10" Type="http://schemas.openxmlformats.org/officeDocument/2006/relationships/image" Target="../media/image3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36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slide" Target="slide7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5" Type="http://schemas.openxmlformats.org/officeDocument/2006/relationships/slide" Target="slide9.xml"/><Relationship Id="rId10" Type="http://schemas.openxmlformats.org/officeDocument/2006/relationships/slide" Target="slide6.xml"/><Relationship Id="rId4" Type="http://schemas.openxmlformats.org/officeDocument/2006/relationships/image" Target="../media/image7.png"/><Relationship Id="rId9" Type="http://schemas.openxmlformats.org/officeDocument/2006/relationships/image" Target="../media/image11.png"/><Relationship Id="rId1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604182" y="1658131"/>
            <a:ext cx="5213287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14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71: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ơt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1E5B9B-85B6-4DDB-ADD1-35F13E67E17A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4EE7247-BB46-40D5-80BF-9040F8A49CFF}"/>
              </a:ext>
            </a:extLst>
          </p:cNvPr>
          <p:cNvSpPr/>
          <p:nvPr/>
        </p:nvSpPr>
        <p:spPr>
          <a:xfrm>
            <a:off x="11039823" y="679206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2" name="Oval 1"/>
          <p:cNvSpPr/>
          <p:nvPr/>
        </p:nvSpPr>
        <p:spPr>
          <a:xfrm>
            <a:off x="457200" y="0"/>
            <a:ext cx="1000125" cy="679206"/>
          </a:xfrm>
          <a:prstGeom prst="ellipse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6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BAA8D8-C721-4080-BCFD-4CC7D0124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452" y="228744"/>
            <a:ext cx="9115548" cy="6449484"/>
          </a:xfrm>
          <a:prstGeom prst="rect">
            <a:avLst/>
          </a:prstGeom>
        </p:spPr>
      </p:pic>
      <p:sp>
        <p:nvSpPr>
          <p:cNvPr id="4" name="Shape 233">
            <a:extLst>
              <a:ext uri="{FF2B5EF4-FFF2-40B4-BE49-F238E27FC236}">
                <a16:creationId xmlns:a16="http://schemas.microsoft.com/office/drawing/2014/main" id="{7DF390D5-FD81-4C0B-95D5-90A528D13082}"/>
              </a:ext>
            </a:extLst>
          </p:cNvPr>
          <p:cNvSpPr/>
          <p:nvPr/>
        </p:nvSpPr>
        <p:spPr>
          <a:xfrm>
            <a:off x="5348618" y="2968628"/>
            <a:ext cx="4571215" cy="13738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Khám</a:t>
            </a:r>
            <a:r>
              <a:rPr lang="en-US" sz="6600" b="1" kern="0" dirty="0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 </a:t>
            </a:r>
            <a:r>
              <a:rPr lang="en-US" sz="6600" b="1" kern="0" dirty="0" err="1">
                <a:solidFill>
                  <a:srgbClr val="FF0000"/>
                </a:solidFill>
                <a:latin typeface="UTM Avo" panose="02040603050506020204" pitchFamily="18" charset="0"/>
                <a:ea typeface="字魂7号-温暖童稚体" panose="00000500000000000000" pitchFamily="2" charset="-122"/>
                <a:cs typeface="Lato Regular"/>
                <a:sym typeface="Lato Regular"/>
              </a:rPr>
              <a:t>phá</a:t>
            </a:r>
            <a:endParaRPr sz="6600" b="1" kern="0" dirty="0">
              <a:solidFill>
                <a:srgbClr val="FF0000"/>
              </a:solidFill>
              <a:latin typeface="UTM Avo" panose="02040603050506020204" pitchFamily="18" charset="0"/>
              <a:ea typeface="字魂7号-温暖童稚体" panose="00000500000000000000" pitchFamily="2" charset="-122"/>
              <a:cs typeface="Lato Regular"/>
              <a:sym typeface="Lato Regular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D0D70D4-3184-49A2-9EC4-D678994009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5" t="5074" r="12177" b="15106"/>
          <a:stretch/>
        </p:blipFill>
        <p:spPr>
          <a:xfrm flipH="1">
            <a:off x="-301512" y="1635795"/>
            <a:ext cx="5303569" cy="439271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302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2068830" y="4290210"/>
            <a:ext cx="2311622" cy="1648640"/>
            <a:chOff x="857283" y="3766424"/>
            <a:chExt cx="1844586" cy="1312527"/>
          </a:xfrm>
        </p:grpSpPr>
        <p:sp>
          <p:nvSpPr>
            <p:cNvPr id="11" name="Rectangle 10"/>
            <p:cNvSpPr/>
            <p:nvPr/>
          </p:nvSpPr>
          <p:spPr>
            <a:xfrm>
              <a:off x="857284" y="3766424"/>
              <a:ext cx="1844585" cy="61868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/>
                </a:rPr>
                <a:t>s</a:t>
              </a:r>
              <a:r>
                <a:rPr lang="en-US" sz="4800" b="1" dirty="0" err="1">
                  <a:solidFill>
                    <a:srgbClr val="CC0000"/>
                  </a:solidFill>
                  <a:latin typeface="UTM Avo" panose="02040603050506020204"/>
                </a:rPr>
                <a:t>ơn</a:t>
              </a:r>
              <a:endParaRPr lang="en-US" sz="4800" b="1" dirty="0">
                <a:solidFill>
                  <a:srgbClr val="CC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283" y="4393151"/>
              <a:ext cx="957157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/>
                </a:rPr>
                <a:t>s</a:t>
              </a:r>
              <a:endParaRPr lang="en-US" sz="4800" b="1" dirty="0">
                <a:solidFill>
                  <a:srgbClr val="1F497D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41" y="4385113"/>
              <a:ext cx="887428" cy="6858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rgbClr val="CC0000"/>
                  </a:solidFill>
                  <a:latin typeface="UTM Avo" panose="02040603050506020204"/>
                </a:rPr>
                <a:t>ơn</a:t>
              </a:r>
              <a:endParaRPr lang="en-US" sz="4800" b="1" dirty="0">
                <a:solidFill>
                  <a:srgbClr val="CC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194550" y="3292155"/>
            <a:ext cx="4142325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vi-VN" sz="4800" b="1" dirty="0">
                <a:solidFill>
                  <a:prstClr val="black"/>
                </a:solidFill>
                <a:latin typeface="UTM Avo" panose="02040603050506020204"/>
              </a:rPr>
              <a:t>sơn</a:t>
            </a:r>
            <a:r>
              <a:rPr lang="en-US" sz="4800" b="1" dirty="0">
                <a:solidFill>
                  <a:prstClr val="black"/>
                </a:solidFill>
                <a:latin typeface="UTM Avo" panose="02040603050506020204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UTM Avo" panose="02040603050506020204"/>
              </a:rPr>
              <a:t>ca</a:t>
            </a:r>
            <a:endParaRPr lang="en-US" sz="4800" b="1" dirty="0">
              <a:solidFill>
                <a:prstClr val="black"/>
              </a:solidFill>
              <a:latin typeface="UTM Avo" panose="02040603050506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23948" y="3293977"/>
            <a:ext cx="1376350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/>
              </a:rPr>
              <a:t>ơn</a:t>
            </a:r>
            <a:endParaRPr 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30683" y="6052603"/>
            <a:ext cx="6070060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600" dirty="0" err="1">
                <a:solidFill>
                  <a:prstClr val="black"/>
                </a:solidFill>
                <a:latin typeface="UTM Avo" panose="02040603050506020204" pitchFamily="18" charset="0"/>
              </a:rPr>
              <a:t>sờ</a:t>
            </a:r>
            <a:r>
              <a:rPr lang="en-US" sz="46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600" dirty="0" err="1">
                <a:solidFill>
                  <a:prstClr val="black"/>
                </a:solidFill>
                <a:latin typeface="UTM Avo" panose="02040603050506020204" pitchFamily="18" charset="0"/>
              </a:rPr>
              <a:t>ơn</a:t>
            </a:r>
            <a:r>
              <a:rPr lang="en-US" sz="46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4600" dirty="0" err="1">
                <a:solidFill>
                  <a:prstClr val="black"/>
                </a:solidFill>
                <a:latin typeface="UTM Avo" panose="02040603050506020204" pitchFamily="18" charset="0"/>
              </a:rPr>
              <a:t>sơn</a:t>
            </a:r>
            <a:endParaRPr lang="en-US" sz="4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47319" y="3292155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4800" b="1" dirty="0" err="1">
                <a:solidFill>
                  <a:srgbClr val="FF0000"/>
                </a:solidFill>
                <a:latin typeface="UTM Avo" panose="02040603050506020204"/>
              </a:rPr>
              <a:t>ơn</a:t>
            </a:r>
            <a:endParaRPr lang="en-US" sz="48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7863839" y="4243014"/>
            <a:ext cx="2397241" cy="1648639"/>
            <a:chOff x="857283" y="3766424"/>
            <a:chExt cx="1844586" cy="1312526"/>
          </a:xfrm>
        </p:grpSpPr>
        <p:sp>
          <p:nvSpPr>
            <p:cNvPr id="32" name="Rectangle 31"/>
            <p:cNvSpPr/>
            <p:nvPr/>
          </p:nvSpPr>
          <p:spPr>
            <a:xfrm>
              <a:off x="857284" y="3766424"/>
              <a:ext cx="1844585" cy="61868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rgbClr val="CC0000"/>
                  </a:solidFill>
                  <a:latin typeface="UTM Avo" panose="02040603050506020204"/>
                </a:rPr>
                <a:t>ơn</a:t>
              </a:r>
              <a:endParaRPr lang="en-US" sz="4800" b="1" dirty="0">
                <a:solidFill>
                  <a:srgbClr val="CC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7283" y="4393150"/>
              <a:ext cx="957157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rgbClr val="000066"/>
                  </a:solidFill>
                  <a:latin typeface="UTM Avo" panose="02040603050506020204"/>
                </a:rPr>
                <a:t>ơ</a:t>
              </a:r>
              <a:endParaRPr lang="en-US" sz="4800" b="1" dirty="0">
                <a:solidFill>
                  <a:srgbClr val="000066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14441" y="4385113"/>
              <a:ext cx="887428" cy="6858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rgbClr val="660066"/>
                  </a:solidFill>
                  <a:latin typeface="UTM Avo" panose="02040603050506020204"/>
                </a:rPr>
                <a:t>n</a:t>
              </a:r>
              <a:endParaRPr lang="en-US" sz="4800" b="1" dirty="0">
                <a:solidFill>
                  <a:srgbClr val="660066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6575797" y="6033176"/>
            <a:ext cx="5063943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4600" dirty="0">
                <a:solidFill>
                  <a:prstClr val="black"/>
                </a:solidFill>
                <a:latin typeface="UTM Avo" panose="02040603050506020204" pitchFamily="18" charset="0"/>
              </a:rPr>
              <a:t>ơ - n - </a:t>
            </a:r>
            <a:r>
              <a:rPr lang="en-US" sz="4600" dirty="0" err="1">
                <a:solidFill>
                  <a:prstClr val="black"/>
                </a:solidFill>
                <a:latin typeface="UTM Avo" panose="02040603050506020204" pitchFamily="18" charset="0"/>
              </a:rPr>
              <a:t>ơn</a:t>
            </a:r>
            <a:endParaRPr lang="en-US" sz="4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726" y="639571"/>
            <a:ext cx="4775200" cy="26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40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3" grpId="0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7"/>
          <p:cNvGrpSpPr/>
          <p:nvPr/>
        </p:nvGrpSpPr>
        <p:grpSpPr>
          <a:xfrm>
            <a:off x="2228849" y="4195818"/>
            <a:ext cx="2324385" cy="1648640"/>
            <a:chOff x="857283" y="3766424"/>
            <a:chExt cx="1844586" cy="1312527"/>
          </a:xfrm>
        </p:grpSpPr>
        <p:sp>
          <p:nvSpPr>
            <p:cNvPr id="11" name="Rectangle 10"/>
            <p:cNvSpPr/>
            <p:nvPr/>
          </p:nvSpPr>
          <p:spPr>
            <a:xfrm>
              <a:off x="857284" y="3766424"/>
              <a:ext cx="1844585" cy="61868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/>
                </a:rPr>
                <a:t>v</a:t>
              </a:r>
              <a:r>
                <a:rPr lang="en-US" sz="4800" b="1" dirty="0" err="1">
                  <a:solidFill>
                    <a:srgbClr val="C00000"/>
                  </a:solidFill>
                  <a:latin typeface="UTM Avo" panose="02040603050506020204"/>
                </a:rPr>
                <a:t>ợt</a:t>
              </a:r>
              <a:endParaRPr lang="en-US" sz="4800" b="1" dirty="0">
                <a:solidFill>
                  <a:srgbClr val="C0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57283" y="4393151"/>
              <a:ext cx="957157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UTM Avo" panose="02040603050506020204"/>
                </a:rPr>
                <a:t>v</a:t>
              </a:r>
              <a:endParaRPr lang="en-US" sz="4800" b="1" dirty="0">
                <a:solidFill>
                  <a:srgbClr val="1F497D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14441" y="4385113"/>
              <a:ext cx="887428" cy="6858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rgbClr val="C00000"/>
                  </a:solidFill>
                  <a:latin typeface="UTM Avo" panose="02040603050506020204"/>
                </a:rPr>
                <a:t>ợt</a:t>
              </a:r>
              <a:endParaRPr lang="en-US" sz="4800" b="1" dirty="0">
                <a:solidFill>
                  <a:srgbClr val="C0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400872" y="3124366"/>
            <a:ext cx="4142325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800" b="1" dirty="0" err="1">
                <a:solidFill>
                  <a:prstClr val="black"/>
                </a:solidFill>
                <a:latin typeface="UTM Avo" panose="02040603050506020204"/>
              </a:rPr>
              <a:t>vợt</a:t>
            </a:r>
            <a:endParaRPr lang="en-US" sz="4800" b="1" dirty="0">
              <a:solidFill>
                <a:prstClr val="black"/>
              </a:solidFill>
              <a:latin typeface="UTM Avo" panose="0204060305050602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939893" y="3125699"/>
            <a:ext cx="1423956" cy="861760"/>
          </a:xfrm>
          <a:prstGeom prst="rect">
            <a:avLst/>
          </a:prstGeom>
          <a:noFill/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UTM Avo" panose="02040603050506020204"/>
              </a:rPr>
              <a:t>ơt</a:t>
            </a:r>
            <a:endParaRPr lang="en-US" sz="4800" b="1" dirty="0">
              <a:solidFill>
                <a:srgbClr val="FF0000"/>
              </a:solidFill>
              <a:latin typeface="UTM Avo" panose="02040603050506020204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3103" y="6072332"/>
            <a:ext cx="6535877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400" dirty="0" err="1">
                <a:solidFill>
                  <a:prstClr val="black"/>
                </a:solidFill>
                <a:latin typeface="UTM Avo" panose="02040603050506020204" pitchFamily="18" charset="0"/>
              </a:rPr>
              <a:t>vờ</a:t>
            </a:r>
            <a:r>
              <a:rPr lang="en-US" sz="34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400" dirty="0" err="1">
                <a:solidFill>
                  <a:prstClr val="black"/>
                </a:solidFill>
                <a:latin typeface="UTM Avo" panose="02040603050506020204" pitchFamily="18" charset="0"/>
              </a:rPr>
              <a:t>ớt</a:t>
            </a:r>
            <a:r>
              <a:rPr lang="en-US" sz="3400" dirty="0">
                <a:solidFill>
                  <a:prstClr val="black"/>
                </a:solidFill>
                <a:latin typeface="UTM Avo" panose="02040603050506020204" pitchFamily="18" charset="0"/>
              </a:rPr>
              <a:t> – </a:t>
            </a:r>
            <a:r>
              <a:rPr lang="en-US" sz="3400" dirty="0" err="1">
                <a:solidFill>
                  <a:prstClr val="black"/>
                </a:solidFill>
                <a:latin typeface="UTM Avo" panose="02040603050506020204" pitchFamily="18" charset="0"/>
              </a:rPr>
              <a:t>vớt</a:t>
            </a:r>
            <a:r>
              <a:rPr lang="en-US" sz="3400" dirty="0">
                <a:solidFill>
                  <a:prstClr val="black"/>
                </a:solidFill>
                <a:latin typeface="UTM Avo" panose="02040603050506020204" pitchFamily="18" charset="0"/>
              </a:rPr>
              <a:t> - </a:t>
            </a:r>
            <a:r>
              <a:rPr lang="en-US" sz="3400" dirty="0" err="1">
                <a:solidFill>
                  <a:prstClr val="black"/>
                </a:solidFill>
                <a:latin typeface="UTM Avo" panose="02040603050506020204" pitchFamily="18" charset="0"/>
              </a:rPr>
              <a:t>nặng</a:t>
            </a:r>
            <a:r>
              <a:rPr lang="en-US" sz="3400" dirty="0">
                <a:solidFill>
                  <a:prstClr val="black"/>
                </a:solidFill>
                <a:latin typeface="UTM Avo" panose="02040603050506020204" pitchFamily="18" charset="0"/>
              </a:rPr>
              <a:t> – </a:t>
            </a:r>
            <a:r>
              <a:rPr lang="en-US" sz="3400" dirty="0" err="1">
                <a:solidFill>
                  <a:prstClr val="black"/>
                </a:solidFill>
                <a:latin typeface="UTM Avo" panose="02040603050506020204" pitchFamily="18" charset="0"/>
              </a:rPr>
              <a:t>vợt</a:t>
            </a:r>
            <a:endParaRPr lang="en-US" sz="34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455979" y="3237031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en-US" sz="4800" b="1" dirty="0" err="1">
                <a:solidFill>
                  <a:srgbClr val="FF0000"/>
                </a:solidFill>
                <a:latin typeface="UTM Avo" panose="02040603050506020204"/>
              </a:rPr>
              <a:t>ơt</a:t>
            </a:r>
            <a:endParaRPr lang="en-US" sz="4800" b="1" dirty="0">
              <a:solidFill>
                <a:srgbClr val="FF0000"/>
              </a:solidFill>
              <a:latin typeface="UTM Avo" panose="02040603050506020204"/>
              <a:cs typeface="Times New Roman" pitchFamily="18" charset="0"/>
            </a:endParaRPr>
          </a:p>
        </p:txBody>
      </p:sp>
      <p:grpSp>
        <p:nvGrpSpPr>
          <p:cNvPr id="31" name="Group 7"/>
          <p:cNvGrpSpPr/>
          <p:nvPr/>
        </p:nvGrpSpPr>
        <p:grpSpPr>
          <a:xfrm>
            <a:off x="8304417" y="4245006"/>
            <a:ext cx="2665324" cy="1648639"/>
            <a:chOff x="857283" y="3766424"/>
            <a:chExt cx="1844586" cy="1312526"/>
          </a:xfrm>
        </p:grpSpPr>
        <p:sp>
          <p:nvSpPr>
            <p:cNvPr id="32" name="Rectangle 31"/>
            <p:cNvSpPr/>
            <p:nvPr/>
          </p:nvSpPr>
          <p:spPr>
            <a:xfrm>
              <a:off x="857284" y="3766424"/>
              <a:ext cx="1844585" cy="618689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 err="1">
                  <a:solidFill>
                    <a:srgbClr val="CC0000"/>
                  </a:solidFill>
                  <a:latin typeface="UTM Avo" panose="02040603050506020204"/>
                </a:rPr>
                <a:t>ơt</a:t>
              </a:r>
              <a:endParaRPr lang="en-US" sz="4800" b="1" dirty="0">
                <a:solidFill>
                  <a:srgbClr val="CC0000"/>
                </a:solidFill>
                <a:latin typeface="UTM Avo" panose="02040603050506020204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57283" y="4393150"/>
              <a:ext cx="957157" cy="6858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rgbClr val="000066"/>
                  </a:solidFill>
                  <a:latin typeface="UTM Avo" panose="02040603050506020204"/>
                  <a:cs typeface="Times New Roman" pitchFamily="18" charset="0"/>
                </a:rPr>
                <a:t>ơ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814441" y="4385113"/>
              <a:ext cx="887428" cy="685800"/>
            </a:xfrm>
            <a:prstGeom prst="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09"/>
              <a:r>
                <a:rPr lang="en-US" sz="4800" b="1" dirty="0">
                  <a:solidFill>
                    <a:srgbClr val="660066"/>
                  </a:solidFill>
                  <a:latin typeface="UTM Avo" panose="02040603050506020204"/>
                  <a:cs typeface="Times New Roman" pitchFamily="18" charset="0"/>
                </a:rPr>
                <a:t>t</a:t>
              </a:r>
            </a:p>
          </p:txBody>
        </p:sp>
      </p:grpSp>
      <p:sp>
        <p:nvSpPr>
          <p:cNvPr id="35" name="Rectangle 34"/>
          <p:cNvSpPr/>
          <p:nvPr/>
        </p:nvSpPr>
        <p:spPr>
          <a:xfrm>
            <a:off x="7257695" y="6059550"/>
            <a:ext cx="5063943" cy="68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3600" dirty="0">
                <a:solidFill>
                  <a:prstClr val="black"/>
                </a:solidFill>
                <a:latin typeface="UTM Avo" panose="02040603050506020204" pitchFamily="18" charset="0"/>
              </a:rPr>
              <a:t>ơ - t - </a:t>
            </a:r>
            <a:r>
              <a:rPr lang="en-US" sz="3600" dirty="0" err="1">
                <a:solidFill>
                  <a:prstClr val="black"/>
                </a:solidFill>
                <a:latin typeface="UTM Avo" panose="02040603050506020204" pitchFamily="18" charset="0"/>
              </a:rPr>
              <a:t>ớt</a:t>
            </a:r>
            <a:endParaRPr lang="en-US" sz="3600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179" y="710678"/>
            <a:ext cx="4368800" cy="249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19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33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 animBg="1"/>
      <p:bldP spid="23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808386" y="1889301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958433" y="1882109"/>
            <a:ext cx="251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ơt</a:t>
            </a:r>
            <a:endParaRPr lang="en-US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68973" y="5075242"/>
            <a:ext cx="323981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ơt</a:t>
            </a:r>
            <a:endParaRPr lang="en-US" sz="6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5046506"/>
            <a:ext cx="4596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endParaRPr lang="en-US" sz="6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6115" y="794120"/>
            <a:ext cx="57797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5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71: </a:t>
            </a:r>
            <a:r>
              <a:rPr lang="en-US" sz="5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5400" b="1" dirty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5400" b="1" dirty="0" err="1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ơt</a:t>
            </a:r>
            <a:endParaRPr lang="en-US" sz="5400" b="1" dirty="0">
              <a:solidFill>
                <a:srgbClr val="8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15733" y="5240029"/>
            <a:ext cx="45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7200" dirty="0">
              <a:solidFill>
                <a:srgbClr val="00206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1" y="2785891"/>
            <a:ext cx="4775200" cy="264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120" y="2938360"/>
            <a:ext cx="4368800" cy="218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971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8" grpId="0"/>
      <p:bldP spid="13" grpId="0"/>
      <p:bldP spid="10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182" y="861586"/>
            <a:ext cx="9753600" cy="539706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14300" y="0"/>
            <a:ext cx="1042987" cy="58578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695753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9441011" y="4499483"/>
            <a:ext cx="1652436" cy="1825828"/>
            <a:chOff x="11173066" y="3333751"/>
            <a:chExt cx="2768600" cy="3059113"/>
          </a:xfrm>
        </p:grpSpPr>
        <p:sp>
          <p:nvSpPr>
            <p:cNvPr id="10" name="Freeform 5"/>
            <p:cNvSpPr/>
            <p:nvPr/>
          </p:nvSpPr>
          <p:spPr bwMode="auto">
            <a:xfrm>
              <a:off x="11627091" y="3333751"/>
              <a:ext cx="1863725" cy="2446338"/>
            </a:xfrm>
            <a:custGeom>
              <a:avLst/>
              <a:gdLst>
                <a:gd name="T0" fmla="*/ 179 w 496"/>
                <a:gd name="T1" fmla="*/ 59 h 650"/>
                <a:gd name="T2" fmla="*/ 402 w 496"/>
                <a:gd name="T3" fmla="*/ 112 h 650"/>
                <a:gd name="T4" fmla="*/ 463 w 496"/>
                <a:gd name="T5" fmla="*/ 303 h 650"/>
                <a:gd name="T6" fmla="*/ 443 w 496"/>
                <a:gd name="T7" fmla="*/ 442 h 650"/>
                <a:gd name="T8" fmla="*/ 440 w 496"/>
                <a:gd name="T9" fmla="*/ 495 h 650"/>
                <a:gd name="T10" fmla="*/ 237 w 496"/>
                <a:gd name="T11" fmla="*/ 649 h 650"/>
                <a:gd name="T12" fmla="*/ 54 w 496"/>
                <a:gd name="T13" fmla="*/ 499 h 650"/>
                <a:gd name="T14" fmla="*/ 59 w 496"/>
                <a:gd name="T15" fmla="*/ 446 h 650"/>
                <a:gd name="T16" fmla="*/ 39 w 496"/>
                <a:gd name="T17" fmla="*/ 295 h 650"/>
                <a:gd name="T18" fmla="*/ 179 w 496"/>
                <a:gd name="T19" fmla="*/ 59 h 6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96" h="650">
                  <a:moveTo>
                    <a:pt x="179" y="59"/>
                  </a:moveTo>
                  <a:cubicBezTo>
                    <a:pt x="198" y="28"/>
                    <a:pt x="342" y="0"/>
                    <a:pt x="402" y="112"/>
                  </a:cubicBezTo>
                  <a:cubicBezTo>
                    <a:pt x="461" y="224"/>
                    <a:pt x="431" y="264"/>
                    <a:pt x="463" y="303"/>
                  </a:cubicBezTo>
                  <a:cubicBezTo>
                    <a:pt x="496" y="343"/>
                    <a:pt x="465" y="434"/>
                    <a:pt x="443" y="442"/>
                  </a:cubicBezTo>
                  <a:cubicBezTo>
                    <a:pt x="420" y="450"/>
                    <a:pt x="429" y="481"/>
                    <a:pt x="440" y="495"/>
                  </a:cubicBezTo>
                  <a:cubicBezTo>
                    <a:pt x="487" y="553"/>
                    <a:pt x="419" y="650"/>
                    <a:pt x="237" y="649"/>
                  </a:cubicBezTo>
                  <a:cubicBezTo>
                    <a:pt x="42" y="648"/>
                    <a:pt x="4" y="535"/>
                    <a:pt x="54" y="499"/>
                  </a:cubicBezTo>
                  <a:cubicBezTo>
                    <a:pt x="70" y="488"/>
                    <a:pt x="77" y="466"/>
                    <a:pt x="59" y="446"/>
                  </a:cubicBezTo>
                  <a:cubicBezTo>
                    <a:pt x="41" y="427"/>
                    <a:pt x="0" y="354"/>
                    <a:pt x="39" y="295"/>
                  </a:cubicBezTo>
                  <a:cubicBezTo>
                    <a:pt x="77" y="235"/>
                    <a:pt x="44" y="59"/>
                    <a:pt x="179" y="59"/>
                  </a:cubicBezTo>
                </a:path>
              </a:pathLst>
            </a:custGeom>
            <a:solidFill>
              <a:srgbClr val="8060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11173066" y="5297489"/>
              <a:ext cx="2768600" cy="1095375"/>
            </a:xfrm>
            <a:custGeom>
              <a:avLst/>
              <a:gdLst>
                <a:gd name="T0" fmla="*/ 438 w 737"/>
                <a:gd name="T1" fmla="*/ 0 h 291"/>
                <a:gd name="T2" fmla="*/ 294 w 737"/>
                <a:gd name="T3" fmla="*/ 6 h 291"/>
                <a:gd name="T4" fmla="*/ 78 w 737"/>
                <a:gd name="T5" fmla="*/ 114 h 291"/>
                <a:gd name="T6" fmla="*/ 0 w 737"/>
                <a:gd name="T7" fmla="*/ 291 h 291"/>
                <a:gd name="T8" fmla="*/ 737 w 737"/>
                <a:gd name="T9" fmla="*/ 291 h 291"/>
                <a:gd name="T10" fmla="*/ 658 w 737"/>
                <a:gd name="T11" fmla="*/ 114 h 291"/>
                <a:gd name="T12" fmla="*/ 438 w 737"/>
                <a:gd name="T13" fmla="*/ 0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7" h="291">
                  <a:moveTo>
                    <a:pt x="438" y="0"/>
                  </a:moveTo>
                  <a:cubicBezTo>
                    <a:pt x="436" y="2"/>
                    <a:pt x="295" y="4"/>
                    <a:pt x="294" y="6"/>
                  </a:cubicBezTo>
                  <a:cubicBezTo>
                    <a:pt x="250" y="69"/>
                    <a:pt x="154" y="97"/>
                    <a:pt x="78" y="114"/>
                  </a:cubicBezTo>
                  <a:cubicBezTo>
                    <a:pt x="3" y="131"/>
                    <a:pt x="0" y="227"/>
                    <a:pt x="0" y="291"/>
                  </a:cubicBezTo>
                  <a:cubicBezTo>
                    <a:pt x="737" y="291"/>
                    <a:pt x="737" y="291"/>
                    <a:pt x="737" y="291"/>
                  </a:cubicBezTo>
                  <a:cubicBezTo>
                    <a:pt x="736" y="227"/>
                    <a:pt x="735" y="131"/>
                    <a:pt x="658" y="114"/>
                  </a:cubicBezTo>
                  <a:cubicBezTo>
                    <a:pt x="581" y="97"/>
                    <a:pt x="480" y="65"/>
                    <a:pt x="438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12277966" y="4421189"/>
              <a:ext cx="555625" cy="1339850"/>
            </a:xfrm>
            <a:custGeom>
              <a:avLst/>
              <a:gdLst>
                <a:gd name="T0" fmla="*/ 0 w 148"/>
                <a:gd name="T1" fmla="*/ 98 h 356"/>
                <a:gd name="T2" fmla="*/ 0 w 148"/>
                <a:gd name="T3" fmla="*/ 219 h 356"/>
                <a:gd name="T4" fmla="*/ 0 w 148"/>
                <a:gd name="T5" fmla="*/ 279 h 356"/>
                <a:gd name="T6" fmla="*/ 148 w 148"/>
                <a:gd name="T7" fmla="*/ 279 h 356"/>
                <a:gd name="T8" fmla="*/ 148 w 148"/>
                <a:gd name="T9" fmla="*/ 219 h 356"/>
                <a:gd name="T10" fmla="*/ 148 w 148"/>
                <a:gd name="T11" fmla="*/ 98 h 356"/>
                <a:gd name="T12" fmla="*/ 0 w 148"/>
                <a:gd name="T13" fmla="*/ 98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8" h="356">
                  <a:moveTo>
                    <a:pt x="0" y="98"/>
                  </a:moveTo>
                  <a:cubicBezTo>
                    <a:pt x="0" y="219"/>
                    <a:pt x="0" y="219"/>
                    <a:pt x="0" y="219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37" y="354"/>
                    <a:pt x="104" y="356"/>
                    <a:pt x="148" y="279"/>
                  </a:cubicBezTo>
                  <a:cubicBezTo>
                    <a:pt x="148" y="219"/>
                    <a:pt x="148" y="219"/>
                    <a:pt x="148" y="219"/>
                  </a:cubicBezTo>
                  <a:cubicBezTo>
                    <a:pt x="148" y="98"/>
                    <a:pt x="148" y="98"/>
                    <a:pt x="148" y="98"/>
                  </a:cubicBezTo>
                  <a:cubicBezTo>
                    <a:pt x="148" y="0"/>
                    <a:pt x="0" y="0"/>
                    <a:pt x="0" y="98"/>
                  </a:cubicBezTo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13070129" y="4448176"/>
              <a:ext cx="285750" cy="412750"/>
            </a:xfrm>
            <a:custGeom>
              <a:avLst/>
              <a:gdLst>
                <a:gd name="T0" fmla="*/ 58 w 76"/>
                <a:gd name="T1" fmla="*/ 6 h 110"/>
                <a:gd name="T2" fmla="*/ 11 w 76"/>
                <a:gd name="T3" fmla="*/ 43 h 110"/>
                <a:gd name="T4" fmla="*/ 18 w 76"/>
                <a:gd name="T5" fmla="*/ 103 h 110"/>
                <a:gd name="T6" fmla="*/ 65 w 76"/>
                <a:gd name="T7" fmla="*/ 67 h 110"/>
                <a:gd name="T8" fmla="*/ 58 w 76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10">
                  <a:moveTo>
                    <a:pt x="58" y="6"/>
                  </a:moveTo>
                  <a:cubicBezTo>
                    <a:pt x="43" y="0"/>
                    <a:pt x="22" y="16"/>
                    <a:pt x="11" y="43"/>
                  </a:cubicBezTo>
                  <a:cubicBezTo>
                    <a:pt x="0" y="69"/>
                    <a:pt x="3" y="97"/>
                    <a:pt x="18" y="103"/>
                  </a:cubicBezTo>
                  <a:cubicBezTo>
                    <a:pt x="33" y="110"/>
                    <a:pt x="54" y="94"/>
                    <a:pt x="65" y="67"/>
                  </a:cubicBezTo>
                  <a:cubicBezTo>
                    <a:pt x="76" y="40"/>
                    <a:pt x="73" y="13"/>
                    <a:pt x="58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4" name="Freeform 9"/>
            <p:cNvSpPr/>
            <p:nvPr/>
          </p:nvSpPr>
          <p:spPr bwMode="auto">
            <a:xfrm>
              <a:off x="11758854" y="4448176"/>
              <a:ext cx="282575" cy="412750"/>
            </a:xfrm>
            <a:custGeom>
              <a:avLst/>
              <a:gdLst>
                <a:gd name="T0" fmla="*/ 17 w 75"/>
                <a:gd name="T1" fmla="*/ 6 h 110"/>
                <a:gd name="T2" fmla="*/ 64 w 75"/>
                <a:gd name="T3" fmla="*/ 43 h 110"/>
                <a:gd name="T4" fmla="*/ 57 w 75"/>
                <a:gd name="T5" fmla="*/ 103 h 110"/>
                <a:gd name="T6" fmla="*/ 11 w 75"/>
                <a:gd name="T7" fmla="*/ 67 h 110"/>
                <a:gd name="T8" fmla="*/ 17 w 75"/>
                <a:gd name="T9" fmla="*/ 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10">
                  <a:moveTo>
                    <a:pt x="17" y="6"/>
                  </a:moveTo>
                  <a:cubicBezTo>
                    <a:pt x="32" y="0"/>
                    <a:pt x="53" y="16"/>
                    <a:pt x="64" y="43"/>
                  </a:cubicBezTo>
                  <a:cubicBezTo>
                    <a:pt x="75" y="69"/>
                    <a:pt x="72" y="97"/>
                    <a:pt x="57" y="103"/>
                  </a:cubicBezTo>
                  <a:cubicBezTo>
                    <a:pt x="42" y="110"/>
                    <a:pt x="21" y="94"/>
                    <a:pt x="11" y="67"/>
                  </a:cubicBezTo>
                  <a:cubicBezTo>
                    <a:pt x="0" y="40"/>
                    <a:pt x="3" y="13"/>
                    <a:pt x="17" y="6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5" name="Freeform 10"/>
            <p:cNvSpPr/>
            <p:nvPr/>
          </p:nvSpPr>
          <p:spPr bwMode="auto">
            <a:xfrm>
              <a:off x="12277966" y="5129214"/>
              <a:ext cx="555625" cy="192088"/>
            </a:xfrm>
            <a:custGeom>
              <a:avLst/>
              <a:gdLst>
                <a:gd name="T0" fmla="*/ 148 w 148"/>
                <a:gd name="T1" fmla="*/ 0 h 51"/>
                <a:gd name="T2" fmla="*/ 0 w 148"/>
                <a:gd name="T3" fmla="*/ 0 h 51"/>
                <a:gd name="T4" fmla="*/ 0 w 148"/>
                <a:gd name="T5" fmla="*/ 5 h 51"/>
                <a:gd name="T6" fmla="*/ 73 w 148"/>
                <a:gd name="T7" fmla="*/ 51 h 51"/>
                <a:gd name="T8" fmla="*/ 148 w 148"/>
                <a:gd name="T9" fmla="*/ 4 h 51"/>
                <a:gd name="T10" fmla="*/ 148 w 148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" h="51">
                  <a:moveTo>
                    <a:pt x="14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47" y="51"/>
                    <a:pt x="73" y="51"/>
                  </a:cubicBezTo>
                  <a:cubicBezTo>
                    <a:pt x="100" y="51"/>
                    <a:pt x="148" y="4"/>
                    <a:pt x="148" y="4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C4AA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6" name="Freeform 11"/>
            <p:cNvSpPr/>
            <p:nvPr/>
          </p:nvSpPr>
          <p:spPr bwMode="auto">
            <a:xfrm>
              <a:off x="11792191" y="3567114"/>
              <a:ext cx="1525588" cy="1693863"/>
            </a:xfrm>
            <a:custGeom>
              <a:avLst/>
              <a:gdLst>
                <a:gd name="T0" fmla="*/ 203 w 406"/>
                <a:gd name="T1" fmla="*/ 450 h 450"/>
                <a:gd name="T2" fmla="*/ 31 w 406"/>
                <a:gd name="T3" fmla="*/ 266 h 450"/>
                <a:gd name="T4" fmla="*/ 203 w 406"/>
                <a:gd name="T5" fmla="*/ 0 h 450"/>
                <a:gd name="T6" fmla="*/ 376 w 406"/>
                <a:gd name="T7" fmla="*/ 266 h 450"/>
                <a:gd name="T8" fmla="*/ 203 w 406"/>
                <a:gd name="T9" fmla="*/ 450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6" h="450">
                  <a:moveTo>
                    <a:pt x="203" y="450"/>
                  </a:moveTo>
                  <a:cubicBezTo>
                    <a:pt x="157" y="450"/>
                    <a:pt x="60" y="374"/>
                    <a:pt x="31" y="266"/>
                  </a:cubicBezTo>
                  <a:cubicBezTo>
                    <a:pt x="0" y="157"/>
                    <a:pt x="57" y="0"/>
                    <a:pt x="203" y="0"/>
                  </a:cubicBezTo>
                  <a:cubicBezTo>
                    <a:pt x="349" y="0"/>
                    <a:pt x="406" y="157"/>
                    <a:pt x="376" y="266"/>
                  </a:cubicBezTo>
                  <a:cubicBezTo>
                    <a:pt x="346" y="374"/>
                    <a:pt x="249" y="450"/>
                    <a:pt x="203" y="450"/>
                  </a:cubicBezTo>
                  <a:close/>
                </a:path>
              </a:pathLst>
            </a:custGeom>
            <a:solidFill>
              <a:srgbClr val="F5D5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7" name="Freeform 12"/>
            <p:cNvSpPr/>
            <p:nvPr/>
          </p:nvSpPr>
          <p:spPr bwMode="auto">
            <a:xfrm>
              <a:off x="11789016" y="3517901"/>
              <a:ext cx="1611313" cy="1169988"/>
            </a:xfrm>
            <a:custGeom>
              <a:avLst/>
              <a:gdLst>
                <a:gd name="T0" fmla="*/ 170 w 429"/>
                <a:gd name="T1" fmla="*/ 149 h 311"/>
                <a:gd name="T2" fmla="*/ 72 w 429"/>
                <a:gd name="T3" fmla="*/ 226 h 311"/>
                <a:gd name="T4" fmla="*/ 42 w 429"/>
                <a:gd name="T5" fmla="*/ 301 h 311"/>
                <a:gd name="T6" fmla="*/ 18 w 429"/>
                <a:gd name="T7" fmla="*/ 145 h 311"/>
                <a:gd name="T8" fmla="*/ 173 w 429"/>
                <a:gd name="T9" fmla="*/ 4 h 311"/>
                <a:gd name="T10" fmla="*/ 325 w 429"/>
                <a:gd name="T11" fmla="*/ 48 h 311"/>
                <a:gd name="T12" fmla="*/ 366 w 429"/>
                <a:gd name="T13" fmla="*/ 311 h 311"/>
                <a:gd name="T14" fmla="*/ 281 w 429"/>
                <a:gd name="T15" fmla="*/ 105 h 311"/>
                <a:gd name="T16" fmla="*/ 170 w 429"/>
                <a:gd name="T17" fmla="*/ 149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9" h="311">
                  <a:moveTo>
                    <a:pt x="170" y="149"/>
                  </a:moveTo>
                  <a:cubicBezTo>
                    <a:pt x="134" y="224"/>
                    <a:pt x="119" y="246"/>
                    <a:pt x="72" y="226"/>
                  </a:cubicBezTo>
                  <a:cubicBezTo>
                    <a:pt x="24" y="206"/>
                    <a:pt x="33" y="262"/>
                    <a:pt x="42" y="301"/>
                  </a:cubicBezTo>
                  <a:cubicBezTo>
                    <a:pt x="0" y="248"/>
                    <a:pt x="5" y="197"/>
                    <a:pt x="18" y="145"/>
                  </a:cubicBezTo>
                  <a:cubicBezTo>
                    <a:pt x="32" y="89"/>
                    <a:pt x="105" y="2"/>
                    <a:pt x="173" y="4"/>
                  </a:cubicBezTo>
                  <a:cubicBezTo>
                    <a:pt x="210" y="0"/>
                    <a:pt x="266" y="5"/>
                    <a:pt x="325" y="48"/>
                  </a:cubicBezTo>
                  <a:cubicBezTo>
                    <a:pt x="429" y="123"/>
                    <a:pt x="394" y="291"/>
                    <a:pt x="366" y="311"/>
                  </a:cubicBezTo>
                  <a:cubicBezTo>
                    <a:pt x="393" y="155"/>
                    <a:pt x="327" y="186"/>
                    <a:pt x="281" y="105"/>
                  </a:cubicBezTo>
                  <a:cubicBezTo>
                    <a:pt x="266" y="69"/>
                    <a:pt x="209" y="67"/>
                    <a:pt x="170" y="149"/>
                  </a:cubicBezTo>
                  <a:close/>
                </a:path>
              </a:pathLst>
            </a:custGeom>
            <a:solidFill>
              <a:srgbClr val="806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8" name="Rectangle 13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19" name="Rectangle 14"/>
            <p:cNvSpPr>
              <a:spLocks noChangeArrowheads="1"/>
            </p:cNvSpPr>
            <p:nvPr/>
          </p:nvSpPr>
          <p:spPr bwMode="auto">
            <a:xfrm>
              <a:off x="12517679" y="5689601"/>
              <a:ext cx="60325" cy="703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0" name="Freeform 15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1" name="Freeform 16"/>
            <p:cNvSpPr/>
            <p:nvPr/>
          </p:nvSpPr>
          <p:spPr bwMode="auto">
            <a:xfrm>
              <a:off x="12077941" y="5321301"/>
              <a:ext cx="469900" cy="571500"/>
            </a:xfrm>
            <a:custGeom>
              <a:avLst/>
              <a:gdLst>
                <a:gd name="T0" fmla="*/ 126 w 296"/>
                <a:gd name="T1" fmla="*/ 0 h 360"/>
                <a:gd name="T2" fmla="*/ 0 w 296"/>
                <a:gd name="T3" fmla="*/ 113 h 360"/>
                <a:gd name="T4" fmla="*/ 161 w 296"/>
                <a:gd name="T5" fmla="*/ 360 h 360"/>
                <a:gd name="T6" fmla="*/ 296 w 296"/>
                <a:gd name="T7" fmla="*/ 230 h 360"/>
                <a:gd name="T8" fmla="*/ 126 w 296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6" h="360">
                  <a:moveTo>
                    <a:pt x="126" y="0"/>
                  </a:moveTo>
                  <a:lnTo>
                    <a:pt x="0" y="113"/>
                  </a:lnTo>
                  <a:lnTo>
                    <a:pt x="161" y="360"/>
                  </a:lnTo>
                  <a:lnTo>
                    <a:pt x="296" y="230"/>
                  </a:lnTo>
                  <a:lnTo>
                    <a:pt x="12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2" name="Freeform 17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3" name="Freeform 18"/>
            <p:cNvSpPr/>
            <p:nvPr/>
          </p:nvSpPr>
          <p:spPr bwMode="auto">
            <a:xfrm>
              <a:off x="12547841" y="5321301"/>
              <a:ext cx="484188" cy="571500"/>
            </a:xfrm>
            <a:custGeom>
              <a:avLst/>
              <a:gdLst>
                <a:gd name="T0" fmla="*/ 180 w 305"/>
                <a:gd name="T1" fmla="*/ 0 h 360"/>
                <a:gd name="T2" fmla="*/ 305 w 305"/>
                <a:gd name="T3" fmla="*/ 118 h 360"/>
                <a:gd name="T4" fmla="*/ 137 w 305"/>
                <a:gd name="T5" fmla="*/ 360 h 360"/>
                <a:gd name="T6" fmla="*/ 0 w 305"/>
                <a:gd name="T7" fmla="*/ 230 h 360"/>
                <a:gd name="T8" fmla="*/ 180 w 305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5" h="360">
                  <a:moveTo>
                    <a:pt x="180" y="0"/>
                  </a:moveTo>
                  <a:lnTo>
                    <a:pt x="305" y="118"/>
                  </a:lnTo>
                  <a:lnTo>
                    <a:pt x="137" y="360"/>
                  </a:lnTo>
                  <a:lnTo>
                    <a:pt x="0" y="23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4" name="Freeform 19"/>
            <p:cNvSpPr>
              <a:spLocks noEditPoints="1"/>
            </p:cNvSpPr>
            <p:nvPr/>
          </p:nvSpPr>
          <p:spPr bwMode="auto">
            <a:xfrm>
              <a:off x="11969991" y="4349751"/>
              <a:ext cx="1185863" cy="436563"/>
            </a:xfrm>
            <a:custGeom>
              <a:avLst/>
              <a:gdLst>
                <a:gd name="T0" fmla="*/ 236 w 316"/>
                <a:gd name="T1" fmla="*/ 114 h 116"/>
                <a:gd name="T2" fmla="*/ 241 w 316"/>
                <a:gd name="T3" fmla="*/ 114 h 116"/>
                <a:gd name="T4" fmla="*/ 298 w 316"/>
                <a:gd name="T5" fmla="*/ 68 h 116"/>
                <a:gd name="T6" fmla="*/ 310 w 316"/>
                <a:gd name="T7" fmla="*/ 30 h 116"/>
                <a:gd name="T8" fmla="*/ 316 w 316"/>
                <a:gd name="T9" fmla="*/ 16 h 116"/>
                <a:gd name="T10" fmla="*/ 307 w 316"/>
                <a:gd name="T11" fmla="*/ 6 h 116"/>
                <a:gd name="T12" fmla="*/ 238 w 316"/>
                <a:gd name="T13" fmla="*/ 2 h 116"/>
                <a:gd name="T14" fmla="*/ 238 w 316"/>
                <a:gd name="T15" fmla="*/ 9 h 116"/>
                <a:gd name="T16" fmla="*/ 286 w 316"/>
                <a:gd name="T17" fmla="*/ 14 h 116"/>
                <a:gd name="T18" fmla="*/ 284 w 316"/>
                <a:gd name="T19" fmla="*/ 86 h 116"/>
                <a:gd name="T20" fmla="*/ 236 w 316"/>
                <a:gd name="T21" fmla="*/ 108 h 116"/>
                <a:gd name="T22" fmla="*/ 236 w 316"/>
                <a:gd name="T23" fmla="*/ 114 h 116"/>
                <a:gd name="T24" fmla="*/ 158 w 316"/>
                <a:gd name="T25" fmla="*/ 16 h 116"/>
                <a:gd name="T26" fmla="*/ 84 w 316"/>
                <a:gd name="T27" fmla="*/ 3 h 116"/>
                <a:gd name="T28" fmla="*/ 78 w 316"/>
                <a:gd name="T29" fmla="*/ 2 h 116"/>
                <a:gd name="T30" fmla="*/ 78 w 316"/>
                <a:gd name="T31" fmla="*/ 9 h 116"/>
                <a:gd name="T32" fmla="*/ 130 w 316"/>
                <a:gd name="T33" fmla="*/ 27 h 116"/>
                <a:gd name="T34" fmla="*/ 99 w 316"/>
                <a:gd name="T35" fmla="*/ 103 h 116"/>
                <a:gd name="T36" fmla="*/ 76 w 316"/>
                <a:gd name="T37" fmla="*/ 108 h 116"/>
                <a:gd name="T38" fmla="*/ 76 w 316"/>
                <a:gd name="T39" fmla="*/ 115 h 116"/>
                <a:gd name="T40" fmla="*/ 130 w 316"/>
                <a:gd name="T41" fmla="*/ 80 h 116"/>
                <a:gd name="T42" fmla="*/ 157 w 316"/>
                <a:gd name="T43" fmla="*/ 41 h 116"/>
                <a:gd name="T44" fmla="*/ 183 w 316"/>
                <a:gd name="T45" fmla="*/ 80 h 116"/>
                <a:gd name="T46" fmla="*/ 236 w 316"/>
                <a:gd name="T47" fmla="*/ 114 h 116"/>
                <a:gd name="T48" fmla="*/ 236 w 316"/>
                <a:gd name="T49" fmla="*/ 108 h 116"/>
                <a:gd name="T50" fmla="*/ 212 w 316"/>
                <a:gd name="T51" fmla="*/ 103 h 116"/>
                <a:gd name="T52" fmla="*/ 186 w 316"/>
                <a:gd name="T53" fmla="*/ 27 h 116"/>
                <a:gd name="T54" fmla="*/ 238 w 316"/>
                <a:gd name="T55" fmla="*/ 9 h 116"/>
                <a:gd name="T56" fmla="*/ 238 w 316"/>
                <a:gd name="T57" fmla="*/ 2 h 116"/>
                <a:gd name="T58" fmla="*/ 233 w 316"/>
                <a:gd name="T59" fmla="*/ 2 h 116"/>
                <a:gd name="T60" fmla="*/ 158 w 316"/>
                <a:gd name="T61" fmla="*/ 16 h 116"/>
                <a:gd name="T62" fmla="*/ 78 w 316"/>
                <a:gd name="T63" fmla="*/ 2 h 116"/>
                <a:gd name="T64" fmla="*/ 10 w 316"/>
                <a:gd name="T65" fmla="*/ 6 h 116"/>
                <a:gd name="T66" fmla="*/ 0 w 316"/>
                <a:gd name="T67" fmla="*/ 17 h 116"/>
                <a:gd name="T68" fmla="*/ 6 w 316"/>
                <a:gd name="T69" fmla="*/ 31 h 116"/>
                <a:gd name="T70" fmla="*/ 16 w 316"/>
                <a:gd name="T71" fmla="*/ 69 h 116"/>
                <a:gd name="T72" fmla="*/ 70 w 316"/>
                <a:gd name="T73" fmla="*/ 115 h 116"/>
                <a:gd name="T74" fmla="*/ 76 w 316"/>
                <a:gd name="T75" fmla="*/ 115 h 116"/>
                <a:gd name="T76" fmla="*/ 76 w 316"/>
                <a:gd name="T77" fmla="*/ 108 h 116"/>
                <a:gd name="T78" fmla="*/ 28 w 316"/>
                <a:gd name="T79" fmla="*/ 86 h 116"/>
                <a:gd name="T80" fmla="*/ 31 w 316"/>
                <a:gd name="T81" fmla="*/ 15 h 116"/>
                <a:gd name="T82" fmla="*/ 78 w 316"/>
                <a:gd name="T83" fmla="*/ 9 h 116"/>
                <a:gd name="T84" fmla="*/ 78 w 316"/>
                <a:gd name="T85" fmla="*/ 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6" h="116">
                  <a:moveTo>
                    <a:pt x="236" y="114"/>
                  </a:moveTo>
                  <a:cubicBezTo>
                    <a:pt x="238" y="114"/>
                    <a:pt x="239" y="114"/>
                    <a:pt x="241" y="114"/>
                  </a:cubicBezTo>
                  <a:cubicBezTo>
                    <a:pt x="283" y="111"/>
                    <a:pt x="293" y="92"/>
                    <a:pt x="298" y="68"/>
                  </a:cubicBezTo>
                  <a:cubicBezTo>
                    <a:pt x="303" y="42"/>
                    <a:pt x="303" y="33"/>
                    <a:pt x="310" y="30"/>
                  </a:cubicBezTo>
                  <a:cubicBezTo>
                    <a:pt x="315" y="29"/>
                    <a:pt x="316" y="23"/>
                    <a:pt x="316" y="16"/>
                  </a:cubicBezTo>
                  <a:cubicBezTo>
                    <a:pt x="316" y="9"/>
                    <a:pt x="316" y="9"/>
                    <a:pt x="307" y="6"/>
                  </a:cubicBezTo>
                  <a:cubicBezTo>
                    <a:pt x="301" y="3"/>
                    <a:pt x="265" y="0"/>
                    <a:pt x="238" y="2"/>
                  </a:cubicBezTo>
                  <a:cubicBezTo>
                    <a:pt x="238" y="9"/>
                    <a:pt x="238" y="9"/>
                    <a:pt x="238" y="9"/>
                  </a:cubicBezTo>
                  <a:cubicBezTo>
                    <a:pt x="259" y="8"/>
                    <a:pt x="280" y="10"/>
                    <a:pt x="286" y="14"/>
                  </a:cubicBezTo>
                  <a:cubicBezTo>
                    <a:pt x="299" y="23"/>
                    <a:pt x="295" y="65"/>
                    <a:pt x="284" y="86"/>
                  </a:cubicBezTo>
                  <a:cubicBezTo>
                    <a:pt x="276" y="100"/>
                    <a:pt x="255" y="108"/>
                    <a:pt x="236" y="108"/>
                  </a:cubicBezTo>
                  <a:lnTo>
                    <a:pt x="236" y="114"/>
                  </a:lnTo>
                  <a:close/>
                  <a:moveTo>
                    <a:pt x="158" y="16"/>
                  </a:moveTo>
                  <a:cubicBezTo>
                    <a:pt x="149" y="16"/>
                    <a:pt x="111" y="5"/>
                    <a:pt x="84" y="3"/>
                  </a:cubicBezTo>
                  <a:cubicBezTo>
                    <a:pt x="82" y="2"/>
                    <a:pt x="80" y="2"/>
                    <a:pt x="78" y="2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100" y="10"/>
                    <a:pt x="122" y="15"/>
                    <a:pt x="130" y="27"/>
                  </a:cubicBezTo>
                  <a:cubicBezTo>
                    <a:pt x="143" y="46"/>
                    <a:pt x="120" y="93"/>
                    <a:pt x="99" y="103"/>
                  </a:cubicBezTo>
                  <a:cubicBezTo>
                    <a:pt x="93" y="107"/>
                    <a:pt x="85" y="108"/>
                    <a:pt x="76" y="108"/>
                  </a:cubicBezTo>
                  <a:cubicBezTo>
                    <a:pt x="76" y="115"/>
                    <a:pt x="76" y="115"/>
                    <a:pt x="76" y="115"/>
                  </a:cubicBezTo>
                  <a:cubicBezTo>
                    <a:pt x="112" y="115"/>
                    <a:pt x="126" y="89"/>
                    <a:pt x="130" y="80"/>
                  </a:cubicBezTo>
                  <a:cubicBezTo>
                    <a:pt x="138" y="64"/>
                    <a:pt x="137" y="41"/>
                    <a:pt x="157" y="41"/>
                  </a:cubicBezTo>
                  <a:cubicBezTo>
                    <a:pt x="178" y="41"/>
                    <a:pt x="175" y="63"/>
                    <a:pt x="183" y="80"/>
                  </a:cubicBezTo>
                  <a:cubicBezTo>
                    <a:pt x="187" y="88"/>
                    <a:pt x="199" y="116"/>
                    <a:pt x="236" y="114"/>
                  </a:cubicBezTo>
                  <a:cubicBezTo>
                    <a:pt x="236" y="108"/>
                    <a:pt x="236" y="108"/>
                    <a:pt x="236" y="108"/>
                  </a:cubicBezTo>
                  <a:cubicBezTo>
                    <a:pt x="227" y="108"/>
                    <a:pt x="218" y="106"/>
                    <a:pt x="212" y="103"/>
                  </a:cubicBezTo>
                  <a:cubicBezTo>
                    <a:pt x="192" y="93"/>
                    <a:pt x="172" y="46"/>
                    <a:pt x="186" y="27"/>
                  </a:cubicBezTo>
                  <a:cubicBezTo>
                    <a:pt x="194" y="15"/>
                    <a:pt x="216" y="10"/>
                    <a:pt x="238" y="9"/>
                  </a:cubicBezTo>
                  <a:cubicBezTo>
                    <a:pt x="238" y="2"/>
                    <a:pt x="238" y="2"/>
                    <a:pt x="238" y="2"/>
                  </a:cubicBezTo>
                  <a:cubicBezTo>
                    <a:pt x="237" y="2"/>
                    <a:pt x="235" y="2"/>
                    <a:pt x="233" y="2"/>
                  </a:cubicBezTo>
                  <a:cubicBezTo>
                    <a:pt x="209" y="4"/>
                    <a:pt x="180" y="15"/>
                    <a:pt x="158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6" y="31"/>
                  </a:cubicBezTo>
                  <a:cubicBezTo>
                    <a:pt x="12" y="34"/>
                    <a:pt x="12" y="43"/>
                    <a:pt x="16" y="69"/>
                  </a:cubicBezTo>
                  <a:cubicBezTo>
                    <a:pt x="19" y="93"/>
                    <a:pt x="28" y="111"/>
                    <a:pt x="70" y="115"/>
                  </a:cubicBezTo>
                  <a:cubicBezTo>
                    <a:pt x="72" y="115"/>
                    <a:pt x="74" y="115"/>
                    <a:pt x="76" y="115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6" y="101"/>
                    <a:pt x="28" y="86"/>
                  </a:cubicBezTo>
                  <a:cubicBezTo>
                    <a:pt x="18" y="66"/>
                    <a:pt x="17" y="24"/>
                    <a:pt x="31" y="15"/>
                  </a:cubicBezTo>
                  <a:cubicBezTo>
                    <a:pt x="37" y="11"/>
                    <a:pt x="57" y="8"/>
                    <a:pt x="78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5" name="Freeform 20"/>
            <p:cNvSpPr/>
            <p:nvPr/>
          </p:nvSpPr>
          <p:spPr bwMode="auto">
            <a:xfrm>
              <a:off x="12547841" y="5686426"/>
              <a:ext cx="3175" cy="0"/>
            </a:xfrm>
            <a:custGeom>
              <a:avLst/>
              <a:gdLst>
                <a:gd name="T0" fmla="*/ 1 w 1"/>
                <a:gd name="T1" fmla="*/ 0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2479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6" name="Freeform 21"/>
            <p:cNvSpPr/>
            <p:nvPr/>
          </p:nvSpPr>
          <p:spPr bwMode="auto">
            <a:xfrm>
              <a:off x="12277966" y="5313364"/>
              <a:ext cx="555625" cy="373063"/>
            </a:xfrm>
            <a:custGeom>
              <a:avLst/>
              <a:gdLst>
                <a:gd name="T0" fmla="*/ 148 w 148"/>
                <a:gd name="T1" fmla="*/ 0 h 99"/>
                <a:gd name="T2" fmla="*/ 72 w 148"/>
                <a:gd name="T3" fmla="*/ 97 h 99"/>
                <a:gd name="T4" fmla="*/ 0 w 148"/>
                <a:gd name="T5" fmla="*/ 0 h 99"/>
                <a:gd name="T6" fmla="*/ 0 w 148"/>
                <a:gd name="T7" fmla="*/ 2 h 99"/>
                <a:gd name="T8" fmla="*/ 72 w 148"/>
                <a:gd name="T9" fmla="*/ 99 h 99"/>
                <a:gd name="T10" fmla="*/ 73 w 148"/>
                <a:gd name="T11" fmla="*/ 99 h 99"/>
                <a:gd name="T12" fmla="*/ 148 w 148"/>
                <a:gd name="T13" fmla="*/ 2 h 99"/>
                <a:gd name="T14" fmla="*/ 148 w 148"/>
                <a:gd name="T1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8" h="99">
                  <a:moveTo>
                    <a:pt x="148" y="0"/>
                  </a:moveTo>
                  <a:cubicBezTo>
                    <a:pt x="72" y="97"/>
                    <a:pt x="72" y="97"/>
                    <a:pt x="72" y="9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2" y="99"/>
                    <a:pt x="72" y="99"/>
                    <a:pt x="73" y="99"/>
                  </a:cubicBezTo>
                  <a:cubicBezTo>
                    <a:pt x="148" y="2"/>
                    <a:pt x="148" y="2"/>
                    <a:pt x="148" y="2"/>
                  </a:cubicBezTo>
                  <a:cubicBezTo>
                    <a:pt x="148" y="0"/>
                    <a:pt x="148" y="0"/>
                    <a:pt x="148" y="0"/>
                  </a:cubicBezTo>
                </a:path>
              </a:pathLst>
            </a:custGeom>
            <a:solidFill>
              <a:srgbClr val="E9C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1235792" y="4304047"/>
            <a:ext cx="1741501" cy="2002063"/>
            <a:chOff x="-2591081" y="3751264"/>
            <a:chExt cx="2917825" cy="3354388"/>
          </a:xfrm>
        </p:grpSpPr>
        <p:sp>
          <p:nvSpPr>
            <p:cNvPr id="28" name="Freeform 22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FFDE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29" name="Freeform 23"/>
            <p:cNvSpPr/>
            <p:nvPr/>
          </p:nvSpPr>
          <p:spPr bwMode="auto">
            <a:xfrm>
              <a:off x="-2591081" y="5780089"/>
              <a:ext cx="2917825" cy="1325563"/>
            </a:xfrm>
            <a:custGeom>
              <a:avLst/>
              <a:gdLst>
                <a:gd name="T0" fmla="*/ 311 w 777"/>
                <a:gd name="T1" fmla="*/ 0 h 352"/>
                <a:gd name="T2" fmla="*/ 67 w 777"/>
                <a:gd name="T3" fmla="*/ 133 h 352"/>
                <a:gd name="T4" fmla="*/ 0 w 777"/>
                <a:gd name="T5" fmla="*/ 352 h 352"/>
                <a:gd name="T6" fmla="*/ 389 w 777"/>
                <a:gd name="T7" fmla="*/ 352 h 352"/>
                <a:gd name="T8" fmla="*/ 777 w 777"/>
                <a:gd name="T9" fmla="*/ 352 h 352"/>
                <a:gd name="T10" fmla="*/ 710 w 777"/>
                <a:gd name="T11" fmla="*/ 133 h 352"/>
                <a:gd name="T12" fmla="*/ 468 w 777"/>
                <a:gd name="T13" fmla="*/ 1 h 352"/>
                <a:gd name="T14" fmla="*/ 311 w 777"/>
                <a:gd name="T15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77" h="352">
                  <a:moveTo>
                    <a:pt x="311" y="0"/>
                  </a:moveTo>
                  <a:cubicBezTo>
                    <a:pt x="139" y="75"/>
                    <a:pt x="88" y="115"/>
                    <a:pt x="67" y="133"/>
                  </a:cubicBezTo>
                  <a:cubicBezTo>
                    <a:pt x="36" y="161"/>
                    <a:pt x="19" y="264"/>
                    <a:pt x="0" y="352"/>
                  </a:cubicBezTo>
                  <a:cubicBezTo>
                    <a:pt x="389" y="352"/>
                    <a:pt x="389" y="352"/>
                    <a:pt x="389" y="352"/>
                  </a:cubicBezTo>
                  <a:cubicBezTo>
                    <a:pt x="777" y="352"/>
                    <a:pt x="777" y="352"/>
                    <a:pt x="777" y="352"/>
                  </a:cubicBezTo>
                  <a:cubicBezTo>
                    <a:pt x="759" y="264"/>
                    <a:pt x="741" y="161"/>
                    <a:pt x="710" y="133"/>
                  </a:cubicBezTo>
                  <a:cubicBezTo>
                    <a:pt x="690" y="115"/>
                    <a:pt x="640" y="76"/>
                    <a:pt x="468" y="1"/>
                  </a:cubicBezTo>
                  <a:cubicBezTo>
                    <a:pt x="311" y="0"/>
                    <a:pt x="311" y="0"/>
                    <a:pt x="311" y="0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0" name="Freeform 24"/>
            <p:cNvSpPr/>
            <p:nvPr/>
          </p:nvSpPr>
          <p:spPr bwMode="auto">
            <a:xfrm>
              <a:off x="-1446493" y="4829176"/>
              <a:ext cx="628650" cy="1312863"/>
            </a:xfrm>
            <a:custGeom>
              <a:avLst/>
              <a:gdLst>
                <a:gd name="T0" fmla="*/ 0 w 167"/>
                <a:gd name="T1" fmla="*/ 103 h 349"/>
                <a:gd name="T2" fmla="*/ 0 w 167"/>
                <a:gd name="T3" fmla="*/ 230 h 349"/>
                <a:gd name="T4" fmla="*/ 0 w 167"/>
                <a:gd name="T5" fmla="*/ 293 h 349"/>
                <a:gd name="T6" fmla="*/ 167 w 167"/>
                <a:gd name="T7" fmla="*/ 293 h 349"/>
                <a:gd name="T8" fmla="*/ 167 w 167"/>
                <a:gd name="T9" fmla="*/ 230 h 349"/>
                <a:gd name="T10" fmla="*/ 167 w 167"/>
                <a:gd name="T11" fmla="*/ 103 h 349"/>
                <a:gd name="T12" fmla="*/ 0 w 167"/>
                <a:gd name="T13" fmla="*/ 103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349">
                  <a:moveTo>
                    <a:pt x="0" y="103"/>
                  </a:moveTo>
                  <a:cubicBezTo>
                    <a:pt x="0" y="230"/>
                    <a:pt x="0" y="230"/>
                    <a:pt x="0" y="23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46" y="347"/>
                    <a:pt x="121" y="349"/>
                    <a:pt x="167" y="293"/>
                  </a:cubicBezTo>
                  <a:cubicBezTo>
                    <a:pt x="167" y="230"/>
                    <a:pt x="167" y="230"/>
                    <a:pt x="167" y="230"/>
                  </a:cubicBezTo>
                  <a:cubicBezTo>
                    <a:pt x="167" y="103"/>
                    <a:pt x="167" y="103"/>
                    <a:pt x="167" y="103"/>
                  </a:cubicBezTo>
                  <a:cubicBezTo>
                    <a:pt x="167" y="0"/>
                    <a:pt x="0" y="0"/>
                    <a:pt x="0" y="103"/>
                  </a:cubicBezTo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1" name="Freeform 25"/>
            <p:cNvSpPr/>
            <p:nvPr/>
          </p:nvSpPr>
          <p:spPr bwMode="auto">
            <a:xfrm>
              <a:off x="-1859243" y="4745039"/>
              <a:ext cx="263525" cy="384175"/>
            </a:xfrm>
            <a:custGeom>
              <a:avLst/>
              <a:gdLst>
                <a:gd name="T0" fmla="*/ 20 w 70"/>
                <a:gd name="T1" fmla="*/ 5 h 102"/>
                <a:gd name="T2" fmla="*/ 62 w 70"/>
                <a:gd name="T3" fmla="*/ 42 h 102"/>
                <a:gd name="T4" fmla="*/ 50 w 70"/>
                <a:gd name="T5" fmla="*/ 97 h 102"/>
                <a:gd name="T6" fmla="*/ 8 w 70"/>
                <a:gd name="T7" fmla="*/ 60 h 102"/>
                <a:gd name="T8" fmla="*/ 2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20" y="5"/>
                  </a:moveTo>
                  <a:cubicBezTo>
                    <a:pt x="35" y="0"/>
                    <a:pt x="53" y="17"/>
                    <a:pt x="62" y="42"/>
                  </a:cubicBezTo>
                  <a:cubicBezTo>
                    <a:pt x="70" y="68"/>
                    <a:pt x="65" y="92"/>
                    <a:pt x="50" y="97"/>
                  </a:cubicBezTo>
                  <a:cubicBezTo>
                    <a:pt x="35" y="102"/>
                    <a:pt x="17" y="85"/>
                    <a:pt x="8" y="60"/>
                  </a:cubicBezTo>
                  <a:cubicBezTo>
                    <a:pt x="0" y="34"/>
                    <a:pt x="5" y="10"/>
                    <a:pt x="2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2" name="Freeform 26"/>
            <p:cNvSpPr/>
            <p:nvPr/>
          </p:nvSpPr>
          <p:spPr bwMode="auto">
            <a:xfrm>
              <a:off x="-668618" y="4745039"/>
              <a:ext cx="263525" cy="384175"/>
            </a:xfrm>
            <a:custGeom>
              <a:avLst/>
              <a:gdLst>
                <a:gd name="T0" fmla="*/ 50 w 70"/>
                <a:gd name="T1" fmla="*/ 5 h 102"/>
                <a:gd name="T2" fmla="*/ 8 w 70"/>
                <a:gd name="T3" fmla="*/ 42 h 102"/>
                <a:gd name="T4" fmla="*/ 20 w 70"/>
                <a:gd name="T5" fmla="*/ 97 h 102"/>
                <a:gd name="T6" fmla="*/ 61 w 70"/>
                <a:gd name="T7" fmla="*/ 60 h 102"/>
                <a:gd name="T8" fmla="*/ 50 w 70"/>
                <a:gd name="T9" fmla="*/ 5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2">
                  <a:moveTo>
                    <a:pt x="50" y="5"/>
                  </a:moveTo>
                  <a:cubicBezTo>
                    <a:pt x="35" y="0"/>
                    <a:pt x="16" y="17"/>
                    <a:pt x="8" y="42"/>
                  </a:cubicBezTo>
                  <a:cubicBezTo>
                    <a:pt x="0" y="68"/>
                    <a:pt x="5" y="92"/>
                    <a:pt x="20" y="97"/>
                  </a:cubicBezTo>
                  <a:cubicBezTo>
                    <a:pt x="34" y="102"/>
                    <a:pt x="53" y="85"/>
                    <a:pt x="61" y="60"/>
                  </a:cubicBezTo>
                  <a:cubicBezTo>
                    <a:pt x="70" y="34"/>
                    <a:pt x="65" y="10"/>
                    <a:pt x="50" y="5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3" name="Freeform 27"/>
            <p:cNvSpPr/>
            <p:nvPr/>
          </p:nvSpPr>
          <p:spPr bwMode="auto">
            <a:xfrm>
              <a:off x="-1565556" y="6084889"/>
              <a:ext cx="825500" cy="1020763"/>
            </a:xfrm>
            <a:custGeom>
              <a:avLst/>
              <a:gdLst>
                <a:gd name="T0" fmla="*/ 116 w 220"/>
                <a:gd name="T1" fmla="*/ 0 h 271"/>
                <a:gd name="T2" fmla="*/ 0 w 220"/>
                <a:gd name="T3" fmla="*/ 35 h 271"/>
                <a:gd name="T4" fmla="*/ 44 w 220"/>
                <a:gd name="T5" fmla="*/ 271 h 271"/>
                <a:gd name="T6" fmla="*/ 202 w 220"/>
                <a:gd name="T7" fmla="*/ 271 h 271"/>
                <a:gd name="T8" fmla="*/ 220 w 220"/>
                <a:gd name="T9" fmla="*/ 36 h 271"/>
                <a:gd name="T10" fmla="*/ 116 w 220"/>
                <a:gd name="T11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71">
                  <a:moveTo>
                    <a:pt x="116" y="0"/>
                  </a:moveTo>
                  <a:cubicBezTo>
                    <a:pt x="116" y="0"/>
                    <a:pt x="0" y="28"/>
                    <a:pt x="0" y="35"/>
                  </a:cubicBezTo>
                  <a:cubicBezTo>
                    <a:pt x="0" y="42"/>
                    <a:pt x="44" y="271"/>
                    <a:pt x="44" y="271"/>
                  </a:cubicBezTo>
                  <a:cubicBezTo>
                    <a:pt x="202" y="271"/>
                    <a:pt x="202" y="271"/>
                    <a:pt x="202" y="271"/>
                  </a:cubicBezTo>
                  <a:cubicBezTo>
                    <a:pt x="220" y="36"/>
                    <a:pt x="220" y="36"/>
                    <a:pt x="220" y="36"/>
                  </a:cubicBezTo>
                  <a:cubicBezTo>
                    <a:pt x="116" y="0"/>
                    <a:pt x="116" y="0"/>
                    <a:pt x="116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4" name="Freeform 28"/>
            <p:cNvSpPr/>
            <p:nvPr/>
          </p:nvSpPr>
          <p:spPr bwMode="auto">
            <a:xfrm>
              <a:off x="-1856068" y="5788026"/>
              <a:ext cx="549275" cy="1317625"/>
            </a:xfrm>
            <a:custGeom>
              <a:avLst/>
              <a:gdLst>
                <a:gd name="T0" fmla="*/ 258 w 346"/>
                <a:gd name="T1" fmla="*/ 0 h 830"/>
                <a:gd name="T2" fmla="*/ 258 w 346"/>
                <a:gd name="T3" fmla="*/ 90 h 830"/>
                <a:gd name="T4" fmla="*/ 346 w 346"/>
                <a:gd name="T5" fmla="*/ 830 h 830"/>
                <a:gd name="T6" fmla="*/ 197 w 346"/>
                <a:gd name="T7" fmla="*/ 830 h 830"/>
                <a:gd name="T8" fmla="*/ 36 w 346"/>
                <a:gd name="T9" fmla="*/ 500 h 830"/>
                <a:gd name="T10" fmla="*/ 190 w 346"/>
                <a:gd name="T11" fmla="*/ 398 h 830"/>
                <a:gd name="T12" fmla="*/ 0 w 346"/>
                <a:gd name="T13" fmla="*/ 308 h 830"/>
                <a:gd name="T14" fmla="*/ 176 w 346"/>
                <a:gd name="T15" fmla="*/ 38 h 830"/>
                <a:gd name="T16" fmla="*/ 258 w 346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6" h="830">
                  <a:moveTo>
                    <a:pt x="258" y="0"/>
                  </a:moveTo>
                  <a:lnTo>
                    <a:pt x="258" y="90"/>
                  </a:lnTo>
                  <a:lnTo>
                    <a:pt x="346" y="830"/>
                  </a:lnTo>
                  <a:lnTo>
                    <a:pt x="197" y="830"/>
                  </a:lnTo>
                  <a:lnTo>
                    <a:pt x="36" y="500"/>
                  </a:lnTo>
                  <a:lnTo>
                    <a:pt x="190" y="398"/>
                  </a:lnTo>
                  <a:lnTo>
                    <a:pt x="0" y="308"/>
                  </a:lnTo>
                  <a:lnTo>
                    <a:pt x="176" y="38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5" name="Freeform 29"/>
            <p:cNvSpPr/>
            <p:nvPr/>
          </p:nvSpPr>
          <p:spPr bwMode="auto">
            <a:xfrm>
              <a:off x="-954368" y="5788026"/>
              <a:ext cx="544513" cy="1317625"/>
            </a:xfrm>
            <a:custGeom>
              <a:avLst/>
              <a:gdLst>
                <a:gd name="T0" fmla="*/ 86 w 343"/>
                <a:gd name="T1" fmla="*/ 0 h 830"/>
                <a:gd name="T2" fmla="*/ 86 w 343"/>
                <a:gd name="T3" fmla="*/ 90 h 830"/>
                <a:gd name="T4" fmla="*/ 0 w 343"/>
                <a:gd name="T5" fmla="*/ 830 h 830"/>
                <a:gd name="T6" fmla="*/ 147 w 343"/>
                <a:gd name="T7" fmla="*/ 830 h 830"/>
                <a:gd name="T8" fmla="*/ 308 w 343"/>
                <a:gd name="T9" fmla="*/ 500 h 830"/>
                <a:gd name="T10" fmla="*/ 154 w 343"/>
                <a:gd name="T11" fmla="*/ 398 h 830"/>
                <a:gd name="T12" fmla="*/ 343 w 343"/>
                <a:gd name="T13" fmla="*/ 308 h 830"/>
                <a:gd name="T14" fmla="*/ 190 w 343"/>
                <a:gd name="T15" fmla="*/ 48 h 830"/>
                <a:gd name="T16" fmla="*/ 86 w 343"/>
                <a:gd name="T17" fmla="*/ 0 h 8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3" h="830">
                  <a:moveTo>
                    <a:pt x="86" y="0"/>
                  </a:moveTo>
                  <a:lnTo>
                    <a:pt x="86" y="90"/>
                  </a:lnTo>
                  <a:lnTo>
                    <a:pt x="0" y="830"/>
                  </a:lnTo>
                  <a:lnTo>
                    <a:pt x="147" y="830"/>
                  </a:lnTo>
                  <a:lnTo>
                    <a:pt x="308" y="500"/>
                  </a:lnTo>
                  <a:lnTo>
                    <a:pt x="154" y="398"/>
                  </a:lnTo>
                  <a:lnTo>
                    <a:pt x="343" y="308"/>
                  </a:lnTo>
                  <a:lnTo>
                    <a:pt x="190" y="48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605F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6" name="Freeform 30"/>
            <p:cNvSpPr/>
            <p:nvPr/>
          </p:nvSpPr>
          <p:spPr bwMode="auto">
            <a:xfrm>
              <a:off x="-1265518" y="6084889"/>
              <a:ext cx="269875" cy="263525"/>
            </a:xfrm>
            <a:custGeom>
              <a:avLst/>
              <a:gdLst>
                <a:gd name="T0" fmla="*/ 0 w 72"/>
                <a:gd name="T1" fmla="*/ 39 h 70"/>
                <a:gd name="T2" fmla="*/ 20 w 72"/>
                <a:gd name="T3" fmla="*/ 70 h 70"/>
                <a:gd name="T4" fmla="*/ 51 w 72"/>
                <a:gd name="T5" fmla="*/ 70 h 70"/>
                <a:gd name="T6" fmla="*/ 72 w 72"/>
                <a:gd name="T7" fmla="*/ 39 h 70"/>
                <a:gd name="T8" fmla="*/ 36 w 72"/>
                <a:gd name="T9" fmla="*/ 0 h 70"/>
                <a:gd name="T10" fmla="*/ 0 w 72"/>
                <a:gd name="T11" fmla="*/ 39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70">
                  <a:moveTo>
                    <a:pt x="0" y="39"/>
                  </a:moveTo>
                  <a:cubicBezTo>
                    <a:pt x="20" y="70"/>
                    <a:pt x="20" y="70"/>
                    <a:pt x="20" y="70"/>
                  </a:cubicBezTo>
                  <a:cubicBezTo>
                    <a:pt x="31" y="70"/>
                    <a:pt x="41" y="70"/>
                    <a:pt x="51" y="70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0" y="39"/>
                    <a:pt x="0" y="39"/>
                    <a:pt x="0" y="39"/>
                  </a:cubicBezTo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7" name="Freeform 31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8" name="Freeform 32"/>
            <p:cNvSpPr/>
            <p:nvPr/>
          </p:nvSpPr>
          <p:spPr bwMode="auto">
            <a:xfrm>
              <a:off x="-1298856" y="6348414"/>
              <a:ext cx="333375" cy="757238"/>
            </a:xfrm>
            <a:custGeom>
              <a:avLst/>
              <a:gdLst>
                <a:gd name="T0" fmla="*/ 68 w 210"/>
                <a:gd name="T1" fmla="*/ 0 h 477"/>
                <a:gd name="T2" fmla="*/ 0 w 210"/>
                <a:gd name="T3" fmla="*/ 477 h 477"/>
                <a:gd name="T4" fmla="*/ 210 w 210"/>
                <a:gd name="T5" fmla="*/ 477 h 477"/>
                <a:gd name="T6" fmla="*/ 142 w 210"/>
                <a:gd name="T7" fmla="*/ 0 h 477"/>
                <a:gd name="T8" fmla="*/ 68 w 210"/>
                <a:gd name="T9" fmla="*/ 0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477">
                  <a:moveTo>
                    <a:pt x="68" y="0"/>
                  </a:moveTo>
                  <a:lnTo>
                    <a:pt x="0" y="477"/>
                  </a:lnTo>
                  <a:lnTo>
                    <a:pt x="210" y="477"/>
                  </a:lnTo>
                  <a:lnTo>
                    <a:pt x="142" y="0"/>
                  </a:lnTo>
                  <a:lnTo>
                    <a:pt x="6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39" name="Freeform 33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0" name="Freeform 34"/>
            <p:cNvSpPr/>
            <p:nvPr/>
          </p:nvSpPr>
          <p:spPr bwMode="auto">
            <a:xfrm>
              <a:off x="-1471893" y="5694364"/>
              <a:ext cx="341313" cy="661988"/>
            </a:xfrm>
            <a:custGeom>
              <a:avLst/>
              <a:gdLst>
                <a:gd name="T0" fmla="*/ 16 w 215"/>
                <a:gd name="T1" fmla="*/ 0 h 417"/>
                <a:gd name="T2" fmla="*/ 0 w 215"/>
                <a:gd name="T3" fmla="*/ 66 h 417"/>
                <a:gd name="T4" fmla="*/ 47 w 215"/>
                <a:gd name="T5" fmla="*/ 417 h 417"/>
                <a:gd name="T6" fmla="*/ 215 w 215"/>
                <a:gd name="T7" fmla="*/ 246 h 417"/>
                <a:gd name="T8" fmla="*/ 16 w 215"/>
                <a:gd name="T9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417">
                  <a:moveTo>
                    <a:pt x="16" y="0"/>
                  </a:moveTo>
                  <a:lnTo>
                    <a:pt x="0" y="66"/>
                  </a:lnTo>
                  <a:lnTo>
                    <a:pt x="47" y="417"/>
                  </a:lnTo>
                  <a:lnTo>
                    <a:pt x="215" y="246"/>
                  </a:lnTo>
                  <a:lnTo>
                    <a:pt x="1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1" name="Freeform 35"/>
            <p:cNvSpPr/>
            <p:nvPr/>
          </p:nvSpPr>
          <p:spPr bwMode="auto">
            <a:xfrm>
              <a:off x="-1446493" y="5562601"/>
              <a:ext cx="628650" cy="217488"/>
            </a:xfrm>
            <a:custGeom>
              <a:avLst/>
              <a:gdLst>
                <a:gd name="T0" fmla="*/ 0 w 167"/>
                <a:gd name="T1" fmla="*/ 0 h 58"/>
                <a:gd name="T2" fmla="*/ 0 w 167"/>
                <a:gd name="T3" fmla="*/ 6 h 58"/>
                <a:gd name="T4" fmla="*/ 84 w 167"/>
                <a:gd name="T5" fmla="*/ 58 h 58"/>
                <a:gd name="T6" fmla="*/ 86 w 167"/>
                <a:gd name="T7" fmla="*/ 58 h 58"/>
                <a:gd name="T8" fmla="*/ 167 w 167"/>
                <a:gd name="T9" fmla="*/ 9 h 58"/>
                <a:gd name="T10" fmla="*/ 167 w 167"/>
                <a:gd name="T11" fmla="*/ 0 h 58"/>
                <a:gd name="T12" fmla="*/ 0 w 167"/>
                <a:gd name="T13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58">
                  <a:moveTo>
                    <a:pt x="0" y="0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43" y="56"/>
                    <a:pt x="84" y="58"/>
                  </a:cubicBezTo>
                  <a:cubicBezTo>
                    <a:pt x="84" y="58"/>
                    <a:pt x="85" y="58"/>
                    <a:pt x="86" y="58"/>
                  </a:cubicBezTo>
                  <a:cubicBezTo>
                    <a:pt x="126" y="58"/>
                    <a:pt x="167" y="9"/>
                    <a:pt x="167" y="9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CAF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2" name="Freeform 36"/>
            <p:cNvSpPr/>
            <p:nvPr/>
          </p:nvSpPr>
          <p:spPr bwMode="auto">
            <a:xfrm>
              <a:off x="-1892581" y="3751264"/>
              <a:ext cx="1603375" cy="1603375"/>
            </a:xfrm>
            <a:custGeom>
              <a:avLst/>
              <a:gdLst>
                <a:gd name="T0" fmla="*/ 335 w 427"/>
                <a:gd name="T1" fmla="*/ 61 h 426"/>
                <a:gd name="T2" fmla="*/ 403 w 427"/>
                <a:gd name="T3" fmla="*/ 129 h 426"/>
                <a:gd name="T4" fmla="*/ 207 w 427"/>
                <a:gd name="T5" fmla="*/ 424 h 426"/>
                <a:gd name="T6" fmla="*/ 33 w 427"/>
                <a:gd name="T7" fmla="*/ 332 h 426"/>
                <a:gd name="T8" fmla="*/ 50 w 427"/>
                <a:gd name="T9" fmla="*/ 82 h 426"/>
                <a:gd name="T10" fmla="*/ 335 w 427"/>
                <a:gd name="T11" fmla="*/ 61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426">
                  <a:moveTo>
                    <a:pt x="335" y="61"/>
                  </a:moveTo>
                  <a:cubicBezTo>
                    <a:pt x="373" y="67"/>
                    <a:pt x="394" y="94"/>
                    <a:pt x="403" y="129"/>
                  </a:cubicBezTo>
                  <a:cubicBezTo>
                    <a:pt x="427" y="222"/>
                    <a:pt x="377" y="422"/>
                    <a:pt x="207" y="424"/>
                  </a:cubicBezTo>
                  <a:cubicBezTo>
                    <a:pt x="119" y="426"/>
                    <a:pt x="56" y="403"/>
                    <a:pt x="33" y="332"/>
                  </a:cubicBezTo>
                  <a:cubicBezTo>
                    <a:pt x="10" y="261"/>
                    <a:pt x="0" y="146"/>
                    <a:pt x="50" y="82"/>
                  </a:cubicBezTo>
                  <a:cubicBezTo>
                    <a:pt x="113" y="1"/>
                    <a:pt x="246" y="0"/>
                    <a:pt x="335" y="6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3" name="Freeform 37"/>
            <p:cNvSpPr/>
            <p:nvPr/>
          </p:nvSpPr>
          <p:spPr bwMode="auto">
            <a:xfrm>
              <a:off x="-2095781" y="3929064"/>
              <a:ext cx="1927225" cy="1779588"/>
            </a:xfrm>
            <a:custGeom>
              <a:avLst/>
              <a:gdLst>
                <a:gd name="T0" fmla="*/ 257 w 513"/>
                <a:gd name="T1" fmla="*/ 0 h 473"/>
                <a:gd name="T2" fmla="*/ 115 w 513"/>
                <a:gd name="T3" fmla="*/ 378 h 473"/>
                <a:gd name="T4" fmla="*/ 257 w 513"/>
                <a:gd name="T5" fmla="*/ 473 h 473"/>
                <a:gd name="T6" fmla="*/ 398 w 513"/>
                <a:gd name="T7" fmla="*/ 378 h 473"/>
                <a:gd name="T8" fmla="*/ 257 w 513"/>
                <a:gd name="T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73">
                  <a:moveTo>
                    <a:pt x="257" y="0"/>
                  </a:moveTo>
                  <a:cubicBezTo>
                    <a:pt x="0" y="0"/>
                    <a:pt x="99" y="351"/>
                    <a:pt x="115" y="378"/>
                  </a:cubicBezTo>
                  <a:cubicBezTo>
                    <a:pt x="134" y="408"/>
                    <a:pt x="215" y="473"/>
                    <a:pt x="257" y="473"/>
                  </a:cubicBezTo>
                  <a:cubicBezTo>
                    <a:pt x="298" y="473"/>
                    <a:pt x="380" y="408"/>
                    <a:pt x="398" y="378"/>
                  </a:cubicBezTo>
                  <a:cubicBezTo>
                    <a:pt x="415" y="351"/>
                    <a:pt x="513" y="0"/>
                    <a:pt x="257" y="0"/>
                  </a:cubicBezTo>
                  <a:close/>
                </a:path>
              </a:pathLst>
            </a:custGeom>
            <a:solidFill>
              <a:srgbClr val="FFDB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4" name="Freeform 38"/>
            <p:cNvSpPr/>
            <p:nvPr/>
          </p:nvSpPr>
          <p:spPr bwMode="auto">
            <a:xfrm>
              <a:off x="-1944968" y="3883026"/>
              <a:ext cx="1619250" cy="1054100"/>
            </a:xfrm>
            <a:custGeom>
              <a:avLst/>
              <a:gdLst>
                <a:gd name="T0" fmla="*/ 93 w 431"/>
                <a:gd name="T1" fmla="*/ 122 h 280"/>
                <a:gd name="T2" fmla="*/ 215 w 431"/>
                <a:gd name="T3" fmla="*/ 126 h 280"/>
                <a:gd name="T4" fmla="*/ 392 w 431"/>
                <a:gd name="T5" fmla="*/ 247 h 280"/>
                <a:gd name="T6" fmla="*/ 223 w 431"/>
                <a:gd name="T7" fmla="*/ 7 h 280"/>
                <a:gd name="T8" fmla="*/ 44 w 431"/>
                <a:gd name="T9" fmla="*/ 280 h 280"/>
                <a:gd name="T10" fmla="*/ 93 w 431"/>
                <a:gd name="T11" fmla="*/ 122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1" h="280">
                  <a:moveTo>
                    <a:pt x="93" y="122"/>
                  </a:moveTo>
                  <a:cubicBezTo>
                    <a:pt x="138" y="150"/>
                    <a:pt x="174" y="109"/>
                    <a:pt x="215" y="126"/>
                  </a:cubicBezTo>
                  <a:cubicBezTo>
                    <a:pt x="256" y="144"/>
                    <a:pt x="368" y="59"/>
                    <a:pt x="392" y="247"/>
                  </a:cubicBezTo>
                  <a:cubicBezTo>
                    <a:pt x="431" y="110"/>
                    <a:pt x="372" y="13"/>
                    <a:pt x="223" y="7"/>
                  </a:cubicBezTo>
                  <a:cubicBezTo>
                    <a:pt x="64" y="0"/>
                    <a:pt x="0" y="145"/>
                    <a:pt x="44" y="280"/>
                  </a:cubicBezTo>
                  <a:cubicBezTo>
                    <a:pt x="41" y="206"/>
                    <a:pt x="59" y="159"/>
                    <a:pt x="93" y="122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5" name="Freeform 39"/>
            <p:cNvSpPr/>
            <p:nvPr/>
          </p:nvSpPr>
          <p:spPr bwMode="auto">
            <a:xfrm>
              <a:off x="-1611593" y="4256089"/>
              <a:ext cx="612775" cy="153988"/>
            </a:xfrm>
            <a:custGeom>
              <a:avLst/>
              <a:gdLst>
                <a:gd name="T0" fmla="*/ 0 w 163"/>
                <a:gd name="T1" fmla="*/ 11 h 41"/>
                <a:gd name="T2" fmla="*/ 58 w 163"/>
                <a:gd name="T3" fmla="*/ 40 h 41"/>
                <a:gd name="T4" fmla="*/ 104 w 163"/>
                <a:gd name="T5" fmla="*/ 34 h 41"/>
                <a:gd name="T6" fmla="*/ 162 w 163"/>
                <a:gd name="T7" fmla="*/ 9 h 41"/>
                <a:gd name="T8" fmla="*/ 161 w 163"/>
                <a:gd name="T9" fmla="*/ 5 h 41"/>
                <a:gd name="T10" fmla="*/ 73 w 163"/>
                <a:gd name="T11" fmla="*/ 26 h 41"/>
                <a:gd name="T12" fmla="*/ 3 w 163"/>
                <a:gd name="T13" fmla="*/ 10 h 41"/>
                <a:gd name="T14" fmla="*/ 0 w 163"/>
                <a:gd name="T15" fmla="*/ 1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3" h="41">
                  <a:moveTo>
                    <a:pt x="0" y="11"/>
                  </a:moveTo>
                  <a:cubicBezTo>
                    <a:pt x="1" y="35"/>
                    <a:pt x="41" y="38"/>
                    <a:pt x="58" y="40"/>
                  </a:cubicBezTo>
                  <a:cubicBezTo>
                    <a:pt x="74" y="41"/>
                    <a:pt x="89" y="38"/>
                    <a:pt x="104" y="34"/>
                  </a:cubicBezTo>
                  <a:cubicBezTo>
                    <a:pt x="123" y="28"/>
                    <a:pt x="147" y="22"/>
                    <a:pt x="162" y="9"/>
                  </a:cubicBezTo>
                  <a:cubicBezTo>
                    <a:pt x="163" y="8"/>
                    <a:pt x="163" y="5"/>
                    <a:pt x="161" y="5"/>
                  </a:cubicBezTo>
                  <a:cubicBezTo>
                    <a:pt x="132" y="0"/>
                    <a:pt x="102" y="24"/>
                    <a:pt x="73" y="26"/>
                  </a:cubicBezTo>
                  <a:cubicBezTo>
                    <a:pt x="50" y="28"/>
                    <a:pt x="20" y="25"/>
                    <a:pt x="3" y="10"/>
                  </a:cubicBezTo>
                  <a:cubicBezTo>
                    <a:pt x="2" y="9"/>
                    <a:pt x="0" y="10"/>
                    <a:pt x="0" y="11"/>
                  </a:cubicBezTo>
                  <a:close/>
                </a:path>
              </a:pathLst>
            </a:custGeom>
            <a:solidFill>
              <a:srgbClr val="755A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-1716368" y="4730751"/>
              <a:ext cx="1182688" cy="433388"/>
            </a:xfrm>
            <a:custGeom>
              <a:avLst/>
              <a:gdLst>
                <a:gd name="T0" fmla="*/ 235 w 315"/>
                <a:gd name="T1" fmla="*/ 114 h 115"/>
                <a:gd name="T2" fmla="*/ 240 w 315"/>
                <a:gd name="T3" fmla="*/ 114 h 115"/>
                <a:gd name="T4" fmla="*/ 296 w 315"/>
                <a:gd name="T5" fmla="*/ 68 h 115"/>
                <a:gd name="T6" fmla="*/ 308 w 315"/>
                <a:gd name="T7" fmla="*/ 30 h 115"/>
                <a:gd name="T8" fmla="*/ 314 w 315"/>
                <a:gd name="T9" fmla="*/ 16 h 115"/>
                <a:gd name="T10" fmla="*/ 306 w 315"/>
                <a:gd name="T11" fmla="*/ 6 h 115"/>
                <a:gd name="T12" fmla="*/ 237 w 315"/>
                <a:gd name="T13" fmla="*/ 2 h 115"/>
                <a:gd name="T14" fmla="*/ 237 w 315"/>
                <a:gd name="T15" fmla="*/ 9 h 115"/>
                <a:gd name="T16" fmla="*/ 284 w 315"/>
                <a:gd name="T17" fmla="*/ 14 h 115"/>
                <a:gd name="T18" fmla="*/ 282 w 315"/>
                <a:gd name="T19" fmla="*/ 85 h 115"/>
                <a:gd name="T20" fmla="*/ 235 w 315"/>
                <a:gd name="T21" fmla="*/ 108 h 115"/>
                <a:gd name="T22" fmla="*/ 235 w 315"/>
                <a:gd name="T23" fmla="*/ 114 h 115"/>
                <a:gd name="T24" fmla="*/ 157 w 315"/>
                <a:gd name="T25" fmla="*/ 16 h 115"/>
                <a:gd name="T26" fmla="*/ 83 w 315"/>
                <a:gd name="T27" fmla="*/ 3 h 115"/>
                <a:gd name="T28" fmla="*/ 78 w 315"/>
                <a:gd name="T29" fmla="*/ 2 h 115"/>
                <a:gd name="T30" fmla="*/ 77 w 315"/>
                <a:gd name="T31" fmla="*/ 9 h 115"/>
                <a:gd name="T32" fmla="*/ 130 w 315"/>
                <a:gd name="T33" fmla="*/ 27 h 115"/>
                <a:gd name="T34" fmla="*/ 99 w 315"/>
                <a:gd name="T35" fmla="*/ 103 h 115"/>
                <a:gd name="T36" fmla="*/ 76 w 315"/>
                <a:gd name="T37" fmla="*/ 108 h 115"/>
                <a:gd name="T38" fmla="*/ 75 w 315"/>
                <a:gd name="T39" fmla="*/ 114 h 115"/>
                <a:gd name="T40" fmla="*/ 129 w 315"/>
                <a:gd name="T41" fmla="*/ 80 h 115"/>
                <a:gd name="T42" fmla="*/ 157 w 315"/>
                <a:gd name="T43" fmla="*/ 41 h 115"/>
                <a:gd name="T44" fmla="*/ 182 w 315"/>
                <a:gd name="T45" fmla="*/ 79 h 115"/>
                <a:gd name="T46" fmla="*/ 235 w 315"/>
                <a:gd name="T47" fmla="*/ 114 h 115"/>
                <a:gd name="T48" fmla="*/ 235 w 315"/>
                <a:gd name="T49" fmla="*/ 108 h 115"/>
                <a:gd name="T50" fmla="*/ 211 w 315"/>
                <a:gd name="T51" fmla="*/ 103 h 115"/>
                <a:gd name="T52" fmla="*/ 185 w 315"/>
                <a:gd name="T53" fmla="*/ 27 h 115"/>
                <a:gd name="T54" fmla="*/ 237 w 315"/>
                <a:gd name="T55" fmla="*/ 9 h 115"/>
                <a:gd name="T56" fmla="*/ 237 w 315"/>
                <a:gd name="T57" fmla="*/ 2 h 115"/>
                <a:gd name="T58" fmla="*/ 232 w 315"/>
                <a:gd name="T59" fmla="*/ 2 h 115"/>
                <a:gd name="T60" fmla="*/ 157 w 315"/>
                <a:gd name="T61" fmla="*/ 16 h 115"/>
                <a:gd name="T62" fmla="*/ 78 w 315"/>
                <a:gd name="T63" fmla="*/ 2 h 115"/>
                <a:gd name="T64" fmla="*/ 10 w 315"/>
                <a:gd name="T65" fmla="*/ 6 h 115"/>
                <a:gd name="T66" fmla="*/ 0 w 315"/>
                <a:gd name="T67" fmla="*/ 17 h 115"/>
                <a:gd name="T68" fmla="*/ 5 w 315"/>
                <a:gd name="T69" fmla="*/ 31 h 115"/>
                <a:gd name="T70" fmla="*/ 15 w 315"/>
                <a:gd name="T71" fmla="*/ 69 h 115"/>
                <a:gd name="T72" fmla="*/ 69 w 315"/>
                <a:gd name="T73" fmla="*/ 114 h 115"/>
                <a:gd name="T74" fmla="*/ 75 w 315"/>
                <a:gd name="T75" fmla="*/ 114 h 115"/>
                <a:gd name="T76" fmla="*/ 76 w 315"/>
                <a:gd name="T77" fmla="*/ 108 h 115"/>
                <a:gd name="T78" fmla="*/ 28 w 315"/>
                <a:gd name="T79" fmla="*/ 86 h 115"/>
                <a:gd name="T80" fmla="*/ 31 w 315"/>
                <a:gd name="T81" fmla="*/ 15 h 115"/>
                <a:gd name="T82" fmla="*/ 77 w 315"/>
                <a:gd name="T83" fmla="*/ 9 h 115"/>
                <a:gd name="T84" fmla="*/ 78 w 315"/>
                <a:gd name="T85" fmla="*/ 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5" h="115">
                  <a:moveTo>
                    <a:pt x="235" y="114"/>
                  </a:moveTo>
                  <a:cubicBezTo>
                    <a:pt x="237" y="114"/>
                    <a:pt x="238" y="114"/>
                    <a:pt x="240" y="114"/>
                  </a:cubicBezTo>
                  <a:cubicBezTo>
                    <a:pt x="281" y="110"/>
                    <a:pt x="292" y="92"/>
                    <a:pt x="296" y="68"/>
                  </a:cubicBezTo>
                  <a:cubicBezTo>
                    <a:pt x="301" y="42"/>
                    <a:pt x="302" y="33"/>
                    <a:pt x="308" y="30"/>
                  </a:cubicBezTo>
                  <a:cubicBezTo>
                    <a:pt x="313" y="29"/>
                    <a:pt x="315" y="23"/>
                    <a:pt x="314" y="16"/>
                  </a:cubicBezTo>
                  <a:cubicBezTo>
                    <a:pt x="314" y="9"/>
                    <a:pt x="314" y="9"/>
                    <a:pt x="306" y="6"/>
                  </a:cubicBezTo>
                  <a:cubicBezTo>
                    <a:pt x="299" y="4"/>
                    <a:pt x="264" y="0"/>
                    <a:pt x="237" y="2"/>
                  </a:cubicBezTo>
                  <a:cubicBezTo>
                    <a:pt x="237" y="9"/>
                    <a:pt x="237" y="9"/>
                    <a:pt x="237" y="9"/>
                  </a:cubicBezTo>
                  <a:cubicBezTo>
                    <a:pt x="258" y="8"/>
                    <a:pt x="278" y="10"/>
                    <a:pt x="284" y="14"/>
                  </a:cubicBezTo>
                  <a:cubicBezTo>
                    <a:pt x="298" y="23"/>
                    <a:pt x="294" y="65"/>
                    <a:pt x="282" y="85"/>
                  </a:cubicBezTo>
                  <a:cubicBezTo>
                    <a:pt x="275" y="100"/>
                    <a:pt x="254" y="107"/>
                    <a:pt x="235" y="108"/>
                  </a:cubicBezTo>
                  <a:lnTo>
                    <a:pt x="235" y="114"/>
                  </a:lnTo>
                  <a:close/>
                  <a:moveTo>
                    <a:pt x="157" y="16"/>
                  </a:moveTo>
                  <a:cubicBezTo>
                    <a:pt x="148" y="16"/>
                    <a:pt x="110" y="5"/>
                    <a:pt x="83" y="3"/>
                  </a:cubicBezTo>
                  <a:cubicBezTo>
                    <a:pt x="82" y="3"/>
                    <a:pt x="80" y="2"/>
                    <a:pt x="78" y="2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99" y="10"/>
                    <a:pt x="122" y="15"/>
                    <a:pt x="130" y="27"/>
                  </a:cubicBezTo>
                  <a:cubicBezTo>
                    <a:pt x="142" y="46"/>
                    <a:pt x="119" y="93"/>
                    <a:pt x="99" y="103"/>
                  </a:cubicBezTo>
                  <a:cubicBezTo>
                    <a:pt x="93" y="106"/>
                    <a:pt x="84" y="108"/>
                    <a:pt x="76" y="108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12" y="115"/>
                    <a:pt x="125" y="89"/>
                    <a:pt x="129" y="80"/>
                  </a:cubicBezTo>
                  <a:cubicBezTo>
                    <a:pt x="138" y="64"/>
                    <a:pt x="136" y="41"/>
                    <a:pt x="157" y="41"/>
                  </a:cubicBezTo>
                  <a:cubicBezTo>
                    <a:pt x="177" y="41"/>
                    <a:pt x="175" y="63"/>
                    <a:pt x="182" y="79"/>
                  </a:cubicBezTo>
                  <a:cubicBezTo>
                    <a:pt x="186" y="88"/>
                    <a:pt x="198" y="115"/>
                    <a:pt x="235" y="114"/>
                  </a:cubicBezTo>
                  <a:cubicBezTo>
                    <a:pt x="235" y="108"/>
                    <a:pt x="235" y="108"/>
                    <a:pt x="235" y="108"/>
                  </a:cubicBezTo>
                  <a:cubicBezTo>
                    <a:pt x="226" y="108"/>
                    <a:pt x="217" y="106"/>
                    <a:pt x="211" y="103"/>
                  </a:cubicBezTo>
                  <a:cubicBezTo>
                    <a:pt x="191" y="92"/>
                    <a:pt x="171" y="46"/>
                    <a:pt x="185" y="27"/>
                  </a:cubicBezTo>
                  <a:cubicBezTo>
                    <a:pt x="193" y="15"/>
                    <a:pt x="215" y="10"/>
                    <a:pt x="237" y="9"/>
                  </a:cubicBezTo>
                  <a:cubicBezTo>
                    <a:pt x="237" y="2"/>
                    <a:pt x="237" y="2"/>
                    <a:pt x="237" y="2"/>
                  </a:cubicBezTo>
                  <a:cubicBezTo>
                    <a:pt x="235" y="2"/>
                    <a:pt x="234" y="2"/>
                    <a:pt x="232" y="2"/>
                  </a:cubicBezTo>
                  <a:cubicBezTo>
                    <a:pt x="208" y="5"/>
                    <a:pt x="179" y="15"/>
                    <a:pt x="157" y="16"/>
                  </a:cubicBezTo>
                  <a:close/>
                  <a:moveTo>
                    <a:pt x="78" y="2"/>
                  </a:moveTo>
                  <a:cubicBezTo>
                    <a:pt x="51" y="1"/>
                    <a:pt x="16" y="4"/>
                    <a:pt x="10" y="6"/>
                  </a:cubicBezTo>
                  <a:cubicBezTo>
                    <a:pt x="1" y="9"/>
                    <a:pt x="1" y="10"/>
                    <a:pt x="0" y="17"/>
                  </a:cubicBezTo>
                  <a:cubicBezTo>
                    <a:pt x="0" y="24"/>
                    <a:pt x="1" y="29"/>
                    <a:pt x="5" y="31"/>
                  </a:cubicBezTo>
                  <a:cubicBezTo>
                    <a:pt x="12" y="34"/>
                    <a:pt x="12" y="43"/>
                    <a:pt x="15" y="69"/>
                  </a:cubicBezTo>
                  <a:cubicBezTo>
                    <a:pt x="19" y="92"/>
                    <a:pt x="28" y="111"/>
                    <a:pt x="69" y="114"/>
                  </a:cubicBezTo>
                  <a:cubicBezTo>
                    <a:pt x="71" y="114"/>
                    <a:pt x="73" y="114"/>
                    <a:pt x="75" y="114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57" y="108"/>
                    <a:pt x="35" y="101"/>
                    <a:pt x="28" y="86"/>
                  </a:cubicBezTo>
                  <a:cubicBezTo>
                    <a:pt x="18" y="65"/>
                    <a:pt x="17" y="24"/>
                    <a:pt x="31" y="15"/>
                  </a:cubicBezTo>
                  <a:cubicBezTo>
                    <a:pt x="37" y="11"/>
                    <a:pt x="57" y="8"/>
                    <a:pt x="77" y="9"/>
                  </a:cubicBezTo>
                  <a:lnTo>
                    <a:pt x="78" y="2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7" name="Freeform 41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ED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8" name="Freeform 42"/>
            <p:cNvSpPr/>
            <p:nvPr/>
          </p:nvSpPr>
          <p:spPr bwMode="auto">
            <a:xfrm>
              <a:off x="-1130581" y="5694364"/>
              <a:ext cx="334963" cy="669925"/>
            </a:xfrm>
            <a:custGeom>
              <a:avLst/>
              <a:gdLst>
                <a:gd name="T0" fmla="*/ 197 w 211"/>
                <a:gd name="T1" fmla="*/ 0 h 422"/>
                <a:gd name="T2" fmla="*/ 211 w 211"/>
                <a:gd name="T3" fmla="*/ 66 h 422"/>
                <a:gd name="T4" fmla="*/ 166 w 211"/>
                <a:gd name="T5" fmla="*/ 422 h 422"/>
                <a:gd name="T6" fmla="*/ 0 w 211"/>
                <a:gd name="T7" fmla="*/ 246 h 422"/>
                <a:gd name="T8" fmla="*/ 197 w 211"/>
                <a:gd name="T9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422">
                  <a:moveTo>
                    <a:pt x="197" y="0"/>
                  </a:moveTo>
                  <a:lnTo>
                    <a:pt x="211" y="66"/>
                  </a:lnTo>
                  <a:lnTo>
                    <a:pt x="166" y="422"/>
                  </a:lnTo>
                  <a:lnTo>
                    <a:pt x="0" y="246"/>
                  </a:lnTo>
                  <a:lnTo>
                    <a:pt x="19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F2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0" name="Freeform 44"/>
            <p:cNvSpPr/>
            <p:nvPr/>
          </p:nvSpPr>
          <p:spPr bwMode="auto">
            <a:xfrm>
              <a:off x="-1446493" y="5686426"/>
              <a:ext cx="628650" cy="398463"/>
            </a:xfrm>
            <a:custGeom>
              <a:avLst/>
              <a:gdLst>
                <a:gd name="T0" fmla="*/ 396 w 396"/>
                <a:gd name="T1" fmla="*/ 0 h 251"/>
                <a:gd name="T2" fmla="*/ 199 w 396"/>
                <a:gd name="T3" fmla="*/ 244 h 251"/>
                <a:gd name="T4" fmla="*/ 0 w 396"/>
                <a:gd name="T5" fmla="*/ 0 h 251"/>
                <a:gd name="T6" fmla="*/ 0 w 396"/>
                <a:gd name="T7" fmla="*/ 5 h 251"/>
                <a:gd name="T8" fmla="*/ 199 w 396"/>
                <a:gd name="T9" fmla="*/ 251 h 251"/>
                <a:gd name="T10" fmla="*/ 396 w 396"/>
                <a:gd name="T11" fmla="*/ 5 h 251"/>
                <a:gd name="T12" fmla="*/ 396 w 396"/>
                <a:gd name="T13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6" h="251">
                  <a:moveTo>
                    <a:pt x="396" y="0"/>
                  </a:moveTo>
                  <a:lnTo>
                    <a:pt x="199" y="244"/>
                  </a:lnTo>
                  <a:lnTo>
                    <a:pt x="0" y="0"/>
                  </a:lnTo>
                  <a:lnTo>
                    <a:pt x="0" y="5"/>
                  </a:lnTo>
                  <a:lnTo>
                    <a:pt x="199" y="251"/>
                  </a:lnTo>
                  <a:lnTo>
                    <a:pt x="396" y="5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-1073431" y="6348414"/>
              <a:ext cx="3175" cy="4763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3 h 3"/>
                <a:gd name="T6" fmla="*/ 2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B532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-1190906" y="6348414"/>
              <a:ext cx="120650" cy="4763"/>
            </a:xfrm>
            <a:custGeom>
              <a:avLst/>
              <a:gdLst>
                <a:gd name="T0" fmla="*/ 74 w 76"/>
                <a:gd name="T1" fmla="*/ 0 h 3"/>
                <a:gd name="T2" fmla="*/ 0 w 76"/>
                <a:gd name="T3" fmla="*/ 0 h 3"/>
                <a:gd name="T4" fmla="*/ 0 w 76"/>
                <a:gd name="T5" fmla="*/ 3 h 3"/>
                <a:gd name="T6" fmla="*/ 76 w 76"/>
                <a:gd name="T7" fmla="*/ 3 h 3"/>
                <a:gd name="T8" fmla="*/ 74 w 76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3">
                  <a:moveTo>
                    <a:pt x="74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76" y="3"/>
                  </a:lnTo>
                  <a:lnTo>
                    <a:pt x="7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inpin heiti" charset="-122"/>
                <a:ea typeface="+mn-ea"/>
                <a:cs typeface="+mn-cs"/>
              </a:endParaRPr>
            </a:p>
          </p:txBody>
        </p:sp>
      </p:grpSp>
      <p:sp>
        <p:nvSpPr>
          <p:cNvPr id="55" name="圆角矩形 23"/>
          <p:cNvSpPr/>
          <p:nvPr/>
        </p:nvSpPr>
        <p:spPr>
          <a:xfrm>
            <a:off x="3821035" y="246535"/>
            <a:ext cx="4598126" cy="1093156"/>
          </a:xfrm>
          <a:prstGeom prst="roundRect">
            <a:avLst>
              <a:gd name="adj" fmla="val 50000"/>
            </a:avLst>
          </a:prstGeom>
          <a:solidFill>
            <a:srgbClr val="629359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inpin heiti" charset="-122"/>
                <a:cs typeface="+mn-cs"/>
              </a:rPr>
              <a:t>   </a:t>
            </a:r>
            <a:endParaRPr kumimoji="0" lang="zh-CN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/>
              <a:ea typeface="inpin heiti" charset="-122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10176" y="246535"/>
            <a:ext cx="3439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So sánh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57" name="Freeform 6"/>
          <p:cNvSpPr/>
          <p:nvPr/>
        </p:nvSpPr>
        <p:spPr bwMode="auto">
          <a:xfrm rot="2187007">
            <a:off x="2799782" y="1247816"/>
            <a:ext cx="3207495" cy="4696403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8" name="Freeform 6"/>
          <p:cNvSpPr/>
          <p:nvPr/>
        </p:nvSpPr>
        <p:spPr bwMode="auto">
          <a:xfrm rot="19444945" flipH="1">
            <a:off x="6250417" y="1260338"/>
            <a:ext cx="3289356" cy="4826257"/>
          </a:xfrm>
          <a:custGeom>
            <a:avLst/>
            <a:gdLst>
              <a:gd name="T0" fmla="*/ 146 w 176"/>
              <a:gd name="T1" fmla="*/ 141 h 201"/>
              <a:gd name="T2" fmla="*/ 142 w 176"/>
              <a:gd name="T3" fmla="*/ 29 h 201"/>
              <a:gd name="T4" fmla="*/ 30 w 176"/>
              <a:gd name="T5" fmla="*/ 34 h 201"/>
              <a:gd name="T6" fmla="*/ 35 w 176"/>
              <a:gd name="T7" fmla="*/ 146 h 201"/>
              <a:gd name="T8" fmla="*/ 60 w 176"/>
              <a:gd name="T9" fmla="*/ 161 h 201"/>
              <a:gd name="T10" fmla="*/ 53 w 176"/>
              <a:gd name="T11" fmla="*/ 201 h 201"/>
              <a:gd name="T12" fmla="*/ 90 w 176"/>
              <a:gd name="T13" fmla="*/ 167 h 201"/>
              <a:gd name="T14" fmla="*/ 146 w 176"/>
              <a:gd name="T15" fmla="*/ 141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6" h="201">
                <a:moveTo>
                  <a:pt x="146" y="141"/>
                </a:moveTo>
                <a:cubicBezTo>
                  <a:pt x="176" y="109"/>
                  <a:pt x="174" y="59"/>
                  <a:pt x="142" y="29"/>
                </a:cubicBezTo>
                <a:cubicBezTo>
                  <a:pt x="109" y="0"/>
                  <a:pt x="59" y="2"/>
                  <a:pt x="30" y="34"/>
                </a:cubicBezTo>
                <a:cubicBezTo>
                  <a:pt x="0" y="66"/>
                  <a:pt x="3" y="116"/>
                  <a:pt x="35" y="146"/>
                </a:cubicBezTo>
                <a:cubicBezTo>
                  <a:pt x="42" y="153"/>
                  <a:pt x="51" y="158"/>
                  <a:pt x="60" y="161"/>
                </a:cubicBezTo>
                <a:cubicBezTo>
                  <a:pt x="63" y="183"/>
                  <a:pt x="53" y="201"/>
                  <a:pt x="53" y="201"/>
                </a:cubicBezTo>
                <a:cubicBezTo>
                  <a:pt x="90" y="167"/>
                  <a:pt x="90" y="167"/>
                  <a:pt x="90" y="167"/>
                </a:cubicBezTo>
                <a:cubicBezTo>
                  <a:pt x="111" y="166"/>
                  <a:pt x="131" y="157"/>
                  <a:pt x="146" y="141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inpin heiti" charset="-122"/>
              <a:ea typeface="+mn-ea"/>
              <a:cs typeface="+mn-cs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2711617" y="2596027"/>
            <a:ext cx="3512247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ơ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34516" y="2596026"/>
            <a:ext cx="3203162" cy="1452847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600" b="1" dirty="0" err="1">
                <a:solidFill>
                  <a:prstClr val="black"/>
                </a:solidFill>
                <a:latin typeface="UTM Avo" panose="02040603050506020204" pitchFamily="18" charset="0"/>
              </a:rPr>
              <a:t>ơ</a:t>
            </a:r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  <a:p>
            <a:pPr marL="0" marR="0" lvl="0" indent="0" algn="ctr" defTabSz="6857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7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14300" y="0"/>
            <a:ext cx="1042987" cy="55721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621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03177" y="1222012"/>
            <a:ext cx="1855694" cy="120032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ơn</a:t>
            </a:r>
            <a:endParaRPr lang="en-US" sz="7200" dirty="0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57754" y="4075113"/>
            <a:ext cx="941294" cy="871300"/>
          </a:xfrm>
          <a:prstGeom prst="roundRect">
            <a:avLst>
              <a:gd name="adj" fmla="val 21914"/>
            </a:avLst>
          </a:prstGeom>
          <a:solidFill>
            <a:srgbClr val="FFFF66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6000" b="1" dirty="0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ơ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083014" y="3032363"/>
            <a:ext cx="914400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latin typeface="UTM Avo"/>
              </a:rPr>
              <a:t>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40214" y="1222012"/>
            <a:ext cx="1855694" cy="1200321"/>
          </a:xfrm>
          <a:prstGeom prst="rect">
            <a:avLst/>
          </a:prstGeom>
          <a:solidFill>
            <a:srgbClr val="CCFF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91431" tIns="45716" rIns="91431" bIns="45716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7200" dirty="0" err="1">
                <a:solidFill>
                  <a:srgbClr val="FF0000"/>
                </a:solidFill>
                <a:latin typeface="UTM Avo"/>
                <a:ea typeface="SimSun" panose="02010600030101010101" pitchFamily="2" charset="-122"/>
              </a:rPr>
              <a:t>ơt</a:t>
            </a:r>
            <a:endParaRPr lang="en-US" sz="7200" dirty="0">
              <a:solidFill>
                <a:srgbClr val="FF0000"/>
              </a:solidFill>
              <a:latin typeface="UTM Avo"/>
              <a:ea typeface="SimSun" panose="02010600030101010101" pitchFamily="2" charset="-122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94668" y="4642763"/>
            <a:ext cx="914401" cy="8713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sz="5400" b="1" dirty="0">
                <a:solidFill>
                  <a:srgbClr val="FFFFFF"/>
                </a:solidFill>
                <a:latin typeface="UTM Avo"/>
              </a:rPr>
              <a:t>t</a:t>
            </a:r>
          </a:p>
        </p:txBody>
      </p:sp>
      <p:sp>
        <p:nvSpPr>
          <p:cNvPr id="181265" name="Line 17"/>
          <p:cNvSpPr>
            <a:spLocks noChangeShapeType="1"/>
          </p:cNvSpPr>
          <p:nvPr/>
        </p:nvSpPr>
        <p:spPr bwMode="auto">
          <a:xfrm flipV="1">
            <a:off x="5599048" y="3611880"/>
            <a:ext cx="1495620" cy="79343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1266" name="Line 18"/>
          <p:cNvSpPr>
            <a:spLocks noChangeShapeType="1"/>
          </p:cNvSpPr>
          <p:nvPr/>
        </p:nvSpPr>
        <p:spPr bwMode="auto">
          <a:xfrm>
            <a:off x="5599048" y="4665301"/>
            <a:ext cx="1495620" cy="401994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" y="0"/>
            <a:ext cx="1042987" cy="6286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26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" y="446109"/>
            <a:ext cx="10570029" cy="7386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121905" tIns="60953" rIns="121905" bIns="60953" rtlCol="0">
            <a:spAutoFit/>
          </a:bodyPr>
          <a:lstStyle/>
          <a:p>
            <a:pPr algn="ctr"/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2.</a:t>
            </a:r>
            <a:r>
              <a:rPr 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Tiếng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nào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có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vần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ơn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?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Tiếng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nào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có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vần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anose="02040603050506020204"/>
              </a:rPr>
              <a:t>ơt</a:t>
            </a:r>
            <a:r>
              <a:rPr lang="en-US" sz="3200" b="1" dirty="0">
                <a:solidFill>
                  <a:prstClr val="black">
                    <a:lumMod val="85000"/>
                    <a:lumOff val="15000"/>
                  </a:prstClr>
                </a:solidFill>
                <a:latin typeface="UTM Avo" panose="02040603050506020204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3250" t="17111" r="30167" b="30000"/>
          <a:stretch/>
        </p:blipFill>
        <p:spPr>
          <a:xfrm>
            <a:off x="348915" y="1363939"/>
            <a:ext cx="11129211" cy="530155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H="1" flipV="1">
            <a:off x="2423160" y="2719137"/>
            <a:ext cx="767615" cy="8061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268755" y="4427982"/>
            <a:ext cx="990600" cy="51816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89558" y="2719137"/>
            <a:ext cx="685800" cy="806116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545179" y="4427982"/>
            <a:ext cx="830179" cy="518160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4790975" y="2490539"/>
            <a:ext cx="4184583" cy="12765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790975" y="4138863"/>
            <a:ext cx="4304899" cy="11790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17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body" idx="1"/>
          </p:nvPr>
        </p:nvSpPr>
        <p:spPr>
          <a:xfrm>
            <a:off x="1241136" y="4491904"/>
            <a:ext cx="9709727" cy="843684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Cá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thờn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bơn</a:t>
            </a: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</a:rPr>
              <a:t>: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27" b="86913" l="1800" r="97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4749" y="1522412"/>
            <a:ext cx="4762500" cy="28400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14300" y="0"/>
            <a:ext cx="1042987" cy="5286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89826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7">
            <a:extLst>
              <a:ext uri="{FF2B5EF4-FFF2-40B4-BE49-F238E27FC236}">
                <a16:creationId xmlns:a16="http://schemas.microsoft.com/office/drawing/2014/main" id="{E5964E8C-3340-4D64-845F-50E382DA7732}"/>
              </a:ext>
            </a:extLst>
          </p:cNvPr>
          <p:cNvSpPr/>
          <p:nvPr/>
        </p:nvSpPr>
        <p:spPr>
          <a:xfrm>
            <a:off x="1894115" y="2265131"/>
            <a:ext cx="3265714" cy="3082481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7" name="梯形 1">
            <a:extLst>
              <a:ext uri="{FF2B5EF4-FFF2-40B4-BE49-F238E27FC236}">
                <a16:creationId xmlns:a16="http://schemas.microsoft.com/office/drawing/2014/main" id="{BC5CDD15-6D6E-48E1-B6BB-8631F4E6ACAA}"/>
              </a:ext>
            </a:extLst>
          </p:cNvPr>
          <p:cNvSpPr/>
          <p:nvPr/>
        </p:nvSpPr>
        <p:spPr>
          <a:xfrm flipV="1">
            <a:off x="613953" y="444133"/>
            <a:ext cx="10868299" cy="1056015"/>
          </a:xfrm>
          <a:prstGeom prst="trapezoid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94115" y="587421"/>
            <a:ext cx="95881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4400" b="1" dirty="0">
                <a:solidFill>
                  <a:prstClr val="black"/>
                </a:solidFill>
                <a:latin typeface="UTM Avo" panose="02040603050506020204" pitchFamily="18" charset="0"/>
              </a:rPr>
              <a:t>Tìm tiếng ngoài bài có vần:</a:t>
            </a:r>
            <a:endParaRPr lang="en-US" sz="4400" b="1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83666" y="3021541"/>
            <a:ext cx="19682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矩形 9">
            <a:extLst>
              <a:ext uri="{FF2B5EF4-FFF2-40B4-BE49-F238E27FC236}">
                <a16:creationId xmlns:a16="http://schemas.microsoft.com/office/drawing/2014/main" id="{8F6BFA0F-1632-48A9-ACF4-19EDAA2439DA}"/>
              </a:ext>
            </a:extLst>
          </p:cNvPr>
          <p:cNvSpPr/>
          <p:nvPr/>
        </p:nvSpPr>
        <p:spPr>
          <a:xfrm>
            <a:off x="7328262" y="2265131"/>
            <a:ext cx="3030583" cy="3082481"/>
          </a:xfrm>
          <a:prstGeom prst="rect">
            <a:avLst/>
          </a:prstGeom>
          <a:solidFill>
            <a:srgbClr val="FFFFCC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zihun35hao-jindianyahei" panose="00000500000000000000" pitchFamily="2" charset="-122"/>
              <a:ea typeface="zihun35hao-jindianyahei" panose="00000500000000000000" pitchFamily="2" charset="-122"/>
              <a:sym typeface="zihun35hao-jindianyahei" panose="00000500000000000000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15959" y="2975428"/>
            <a:ext cx="27011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vi-VN" sz="9600" b="1" dirty="0">
                <a:solidFill>
                  <a:srgbClr val="FF0000"/>
                </a:solidFill>
                <a:latin typeface="UTM Avo" panose="02040603050506020204" pitchFamily="18" charset="0"/>
              </a:rPr>
              <a:t>t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135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4" grpId="0"/>
      <p:bldP spid="20" grpId="0" animBg="1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29690" y="845416"/>
            <a:ext cx="8601364" cy="234112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9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 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Khởi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động</a:t>
            </a:r>
            <a: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80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Trò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66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r>
              <a:rPr lang="en-US" sz="72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HÁI CAM</a:t>
            </a:r>
          </a:p>
        </p:txBody>
      </p:sp>
      <p:sp>
        <p:nvSpPr>
          <p:cNvPr id="3" name="Oval 2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14477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8420" y="291234"/>
            <a:ext cx="2542309" cy="1260475"/>
          </a:xfrm>
        </p:spPr>
        <p:txBody>
          <a:bodyPr/>
          <a:lstStyle/>
          <a:p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endParaRPr lang="en-US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70" y="1301606"/>
            <a:ext cx="9986962" cy="47815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7750" t="23926" r="23500" b="60370"/>
          <a:stretch/>
        </p:blipFill>
        <p:spPr>
          <a:xfrm>
            <a:off x="1246470" y="2057401"/>
            <a:ext cx="9986211" cy="297179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61460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inh-nen-powerpoint-dep-nhat-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4942" y="-129309"/>
            <a:ext cx="12667160" cy="72597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23CC844-EC23-4944-B7E0-70460A50B9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551" y="0"/>
            <a:ext cx="939449" cy="4194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DF1E9-67C3-4002-892E-2DDB476F4D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12" y="1191236"/>
            <a:ext cx="9891229" cy="41441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6772B5-4E63-46FC-8CE6-EDE80643FAE6}"/>
              </a:ext>
            </a:extLst>
          </p:cNvPr>
          <p:cNvSpPr txBox="1"/>
          <p:nvPr/>
        </p:nvSpPr>
        <p:spPr>
          <a:xfrm>
            <a:off x="2272145" y="2516938"/>
            <a:ext cx="792141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 dirty="0">
                <a:solidFill>
                  <a:srgbClr val="FFFF00"/>
                </a:solidFill>
              </a:rPr>
              <a:t>VIẾT BẢNG CON</a:t>
            </a:r>
          </a:p>
        </p:txBody>
      </p:sp>
    </p:spTree>
    <p:extLst>
      <p:ext uri="{BB962C8B-B14F-4D97-AF65-F5344CB8AC3E}">
        <p14:creationId xmlns:p14="http://schemas.microsoft.com/office/powerpoint/2010/main" val="3627556834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68" y="512228"/>
            <a:ext cx="11867147" cy="561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517" y="1673067"/>
            <a:ext cx="8773850" cy="30363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79178" y="3057200"/>
            <a:ext cx="590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UTM Avo" panose="02040603050506020204" pitchFamily="18" charset="0"/>
              </a:rPr>
              <a:t>TH</a:t>
            </a:r>
            <a:r>
              <a:rPr lang="vi-VN" sz="7200" b="1" dirty="0">
                <a:solidFill>
                  <a:srgbClr val="7030A0"/>
                </a:solidFill>
                <a:latin typeface="UTM Avo" panose="02040603050506020204" pitchFamily="18" charset="0"/>
              </a:rPr>
              <a:t>Ư</a:t>
            </a:r>
            <a:r>
              <a:rPr lang="en-US" sz="7200" b="1" dirty="0">
                <a:solidFill>
                  <a:srgbClr val="7030A0"/>
                </a:solidFill>
                <a:latin typeface="UTM Avo" panose="02040603050506020204" pitchFamily="18" charset="0"/>
              </a:rPr>
              <a:t> GIÃN</a:t>
            </a:r>
          </a:p>
        </p:txBody>
      </p:sp>
      <p:sp>
        <p:nvSpPr>
          <p:cNvPr id="5" name="Oval 4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70565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290" y="457903"/>
            <a:ext cx="8233420" cy="5378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40913" y="3429000"/>
            <a:ext cx="5289148" cy="1383299"/>
          </a:xfrm>
          <a:prstGeom prst="rect">
            <a:avLst/>
          </a:prstGeom>
          <a:noFill/>
        </p:spPr>
        <p:txBody>
          <a:bodyPr wrap="non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TẬP ĐỌC</a:t>
            </a:r>
          </a:p>
        </p:txBody>
      </p:sp>
      <p:sp>
        <p:nvSpPr>
          <p:cNvPr id="4" name="Oval 3"/>
          <p:cNvSpPr/>
          <p:nvPr/>
        </p:nvSpPr>
        <p:spPr>
          <a:xfrm>
            <a:off x="114300" y="0"/>
            <a:ext cx="1042987" cy="7143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08306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2668"/>
            <a:ext cx="2335925" cy="51066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Tập</a:t>
            </a:r>
            <a:r>
              <a:rPr lang="en-US" sz="28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endParaRPr lang="en-US" sz="28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309348" y="1162961"/>
            <a:ext cx="11573303" cy="82239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>
                <a:latin typeface="UTM Avo" panose="02040603050506020204" pitchFamily="18" charset="0"/>
              </a:rPr>
              <a:t>	</a:t>
            </a:r>
            <a:r>
              <a:rPr lang="en-US" sz="13600" dirty="0" err="1">
                <a:latin typeface="UTM Avo" panose="02040603050506020204" pitchFamily="18" charset="0"/>
              </a:rPr>
              <a:t>Giờ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kiểm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tra</a:t>
            </a:r>
            <a:r>
              <a:rPr lang="en-US" sz="13600" dirty="0">
                <a:latin typeface="UTM Avo" panose="02040603050506020204" pitchFamily="18" charset="0"/>
              </a:rPr>
              <a:t>. </a:t>
            </a:r>
            <a:r>
              <a:rPr lang="en-US" sz="13600" dirty="0" err="1">
                <a:latin typeface="UTM Avo" panose="02040603050506020204" pitchFamily="18" charset="0"/>
              </a:rPr>
              <a:t>Sơn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vừa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chép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đề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vừa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lẩm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nhẩm</a:t>
            </a:r>
            <a:r>
              <a:rPr lang="en-US" sz="13600" dirty="0">
                <a:latin typeface="UTM Avo" panose="02040603050506020204" pitchFamily="18" charset="0"/>
              </a:rPr>
              <a:t>: “</a:t>
            </a:r>
            <a:r>
              <a:rPr lang="en-US" sz="13600" dirty="0" err="1">
                <a:latin typeface="UTM Avo" panose="02040603050506020204" pitchFamily="18" charset="0"/>
              </a:rPr>
              <a:t>Giỏ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có</a:t>
            </a:r>
            <a:r>
              <a:rPr lang="en-US" sz="13600" dirty="0">
                <a:latin typeface="UTM Avo" panose="02040603050506020204" pitchFamily="18" charset="0"/>
              </a:rPr>
              <a:t> 8 con </a:t>
            </a:r>
            <a:r>
              <a:rPr lang="en-US" sz="13600" dirty="0" err="1">
                <a:latin typeface="UTM Avo" panose="02040603050506020204" pitchFamily="18" charset="0"/>
              </a:rPr>
              <a:t>cá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thờn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bơn</a:t>
            </a:r>
            <a:r>
              <a:rPr lang="en-US" sz="13600" dirty="0">
                <a:latin typeface="UTM Avo" panose="02040603050506020204" pitchFamily="18" charset="0"/>
              </a:rPr>
              <a:t>. Cho </a:t>
            </a:r>
            <a:r>
              <a:rPr lang="en-US" sz="13600" dirty="0" err="1">
                <a:latin typeface="UTM Avo" panose="02040603050506020204" pitchFamily="18" charset="0"/>
              </a:rPr>
              <a:t>bớt</a:t>
            </a:r>
            <a:r>
              <a:rPr lang="en-US" sz="13600" dirty="0">
                <a:latin typeface="UTM Avo" panose="02040603050506020204" pitchFamily="18" charset="0"/>
              </a:rPr>
              <a:t> 5 con, </a:t>
            </a:r>
            <a:r>
              <a:rPr lang="en-US" sz="13600" dirty="0" err="1">
                <a:latin typeface="UTM Avo" panose="02040603050506020204" pitchFamily="18" charset="0"/>
              </a:rPr>
              <a:t>còn</a:t>
            </a:r>
            <a:r>
              <a:rPr lang="en-US" sz="13600" dirty="0">
                <a:latin typeface="UTM Avo" panose="02040603050506020204" pitchFamily="18" charset="0"/>
              </a:rPr>
              <a:t> 4”. </a:t>
            </a:r>
            <a:r>
              <a:rPr lang="en-US" sz="13600" dirty="0" err="1">
                <a:latin typeface="UTM Avo" panose="02040603050506020204" pitchFamily="18" charset="0"/>
              </a:rPr>
              <a:t>Hà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thì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thầm</a:t>
            </a:r>
            <a:r>
              <a:rPr lang="en-US" sz="13600" dirty="0">
                <a:latin typeface="UTM Avo" panose="02040603050506020204" pitchFamily="18" charset="0"/>
              </a:rPr>
              <a:t>: 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>
                <a:latin typeface="UTM Avo" panose="02040603050506020204" pitchFamily="18" charset="0"/>
              </a:rPr>
              <a:t>“</a:t>
            </a:r>
            <a:r>
              <a:rPr lang="en-US" sz="13600" dirty="0" err="1">
                <a:latin typeface="UTM Avo" panose="02040603050506020204" pitchFamily="18" charset="0"/>
              </a:rPr>
              <a:t>Còn</a:t>
            </a:r>
            <a:r>
              <a:rPr lang="en-US" sz="13600" dirty="0">
                <a:latin typeface="UTM Avo" panose="02040603050506020204" pitchFamily="18" charset="0"/>
              </a:rPr>
              <a:t> 3 </a:t>
            </a:r>
            <a:r>
              <a:rPr lang="en-US" sz="13600" dirty="0" err="1">
                <a:latin typeface="UTM Avo" panose="02040603050506020204" pitchFamily="18" charset="0"/>
              </a:rPr>
              <a:t>chứ</a:t>
            </a:r>
            <a:r>
              <a:rPr lang="en-US" sz="13600" dirty="0">
                <a:latin typeface="UTM Avo" panose="02040603050506020204" pitchFamily="18" charset="0"/>
              </a:rPr>
              <a:t>?”.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 err="1">
                <a:latin typeface="UTM Avo" panose="02040603050506020204" pitchFamily="18" charset="0"/>
              </a:rPr>
              <a:t>Cô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Yến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đến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bên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Hà</a:t>
            </a:r>
            <a:r>
              <a:rPr lang="en-US" sz="13600" dirty="0">
                <a:latin typeface="UTM Avo" panose="020406030505060202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13600" dirty="0" err="1">
                <a:latin typeface="UTM Avo" panose="02040603050506020204" pitchFamily="18" charset="0"/>
              </a:rPr>
              <a:t>Hà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để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bạn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tự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làm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đi</a:t>
            </a:r>
            <a:r>
              <a:rPr lang="en-US" sz="13600" dirty="0">
                <a:latin typeface="UTM Avo" panose="02040603050506020204" pitchFamily="18" charset="0"/>
              </a:rPr>
              <a:t>.</a:t>
            </a: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 err="1">
                <a:latin typeface="UTM Avo" panose="02040603050506020204" pitchFamily="18" charset="0"/>
              </a:rPr>
              <a:t>Hà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lễ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phép</a:t>
            </a:r>
            <a:r>
              <a:rPr lang="en-US" sz="13600" dirty="0">
                <a:latin typeface="UTM Avo" panose="02040603050506020204" pitchFamily="18" charset="0"/>
              </a:rPr>
              <a:t>: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13600" dirty="0" err="1">
                <a:latin typeface="UTM Avo" panose="02040603050506020204" pitchFamily="18" charset="0"/>
              </a:rPr>
              <a:t>Dạ</a:t>
            </a:r>
            <a:endParaRPr lang="en-US" sz="13600" dirty="0">
              <a:latin typeface="UTM Avo" panose="02040603050506020204" pitchFamily="18" charset="0"/>
            </a:endParaRPr>
          </a:p>
          <a:p>
            <a:pPr marL="457200" lvl="1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 err="1">
                <a:latin typeface="UTM Avo" panose="02040603050506020204" pitchFamily="18" charset="0"/>
              </a:rPr>
              <a:t>Sơn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ngẫm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nghĩ</a:t>
            </a:r>
            <a:r>
              <a:rPr lang="en-US" sz="13600" dirty="0">
                <a:latin typeface="UTM Avo" panose="02040603050506020204" pitchFamily="18" charset="0"/>
              </a:rPr>
              <a:t>. </a:t>
            </a:r>
            <a:r>
              <a:rPr lang="en-US" sz="13600" dirty="0" err="1">
                <a:latin typeface="UTM Avo" panose="02040603050506020204" pitchFamily="18" charset="0"/>
              </a:rPr>
              <a:t>Em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chợt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nghĩ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ra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và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nắn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nót</a:t>
            </a:r>
            <a:r>
              <a:rPr lang="en-US" sz="13600" dirty="0">
                <a:latin typeface="UTM Avo" panose="02040603050506020204" pitchFamily="18" charset="0"/>
              </a:rPr>
              <a:t> </a:t>
            </a:r>
            <a:r>
              <a:rPr lang="en-US" sz="13600" dirty="0" err="1">
                <a:latin typeface="UTM Avo" panose="02040603050506020204" pitchFamily="18" charset="0"/>
              </a:rPr>
              <a:t>viết</a:t>
            </a:r>
            <a:r>
              <a:rPr lang="en-US" sz="13600" dirty="0">
                <a:latin typeface="UTM Avo" panose="020406030505060202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3600" dirty="0">
                <a:latin typeface="UTM Avo" panose="02040603050506020204" pitchFamily="18" charset="0"/>
              </a:rPr>
              <a:t>“ 8 – 3 = 5”.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9600" dirty="0">
                <a:latin typeface="UTM Avo" panose="02040603050506020204" pitchFamily="18" charset="0"/>
              </a:rPr>
              <a:t>								</a:t>
            </a:r>
            <a:r>
              <a:rPr lang="en-US" sz="9600" dirty="0" err="1">
                <a:latin typeface="UTM Avo" panose="02040603050506020204" pitchFamily="18" charset="0"/>
              </a:rPr>
              <a:t>NGUYỄN</a:t>
            </a:r>
            <a:r>
              <a:rPr lang="en-US" sz="9600" dirty="0">
                <a:latin typeface="UTM Avo" panose="02040603050506020204" pitchFamily="18" charset="0"/>
              </a:rPr>
              <a:t> LY</a:t>
            </a:r>
            <a:endParaRPr lang="en-US" sz="1800" dirty="0">
              <a:latin typeface="UTM Avo" panose="0204060305050602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418" y="2424866"/>
            <a:ext cx="6239232" cy="2791108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9479885" y="1716779"/>
            <a:ext cx="2278006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4426394" y="2232444"/>
            <a:ext cx="201799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cxnSpLocks/>
          </p:cNvCxnSpPr>
          <p:nvPr/>
        </p:nvCxnSpPr>
        <p:spPr>
          <a:xfrm>
            <a:off x="1549344" y="4840951"/>
            <a:ext cx="17110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/>
          </p:cNvCxnSpPr>
          <p:nvPr/>
        </p:nvCxnSpPr>
        <p:spPr>
          <a:xfrm>
            <a:off x="8329493" y="5867284"/>
            <a:ext cx="163654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7795616" y="2232444"/>
            <a:ext cx="73707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>
            <a:off x="2217117" y="1713055"/>
            <a:ext cx="1846883" cy="356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074972" y="482044"/>
            <a:ext cx="25997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553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9" y="-374107"/>
            <a:ext cx="13179972" cy="758321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1614644" y="2164906"/>
            <a:ext cx="9137620" cy="2176776"/>
            <a:chOff x="5672967" y="2170501"/>
            <a:chExt cx="4539801" cy="1625910"/>
          </a:xfrm>
        </p:grpSpPr>
        <p:sp>
          <p:nvSpPr>
            <p:cNvPr id="9" name="TextBox 8"/>
            <p:cNvSpPr txBox="1"/>
            <p:nvPr/>
          </p:nvSpPr>
          <p:spPr>
            <a:xfrm>
              <a:off x="5681050" y="2170501"/>
              <a:ext cx="1429720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kiểm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tra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23070" y="2233581"/>
              <a:ext cx="1789698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lẩm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nhẩm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72967" y="3106109"/>
              <a:ext cx="1616877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thờn</a:t>
              </a:r>
              <a:r>
                <a:rPr lang="en-US" sz="5400" dirty="0">
                  <a:solidFill>
                    <a:srgbClr val="FF0000"/>
                  </a:solidFill>
                  <a:latin typeface="UTM Avo" pitchFamily="18" charset="0"/>
                </a:rPr>
                <a:t> </a:t>
              </a:r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bơn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400371" y="3106743"/>
              <a:ext cx="667553" cy="68966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err="1">
                  <a:solidFill>
                    <a:srgbClr val="FF0000"/>
                  </a:solidFill>
                  <a:latin typeface="UTM Avo" pitchFamily="18" charset="0"/>
                </a:rPr>
                <a:t>bớt</a:t>
              </a:r>
              <a:endParaRPr lang="en-US" sz="5400" dirty="0">
                <a:solidFill>
                  <a:srgbClr val="FF0000"/>
                </a:solidFill>
                <a:latin typeface="UTM Avo" pitchFamily="18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614644" y="4670098"/>
            <a:ext cx="27799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lễ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phép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49996" y="4639723"/>
            <a:ext cx="28023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nắn</a:t>
            </a:r>
            <a:r>
              <a:rPr lang="en-US" sz="5400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UTM Avo" pitchFamily="18" charset="0"/>
              </a:rPr>
              <a:t>nót</a:t>
            </a:r>
            <a:endParaRPr lang="en-US" sz="5400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436406"/>
            <a:ext cx="385354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</a:rPr>
              <a:t>từ</a:t>
            </a:r>
            <a:r>
              <a:rPr lang="en-US" sz="3200" b="1" dirty="0">
                <a:solidFill>
                  <a:srgbClr val="FF0000"/>
                </a:solidFill>
                <a:latin typeface="UTM Avo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UTM Avo" pitchFamily="18" charset="0"/>
              </a:rPr>
              <a:t>khó</a:t>
            </a:r>
            <a:endParaRPr lang="en-US" sz="3200" b="1" dirty="0">
              <a:solidFill>
                <a:srgbClr val="FF0000"/>
              </a:solidFill>
              <a:latin typeface="UTM Avo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537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0405"/>
            <a:ext cx="2670924" cy="547459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Tập</a:t>
            </a:r>
            <a:r>
              <a:rPr lang="en-US" sz="4000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UTM Avo" panose="02040603050506020204" pitchFamily="18" charset="0"/>
              </a:rPr>
              <a:t>đọc</a:t>
            </a:r>
            <a:endParaRPr lang="en-US" sz="4000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>
          <a:xfrm>
            <a:off x="725150" y="1406876"/>
            <a:ext cx="10741699" cy="51333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 err="1">
                <a:latin typeface="UTM Avo" panose="02040603050506020204" pitchFamily="18" charset="0"/>
              </a:rPr>
              <a:t>Giờ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kiểm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tra</a:t>
            </a:r>
            <a:r>
              <a:rPr lang="en-US" sz="2400" dirty="0">
                <a:latin typeface="UTM Avo" panose="02040603050506020204" pitchFamily="18" charset="0"/>
              </a:rPr>
              <a:t>. </a:t>
            </a:r>
            <a:r>
              <a:rPr lang="en-US" sz="2400" dirty="0" err="1">
                <a:latin typeface="UTM Avo" panose="02040603050506020204" pitchFamily="18" charset="0"/>
              </a:rPr>
              <a:t>Sơn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chép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vừa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lẩm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nhẩm</a:t>
            </a:r>
            <a:r>
              <a:rPr lang="en-US" sz="2400" dirty="0">
                <a:latin typeface="UTM Avo" panose="02040603050506020204" pitchFamily="18" charset="0"/>
              </a:rPr>
              <a:t>: “ </a:t>
            </a:r>
            <a:r>
              <a:rPr lang="en-US" sz="2400" dirty="0" err="1">
                <a:latin typeface="UTM Avo" panose="02040603050506020204" pitchFamily="18" charset="0"/>
              </a:rPr>
              <a:t>Giỏ</a:t>
            </a:r>
            <a:endParaRPr lang="en-US" sz="2400" dirty="0">
              <a:latin typeface="UTM Avo" panose="02040603050506020204" pitchFamily="18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err="1">
                <a:latin typeface="UTM Avo" panose="02040603050506020204" pitchFamily="18" charset="0"/>
              </a:rPr>
              <a:t>có</a:t>
            </a:r>
            <a:r>
              <a:rPr lang="en-US" dirty="0">
                <a:latin typeface="UTM Avo" panose="02040603050506020204" pitchFamily="18" charset="0"/>
              </a:rPr>
              <a:t> 8 con </a:t>
            </a:r>
            <a:r>
              <a:rPr lang="en-US" dirty="0" err="1">
                <a:latin typeface="UTM Avo" panose="02040603050506020204" pitchFamily="18" charset="0"/>
              </a:rPr>
              <a:t>cá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thờn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bơn</a:t>
            </a:r>
            <a:r>
              <a:rPr lang="en-US" dirty="0">
                <a:latin typeface="UTM Avo" panose="02040603050506020204" pitchFamily="18" charset="0"/>
              </a:rPr>
              <a:t>. Cho </a:t>
            </a:r>
            <a:r>
              <a:rPr lang="en-US" dirty="0" err="1">
                <a:latin typeface="UTM Avo" panose="02040603050506020204" pitchFamily="18" charset="0"/>
              </a:rPr>
              <a:t>bớt</a:t>
            </a:r>
            <a:r>
              <a:rPr lang="en-US" dirty="0">
                <a:latin typeface="UTM Avo" panose="02040603050506020204" pitchFamily="18" charset="0"/>
              </a:rPr>
              <a:t> 5 con, 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4”. </a:t>
            </a:r>
            <a:r>
              <a:rPr lang="en-US" dirty="0" err="1">
                <a:latin typeface="UTM Avo" panose="02040603050506020204" pitchFamily="18" charset="0"/>
              </a:rPr>
              <a:t>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thì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thầm</a:t>
            </a:r>
            <a:r>
              <a:rPr lang="en-US" dirty="0">
                <a:latin typeface="UTM Avo" panose="02040603050506020204" pitchFamily="18" charset="0"/>
              </a:rPr>
              <a:t>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>
                <a:latin typeface="UTM Avo" panose="02040603050506020204" pitchFamily="18" charset="0"/>
              </a:rPr>
              <a:t>“</a:t>
            </a:r>
            <a:r>
              <a:rPr lang="en-US" dirty="0" err="1">
                <a:latin typeface="UTM Avo" panose="02040603050506020204" pitchFamily="18" charset="0"/>
              </a:rPr>
              <a:t>Còn</a:t>
            </a:r>
            <a:r>
              <a:rPr lang="en-US" dirty="0">
                <a:latin typeface="UTM Avo" panose="02040603050506020204" pitchFamily="18" charset="0"/>
              </a:rPr>
              <a:t> 3 </a:t>
            </a:r>
            <a:r>
              <a:rPr lang="en-US" dirty="0" err="1">
                <a:latin typeface="UTM Avo" panose="02040603050506020204" pitchFamily="18" charset="0"/>
              </a:rPr>
              <a:t>chứ</a:t>
            </a:r>
            <a:r>
              <a:rPr lang="en-US" dirty="0">
                <a:latin typeface="UTM Avo" panose="02040603050506020204" pitchFamily="18" charset="0"/>
              </a:rPr>
              <a:t>?”.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err="1">
                <a:latin typeface="UTM Avo" panose="02040603050506020204" pitchFamily="18" charset="0"/>
              </a:rPr>
              <a:t>Cô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Yến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đến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bên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Hà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để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bạn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tự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làm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đi</a:t>
            </a:r>
            <a:r>
              <a:rPr lang="en-US" dirty="0">
                <a:latin typeface="UTM Avo" panose="02040603050506020204" pitchFamily="18" charset="0"/>
              </a:rPr>
              <a:t>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err="1">
                <a:latin typeface="UTM Avo" panose="02040603050506020204" pitchFamily="18" charset="0"/>
              </a:rPr>
              <a:t>Hà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lễ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phép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lvl="1">
              <a:spcBef>
                <a:spcPts val="1200"/>
              </a:spcBef>
              <a:buFontTx/>
              <a:buChar char="-"/>
            </a:pPr>
            <a:r>
              <a:rPr lang="en-US" dirty="0" err="1">
                <a:latin typeface="UTM Avo" panose="02040603050506020204" pitchFamily="18" charset="0"/>
              </a:rPr>
              <a:t>Dạ</a:t>
            </a:r>
            <a:endParaRPr lang="en-US" dirty="0">
              <a:latin typeface="UTM Avo" panose="02040603050506020204" pitchFamily="18" charset="0"/>
            </a:endParaRPr>
          </a:p>
          <a:p>
            <a:pPr marL="457200" lvl="1" indent="0">
              <a:spcBef>
                <a:spcPts val="1200"/>
              </a:spcBef>
              <a:buNone/>
            </a:pPr>
            <a:r>
              <a:rPr lang="en-US" dirty="0" err="1">
                <a:latin typeface="UTM Avo" panose="02040603050506020204" pitchFamily="18" charset="0"/>
              </a:rPr>
              <a:t>Sơn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ngẫm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. </a:t>
            </a:r>
            <a:r>
              <a:rPr lang="en-US" dirty="0" err="1">
                <a:latin typeface="UTM Avo" panose="02040603050506020204" pitchFamily="18" charset="0"/>
              </a:rPr>
              <a:t>Em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chợt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nghĩ</a:t>
            </a:r>
            <a:r>
              <a:rPr lang="en-US" dirty="0">
                <a:latin typeface="UTM Avo" panose="02040603050506020204" pitchFamily="18" charset="0"/>
              </a:rPr>
              <a:t> ra </a:t>
            </a:r>
            <a:r>
              <a:rPr lang="en-US" dirty="0" err="1">
                <a:latin typeface="UTM Avo" panose="02040603050506020204" pitchFamily="18" charset="0"/>
              </a:rPr>
              <a:t>và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nắn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nót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viết</a:t>
            </a:r>
            <a:r>
              <a:rPr lang="en-US" dirty="0">
                <a:latin typeface="UTM Avo" panose="02040603050506020204" pitchFamily="18" charset="0"/>
              </a:rPr>
              <a:t>: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400" dirty="0">
                <a:latin typeface="UTM Avo" panose="02040603050506020204" pitchFamily="18" charset="0"/>
              </a:rPr>
              <a:t>“ 8 – 3 = 5”.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en-US" sz="2400" dirty="0">
                <a:latin typeface="UTM Avo" panose="02040603050506020204" pitchFamily="18" charset="0"/>
              </a:rPr>
              <a:t>								NGUYỄN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876" y="2589276"/>
            <a:ext cx="4682778" cy="213325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57157" y="408358"/>
            <a:ext cx="21031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Sơn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Hà</a:t>
            </a:r>
            <a:endParaRPr lang="en-US" sz="3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802433" y="2495727"/>
            <a:ext cx="368175" cy="30040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6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800086" y="3040746"/>
            <a:ext cx="357581" cy="2873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7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798347" y="3529920"/>
            <a:ext cx="320061" cy="30166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8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639383" y="4458445"/>
            <a:ext cx="671298" cy="287335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798347" y="3968001"/>
            <a:ext cx="309176" cy="32738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9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1A95DEC-680A-4389-BB04-E19FAEA0FC0F}"/>
              </a:ext>
            </a:extLst>
          </p:cNvPr>
          <p:cNvSpPr/>
          <p:nvPr/>
        </p:nvSpPr>
        <p:spPr>
          <a:xfrm>
            <a:off x="1994878" y="1330051"/>
            <a:ext cx="300534" cy="32338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88A334A-00BA-402F-B925-55531D650160}"/>
              </a:ext>
            </a:extLst>
          </p:cNvPr>
          <p:cNvSpPr/>
          <p:nvPr/>
        </p:nvSpPr>
        <p:spPr>
          <a:xfrm>
            <a:off x="3972245" y="1322096"/>
            <a:ext cx="328643" cy="3313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2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6D67B88-5915-49DA-810B-F139A7ADC409}"/>
              </a:ext>
            </a:extLst>
          </p:cNvPr>
          <p:cNvSpPr/>
          <p:nvPr/>
        </p:nvSpPr>
        <p:spPr>
          <a:xfrm>
            <a:off x="9247414" y="1322095"/>
            <a:ext cx="314854" cy="33133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3E051AD-C839-4308-B8DD-33531EE0DFCB}"/>
              </a:ext>
            </a:extLst>
          </p:cNvPr>
          <p:cNvSpPr/>
          <p:nvPr/>
        </p:nvSpPr>
        <p:spPr>
          <a:xfrm>
            <a:off x="4359646" y="1817568"/>
            <a:ext cx="348343" cy="31576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7803265" y="1840195"/>
            <a:ext cx="359228" cy="31576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19" dirty="0"/>
              <a:t>5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566375" y="4961951"/>
            <a:ext cx="604233" cy="2789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3200455" y="4682404"/>
            <a:ext cx="671298" cy="278974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E31D9AA-7366-4532-8D64-7CFAEDAB3414}"/>
              </a:ext>
            </a:extLst>
          </p:cNvPr>
          <p:cNvSpPr/>
          <p:nvPr/>
        </p:nvSpPr>
        <p:spPr>
          <a:xfrm>
            <a:off x="119994" y="5372639"/>
            <a:ext cx="678353" cy="341111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13</a:t>
            </a:r>
          </a:p>
        </p:txBody>
      </p:sp>
      <p:sp>
        <p:nvSpPr>
          <p:cNvPr id="20" name="Oval 19"/>
          <p:cNvSpPr/>
          <p:nvPr/>
        </p:nvSpPr>
        <p:spPr>
          <a:xfrm>
            <a:off x="114300" y="0"/>
            <a:ext cx="1042987" cy="4286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19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18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94" r="9742" b="11258"/>
          <a:stretch/>
        </p:blipFill>
        <p:spPr>
          <a:xfrm>
            <a:off x="952892" y="481914"/>
            <a:ext cx="9013372" cy="48794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6680200"/>
            <a:ext cx="12192000" cy="1778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121855" tIns="60928" rIns="121855" bIns="60928" spcCol="0" rtlCol="0" anchor="ctr"/>
          <a:lstStyle/>
          <a:p>
            <a:pPr algn="ctr"/>
            <a:endParaRPr lang="en-US" sz="2400">
              <a:solidFill>
                <a:srgbClr val="0070C0"/>
              </a:solidFill>
            </a:endParaRPr>
          </a:p>
        </p:txBody>
      </p:sp>
      <p:pic>
        <p:nvPicPr>
          <p:cNvPr id="8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453441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23"/>
          <p:cNvGrpSpPr/>
          <p:nvPr/>
        </p:nvGrpSpPr>
        <p:grpSpPr>
          <a:xfrm>
            <a:off x="-11723" y="5063219"/>
            <a:ext cx="12203723" cy="1616981"/>
            <a:chOff x="-17585" y="5729324"/>
            <a:chExt cx="12203723" cy="1123362"/>
          </a:xfrm>
        </p:grpSpPr>
        <p:pic>
          <p:nvPicPr>
            <p:cNvPr id="11" name="图片 24"/>
            <p:cNvPicPr>
              <a:picLocks noChangeAspect="1"/>
            </p:cNvPicPr>
            <p:nvPr/>
          </p:nvPicPr>
          <p:blipFill rotWithShape="1">
            <a:blip r:embed="rId9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12" name="图片 25"/>
            <p:cNvPicPr>
              <a:picLocks noChangeAspect="1"/>
            </p:cNvPicPr>
            <p:nvPr/>
          </p:nvPicPr>
          <p:blipFill rotWithShape="1">
            <a:blip r:embed="rId9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13" name="图片 36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701613" y="1978991"/>
            <a:ext cx="2448732" cy="4092660"/>
          </a:xfrm>
          <a:prstGeom prst="rect">
            <a:avLst/>
          </a:prstGeom>
        </p:spPr>
      </p:pic>
      <p:pic>
        <p:nvPicPr>
          <p:cNvPr id="17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85" y="2357695"/>
            <a:ext cx="3713956" cy="371395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567908" y="1978991"/>
            <a:ext cx="6743055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7200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TÌM HIỂU BÀI</a:t>
            </a:r>
          </a:p>
        </p:txBody>
      </p:sp>
      <p:sp>
        <p:nvSpPr>
          <p:cNvPr id="16" name="Oval 15"/>
          <p:cNvSpPr/>
          <p:nvPr/>
        </p:nvSpPr>
        <p:spPr>
          <a:xfrm>
            <a:off x="114300" y="0"/>
            <a:ext cx="1042987" cy="4819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42815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3"/>
          <a:srcRect l="18725" t="43196" r="35963" b="21562"/>
          <a:stretch/>
        </p:blipFill>
        <p:spPr>
          <a:xfrm>
            <a:off x="1271777" y="912018"/>
            <a:ext cx="9153525" cy="441483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22431" y="2893003"/>
            <a:ext cx="647700" cy="6191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6" name="Oval 5"/>
          <p:cNvSpPr/>
          <p:nvPr/>
        </p:nvSpPr>
        <p:spPr>
          <a:xfrm>
            <a:off x="114300" y="0"/>
            <a:ext cx="1042987" cy="54292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715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22826724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49037" y="2221634"/>
            <a:ext cx="10515600" cy="1325563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chơi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: </a:t>
            </a:r>
            <a:b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chuột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vào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quả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 HS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chọn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hiện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chữ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cần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.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quả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góc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dưới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phải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quay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về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slide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đầu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và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cam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rụng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. </a:t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</a:b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-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Ấn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mũi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xanh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trên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góc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phải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để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chuyển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đến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slide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nội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dung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bài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học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Frankfurter" pitchFamily="2" charset="0"/>
                <a:cs typeface="Frankfurter" pitchFamily="2" charset="0"/>
              </a:rPr>
              <a:t>.</a:t>
            </a:r>
          </a:p>
        </p:txBody>
      </p:sp>
      <p:sp>
        <p:nvSpPr>
          <p:cNvPr id="3" name="Oval 2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90225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76" y="0"/>
            <a:ext cx="6173581" cy="654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600" y="5338255"/>
            <a:ext cx="1590536" cy="1651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0400" y="5517911"/>
            <a:ext cx="1465584" cy="1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51" y="3116405"/>
            <a:ext cx="3210984" cy="3430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46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7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071" y="808568"/>
            <a:ext cx="1209940" cy="129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8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429" y="22075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5" y="69628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554" y="696285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7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439" y="1742016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>
            <a:hlinkClick r:id="rId15" action="ppaction://hlinksldjump"/>
          </p:cNvPr>
          <p:cNvSpPr/>
          <p:nvPr/>
        </p:nvSpPr>
        <p:spPr>
          <a:xfrm>
            <a:off x="11141834" y="179947"/>
            <a:ext cx="846068" cy="419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Oval 14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265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32099E-6 L -0.40035 0.61328 " pathEditMode="relative" rAng="0" ptsTypes="AA">
                                      <p:cBhvr>
                                        <p:cTn id="10" dur="2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17" y="306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"/>
                            </p:stCondLst>
                            <p:childTnLst>
                              <p:par>
                                <p:cTn id="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0642 0.37963 " pathEditMode="relative" rAng="0" ptsTypes="AA">
                                      <p:cBhvr>
                                        <p:cTn id="19" dur="225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30" y="18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0.60782 0.5851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99" y="29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"/>
                            </p:stCondLst>
                            <p:childTnLst>
                              <p:par>
                                <p:cTn id="3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46914E-7 L -0.43472 0.417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36" y="208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21609" y="2507961"/>
            <a:ext cx="8148782" cy="1325563"/>
          </a:xfrm>
        </p:spPr>
        <p:txBody>
          <a:bodyPr>
            <a:noAutofit/>
          </a:bodyPr>
          <a:lstStyle/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thôn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xóm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43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19136" y="2103437"/>
            <a:ext cx="6153727" cy="1325563"/>
          </a:xfrm>
        </p:spPr>
        <p:txBody>
          <a:bodyPr>
            <a:noAutofit/>
          </a:bodyPr>
          <a:lstStyle/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trốn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tìm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5109" y="2310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576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90009" y="2103437"/>
            <a:ext cx="5811982" cy="1325563"/>
          </a:xfrm>
        </p:spPr>
        <p:txBody>
          <a:bodyPr>
            <a:noAutofit/>
          </a:bodyPr>
          <a:lstStyle/>
          <a:p>
            <a:r>
              <a:rPr lang="en-US" sz="115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thốt</a:t>
            </a:r>
            <a:r>
              <a:rPr lang="en-US" sz="115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15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nốt</a:t>
            </a:r>
            <a:endParaRPr lang="en-US" sz="115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1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47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19500" y="2103437"/>
            <a:ext cx="4953000" cy="1325563"/>
          </a:xfrm>
        </p:spPr>
        <p:txBody>
          <a:bodyPr>
            <a:noAutofit/>
          </a:bodyPr>
          <a:lstStyle/>
          <a:p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cà</a:t>
            </a:r>
            <a:r>
              <a:rPr lang="en-US" sz="12800" dirty="0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12800" dirty="0" err="1">
                <a:latin typeface="UTM Avo" panose="02040603050506020204" pitchFamily="18" charset="0"/>
                <a:ea typeface="AvantGarde" pitchFamily="2" charset="0"/>
                <a:cs typeface="AvantGarde" pitchFamily="2" charset="0"/>
              </a:rPr>
              <a:t>rốt</a:t>
            </a:r>
            <a:endParaRPr lang="en-US" sz="12800" dirty="0">
              <a:latin typeface="UTM Avo" panose="02040603050506020204" pitchFamily="18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885" y="42334"/>
            <a:ext cx="1399116" cy="1502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8837" y="5992506"/>
            <a:ext cx="947208" cy="830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4033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D009703F-CDC2-4D89-A7D9-F89F7F643354}"/>
              </a:ext>
            </a:extLst>
          </p:cNvPr>
          <p:cNvSpPr txBox="1"/>
          <p:nvPr/>
        </p:nvSpPr>
        <p:spPr>
          <a:xfrm>
            <a:off x="117596" y="1023513"/>
            <a:ext cx="119607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chemeClr val="accent1"/>
                </a:solidFill>
                <a:latin typeface="UTM Avo" pitchFamily="18" charset="0"/>
                <a:ea typeface="字魂17号-萌趣果冻体" panose="02000000000000000000" pitchFamily="2" charset="-122"/>
              </a:rPr>
              <a:t>Bài</a:t>
            </a:r>
            <a:r>
              <a:rPr lang="en-US" altLang="zh-CN" sz="5400" b="1" dirty="0">
                <a:solidFill>
                  <a:schemeClr val="accent1"/>
                </a:solidFill>
                <a:latin typeface="UTM Avo" pitchFamily="18" charset="0"/>
                <a:ea typeface="字魂17号-萌趣果冻体" panose="02000000000000000000" pitchFamily="2" charset="-122"/>
              </a:rPr>
              <a:t> 71</a:t>
            </a:r>
            <a:r>
              <a:rPr lang="en-US" altLang="zh-CN" sz="6000" dirty="0">
                <a:solidFill>
                  <a:schemeClr val="accent1"/>
                </a:solidFill>
                <a:latin typeface="UTM Avo" pitchFamily="18" charset="0"/>
                <a:ea typeface="字魂17号-萌趣果冻体" panose="02000000000000000000" pitchFamily="2" charset="-122"/>
              </a:rPr>
              <a:t>: </a:t>
            </a:r>
            <a:r>
              <a:rPr lang="en-US" altLang="zh-CN" sz="6000" b="1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ơn</a:t>
            </a:r>
            <a:r>
              <a:rPr lang="en-US" altLang="zh-CN" sz="6000" b="1" dirty="0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 - </a:t>
            </a:r>
            <a:r>
              <a:rPr lang="en-US" altLang="zh-CN" sz="6000" b="1" dirty="0" err="1">
                <a:solidFill>
                  <a:srgbClr val="FF0000"/>
                </a:solidFill>
                <a:latin typeface="UTM Avo" pitchFamily="18" charset="0"/>
                <a:ea typeface="字魂17号-萌趣果冻体" panose="02000000000000000000" pitchFamily="2" charset="-122"/>
              </a:rPr>
              <a:t>ơt</a:t>
            </a:r>
            <a:endParaRPr lang="zh-CN" altLang="en-US" sz="6000" b="1" dirty="0">
              <a:solidFill>
                <a:srgbClr val="FF0000"/>
              </a:solidFill>
              <a:latin typeface="UTM Avo" pitchFamily="18" charset="0"/>
              <a:ea typeface="小白" panose="02010601030101010101" pitchFamily="2" charset="-122"/>
            </a:endParaRPr>
          </a:p>
        </p:txBody>
      </p:sp>
      <p:sp>
        <p:nvSpPr>
          <p:cNvPr id="6" name="Oval 5"/>
          <p:cNvSpPr/>
          <p:nvPr/>
        </p:nvSpPr>
        <p:spPr>
          <a:xfrm>
            <a:off x="1338183" y="2386074"/>
            <a:ext cx="3788785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ơn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6920160" y="2386074"/>
            <a:ext cx="3933657" cy="3610684"/>
          </a:xfrm>
          <a:prstGeom prst="ellipse">
            <a:avLst/>
          </a:prstGeom>
          <a:solidFill>
            <a:srgbClr val="FFFF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ơt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57162" y="137634"/>
            <a:ext cx="1000125" cy="67920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5348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Theme Tiếng Việt 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Tiếng Việt 1" id="{49648B2B-966C-4B76-BFB6-4DF28DBD2BD8}" vid="{B37409D9-6CA4-47BA-8B4D-53906236ED13}"/>
    </a:ext>
  </a:extLst>
</a:theme>
</file>

<file path=ppt/theme/theme2.xml><?xml version="1.0" encoding="utf-8"?>
<a:theme xmlns:a="http://schemas.openxmlformats.org/drawingml/2006/main" name="HOC10 TEMPLATE (1)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279</Words>
  <Application>Microsoft Office PowerPoint</Application>
  <PresentationFormat>Widescreen</PresentationFormat>
  <Paragraphs>113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7" baseType="lpstr">
      <vt:lpstr>SimSun</vt:lpstr>
      <vt:lpstr>SimSun</vt:lpstr>
      <vt:lpstr>Arial</vt:lpstr>
      <vt:lpstr>Arial-Rounded</vt:lpstr>
      <vt:lpstr>AvantGarde</vt:lpstr>
      <vt:lpstr>Calibri</vt:lpstr>
      <vt:lpstr>Calibri Light</vt:lpstr>
      <vt:lpstr>Frankfurter</vt:lpstr>
      <vt:lpstr>inpin heiti</vt:lpstr>
      <vt:lpstr>Lato Regular</vt:lpstr>
      <vt:lpstr>Times New Roman</vt:lpstr>
      <vt:lpstr>UTM Avo</vt:lpstr>
      <vt:lpstr>zihun35hao-jindianyahei</vt:lpstr>
      <vt:lpstr>字魂17号-萌趣果冻体</vt:lpstr>
      <vt:lpstr>字魂7号-温暖童稚体</vt:lpstr>
      <vt:lpstr>小白</vt:lpstr>
      <vt:lpstr>Theme Tiếng Việt 1</vt:lpstr>
      <vt:lpstr>HOC10 TEMPLATE (1)</vt:lpstr>
      <vt:lpstr>PowerPoint Presentation</vt:lpstr>
      <vt:lpstr>    Khởi động Trò chơi: HÁI CAM</vt:lpstr>
      <vt:lpstr> Cách chơi:  - Ấn chuột vào quả cam HS chọn để hiện chữ cần đọc.  - Ấn quả cam góc dưới bên phải để quay về slide đầu và cam rụng.  - Ấn mũi tên xanh trên góc phải để chuyển đến slide nội dung bài học.</vt:lpstr>
      <vt:lpstr>PowerPoint Presentation</vt:lpstr>
      <vt:lpstr>thôn xóm</vt:lpstr>
      <vt:lpstr>trốn tìm</vt:lpstr>
      <vt:lpstr>thốt nốt</vt:lpstr>
      <vt:lpstr>cà rốt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Tập viết</vt:lpstr>
      <vt:lpstr>PowerPoint Presentation</vt:lpstr>
      <vt:lpstr>PowerPoint Presentation</vt:lpstr>
      <vt:lpstr>PowerPoint Presentation</vt:lpstr>
      <vt:lpstr>Tập đọc</vt:lpstr>
      <vt:lpstr>PowerPoint Presentation</vt:lpstr>
      <vt:lpstr>Tập đọc</vt:lpstr>
      <vt:lpstr>PowerPoint Presentation</vt:lpstr>
      <vt:lpstr>PowerPoint Presentation</vt:lpstr>
      <vt:lpstr>Hoc10 chúc các em học tốt!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binhtam121810@gmail.com</dc:creator>
  <cp:lastModifiedBy>Hòa Vũ Thúy</cp:lastModifiedBy>
  <cp:revision>50</cp:revision>
  <dcterms:created xsi:type="dcterms:W3CDTF">2021-11-01T13:35:36Z</dcterms:created>
  <dcterms:modified xsi:type="dcterms:W3CDTF">2025-11-29T10:13:45Z</dcterms:modified>
</cp:coreProperties>
</file>