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74" r:id="rId4"/>
    <p:sldId id="324" r:id="rId5"/>
    <p:sldId id="368" r:id="rId6"/>
    <p:sldId id="347" r:id="rId7"/>
    <p:sldId id="333" r:id="rId8"/>
    <p:sldId id="332" r:id="rId9"/>
    <p:sldId id="334" r:id="rId10"/>
    <p:sldId id="335" r:id="rId11"/>
    <p:sldId id="370" r:id="rId12"/>
    <p:sldId id="371" r:id="rId13"/>
    <p:sldId id="350" r:id="rId14"/>
    <p:sldId id="351" r:id="rId15"/>
    <p:sldId id="352" r:id="rId16"/>
    <p:sldId id="354" r:id="rId17"/>
    <p:sldId id="353" r:id="rId18"/>
    <p:sldId id="375" r:id="rId19"/>
    <p:sldId id="377" r:id="rId20"/>
    <p:sldId id="378" r:id="rId21"/>
    <p:sldId id="376" r:id="rId22"/>
    <p:sldId id="379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39" r:id="rId31"/>
    <p:sldId id="322" r:id="rId32"/>
    <p:sldId id="279" r:id="rId3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6600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.xml"/><Relationship Id="rId7" Type="http://schemas.openxmlformats.org/officeDocument/2006/relationships/image" Target="../media/image27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</a:t>
            </a:r>
            <a:r>
              <a:rPr lang="vi-VN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Ư</a:t>
            </a:r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85901" y="4564633"/>
            <a:ext cx="629755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891878"/>
            <a:ext cx="6326129" cy="341996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81" y="194127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KẾT LUẬN</a:t>
            </a: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9" y="687589"/>
            <a:ext cx="56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" y="1200695"/>
            <a:ext cx="2782548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6" y="1158012"/>
            <a:ext cx="2946252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6" y="1149254"/>
            <a:ext cx="2689415" cy="194462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" y="3386595"/>
            <a:ext cx="2822448" cy="2092317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00" y="3386595"/>
            <a:ext cx="2913888" cy="211531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3386595"/>
            <a:ext cx="2724912" cy="210916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933366" y="4334134"/>
            <a:ext cx="526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27" y="891878"/>
            <a:ext cx="4922448" cy="34401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953297" y="4420961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1" y="956667"/>
            <a:ext cx="5054161" cy="343003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1" y="956667"/>
            <a:ext cx="4619380" cy="334011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29273" y="4647098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0" y="991094"/>
            <a:ext cx="4623007" cy="342709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873287" y="4633417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dắt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6" y="991094"/>
            <a:ext cx="4919828" cy="357150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77711" y="4764046"/>
            <a:ext cx="558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7" y="991093"/>
            <a:ext cx="4675070" cy="361864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424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1" y="1663943"/>
            <a:ext cx="3875389" cy="22984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02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262479"/>
            <a:ext cx="31028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6545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939584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764" y="93958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" y="1433776"/>
            <a:ext cx="3048000" cy="2005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1462804"/>
            <a:ext cx="2804160" cy="2042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4" y="1477318"/>
            <a:ext cx="2950464" cy="2097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0" y="3504964"/>
            <a:ext cx="3108960" cy="2194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10" y="3482485"/>
            <a:ext cx="2919984" cy="2188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3577626"/>
            <a:ext cx="28956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51" y="869042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15" y="1421291"/>
            <a:ext cx="8563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1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10512" y="404174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211594"/>
            <a:ext cx="4019097" cy="26445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3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1598" y="4199579"/>
            <a:ext cx="8759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gọi điện thoại cho ông và nói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 “Cháu nhớ ông lắm!”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1" y="956666"/>
            <a:ext cx="4386600" cy="319458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73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39447" y="4067529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“Con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06" y="891878"/>
            <a:ext cx="4324415" cy="3073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48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8876" y="4376441"/>
            <a:ext cx="890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nắm tay bố vừa đi làm đồng về và hỏi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“Bố có mệt không ạ?”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85" y="987059"/>
            <a:ext cx="4577302" cy="32310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00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40578" y="4546333"/>
            <a:ext cx="6062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vuốt má em bé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“Em dễ thương quá!”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0" y="956667"/>
            <a:ext cx="4603554" cy="345026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70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406350" y="4285084"/>
            <a:ext cx="623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giơ ngón tay cái và nói </a:t>
            </a:r>
            <a:endParaRPr lang="en-US" sz="2800" dirty="0">
              <a:solidFill>
                <a:srgbClr val="008000"/>
              </a:solidFill>
            </a:endParaRPr>
          </a:p>
          <a:p>
            <a:pPr algn="ctr"/>
            <a:r>
              <a:rPr lang="vi-VN" sz="2800" dirty="0">
                <a:solidFill>
                  <a:srgbClr val="008000"/>
                </a:solidFill>
              </a:rPr>
              <a:t>“Anh thật tuyệt vời!”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5" y="891878"/>
            <a:ext cx="4457472" cy="33126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0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8" y="1678457"/>
            <a:ext cx="3887298" cy="21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57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069912"/>
            <a:ext cx="3844689" cy="30213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057375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17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4097" y="353943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256" y="1712686"/>
            <a:ext cx="772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38465" y="1244469"/>
              <a:ext cx="6724274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cha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quê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hương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mãi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dạt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" y="372381"/>
            <a:ext cx="77057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728145"/>
            <a:ext cx="3439886" cy="2497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4619" y="119085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" y="879764"/>
            <a:ext cx="2869158" cy="20362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66" y="879765"/>
            <a:ext cx="2768634" cy="20518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8830"/>
            <a:ext cx="2946400" cy="20271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8" y="3245818"/>
            <a:ext cx="3463455" cy="19779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6" y="3238642"/>
            <a:ext cx="3672007" cy="198512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0319" y="4121704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59" y="956667"/>
            <a:ext cx="4217760" cy="29933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145012" y="4384019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giun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891878"/>
            <a:ext cx="4435474" cy="32870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41254" y="4616422"/>
            <a:ext cx="506936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27" y="891878"/>
            <a:ext cx="5161247" cy="355105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4519878"/>
            <a:ext cx="624034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5" y="928056"/>
            <a:ext cx="5877437" cy="33565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564</Words>
  <Application>Microsoft Office PowerPoint</Application>
  <PresentationFormat>On-screen Show (16:10)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宋体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Hòa Vũ Thúy</cp:lastModifiedBy>
  <cp:revision>168</cp:revision>
  <dcterms:created xsi:type="dcterms:W3CDTF">2020-02-10T09:35:50Z</dcterms:created>
  <dcterms:modified xsi:type="dcterms:W3CDTF">2025-11-29T10:55:08Z</dcterms:modified>
</cp:coreProperties>
</file>