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5" r:id="rId6"/>
    <p:sldId id="268" r:id="rId7"/>
    <p:sldId id="277" r:id="rId8"/>
    <p:sldId id="281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48D"/>
    <a:srgbClr val="25B6C9"/>
    <a:srgbClr val="3FAB37"/>
    <a:srgbClr val="6756A6"/>
    <a:srgbClr val="FF7D00"/>
    <a:srgbClr val="263E8B"/>
    <a:srgbClr val="09447C"/>
    <a:srgbClr val="D22A1F"/>
    <a:srgbClr val="EC1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06B12-64D5-4ACB-BAC4-37E77D64A09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40A10-6662-4766-9300-30A72D587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6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7F4052-89BD-597B-4BF9-3FF796C4A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E69DE4-BA70-0549-7FB1-D7822DC4E4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3DB43D-FA85-0400-16BC-BEE3687974EF}"/>
              </a:ext>
            </a:extLst>
          </p:cNvPr>
          <p:cNvSpPr/>
          <p:nvPr userDrawn="1"/>
        </p:nvSpPr>
        <p:spPr>
          <a:xfrm>
            <a:off x="377688" y="387627"/>
            <a:ext cx="11569148" cy="6172199"/>
          </a:xfrm>
          <a:custGeom>
            <a:avLst/>
            <a:gdLst>
              <a:gd name="connsiteX0" fmla="*/ 0 w 11569148"/>
              <a:gd name="connsiteY0" fmla="*/ 1028720 h 6172199"/>
              <a:gd name="connsiteX1" fmla="*/ 1028720 w 11569148"/>
              <a:gd name="connsiteY1" fmla="*/ 0 h 6172199"/>
              <a:gd name="connsiteX2" fmla="*/ 1517894 w 11569148"/>
              <a:gd name="connsiteY2" fmla="*/ 0 h 6172199"/>
              <a:gd name="connsiteX3" fmla="*/ 2007067 w 11569148"/>
              <a:gd name="connsiteY3" fmla="*/ 0 h 6172199"/>
              <a:gd name="connsiteX4" fmla="*/ 2401124 w 11569148"/>
              <a:gd name="connsiteY4" fmla="*/ 0 h 6172199"/>
              <a:gd name="connsiteX5" fmla="*/ 2890297 w 11569148"/>
              <a:gd name="connsiteY5" fmla="*/ 0 h 6172199"/>
              <a:gd name="connsiteX6" fmla="*/ 3379471 w 11569148"/>
              <a:gd name="connsiteY6" fmla="*/ 0 h 6172199"/>
              <a:gd name="connsiteX7" fmla="*/ 3963761 w 11569148"/>
              <a:gd name="connsiteY7" fmla="*/ 0 h 6172199"/>
              <a:gd name="connsiteX8" fmla="*/ 4548052 w 11569148"/>
              <a:gd name="connsiteY8" fmla="*/ 0 h 6172199"/>
              <a:gd name="connsiteX9" fmla="*/ 5322577 w 11569148"/>
              <a:gd name="connsiteY9" fmla="*/ 0 h 6172199"/>
              <a:gd name="connsiteX10" fmla="*/ 6001984 w 11569148"/>
              <a:gd name="connsiteY10" fmla="*/ 0 h 6172199"/>
              <a:gd name="connsiteX11" fmla="*/ 6776509 w 11569148"/>
              <a:gd name="connsiteY11" fmla="*/ 0 h 6172199"/>
              <a:gd name="connsiteX12" fmla="*/ 7265683 w 11569148"/>
              <a:gd name="connsiteY12" fmla="*/ 0 h 6172199"/>
              <a:gd name="connsiteX13" fmla="*/ 7849973 w 11569148"/>
              <a:gd name="connsiteY13" fmla="*/ 0 h 6172199"/>
              <a:gd name="connsiteX14" fmla="*/ 8529381 w 11569148"/>
              <a:gd name="connsiteY14" fmla="*/ 0 h 6172199"/>
              <a:gd name="connsiteX15" fmla="*/ 9399023 w 11569148"/>
              <a:gd name="connsiteY15" fmla="*/ 0 h 6172199"/>
              <a:gd name="connsiteX16" fmla="*/ 9888197 w 11569148"/>
              <a:gd name="connsiteY16" fmla="*/ 0 h 6172199"/>
              <a:gd name="connsiteX17" fmla="*/ 10540428 w 11569148"/>
              <a:gd name="connsiteY17" fmla="*/ 0 h 6172199"/>
              <a:gd name="connsiteX18" fmla="*/ 11569148 w 11569148"/>
              <a:gd name="connsiteY18" fmla="*/ 1028720 h 6172199"/>
              <a:gd name="connsiteX19" fmla="*/ 11569148 w 11569148"/>
              <a:gd name="connsiteY19" fmla="*/ 1755661 h 6172199"/>
              <a:gd name="connsiteX20" fmla="*/ 11569148 w 11569148"/>
              <a:gd name="connsiteY20" fmla="*/ 2482602 h 6172199"/>
              <a:gd name="connsiteX21" fmla="*/ 11569148 w 11569148"/>
              <a:gd name="connsiteY21" fmla="*/ 3209542 h 6172199"/>
              <a:gd name="connsiteX22" fmla="*/ 11569148 w 11569148"/>
              <a:gd name="connsiteY22" fmla="*/ 3895335 h 6172199"/>
              <a:gd name="connsiteX23" fmla="*/ 11569148 w 11569148"/>
              <a:gd name="connsiteY23" fmla="*/ 5143479 h 6172199"/>
              <a:gd name="connsiteX24" fmla="*/ 10540428 w 11569148"/>
              <a:gd name="connsiteY24" fmla="*/ 6172199 h 6172199"/>
              <a:gd name="connsiteX25" fmla="*/ 9765903 w 11569148"/>
              <a:gd name="connsiteY25" fmla="*/ 6172199 h 6172199"/>
              <a:gd name="connsiteX26" fmla="*/ 9371847 w 11569148"/>
              <a:gd name="connsiteY26" fmla="*/ 6172199 h 6172199"/>
              <a:gd name="connsiteX27" fmla="*/ 8977790 w 11569148"/>
              <a:gd name="connsiteY27" fmla="*/ 6172199 h 6172199"/>
              <a:gd name="connsiteX28" fmla="*/ 8488617 w 11569148"/>
              <a:gd name="connsiteY28" fmla="*/ 6172199 h 6172199"/>
              <a:gd name="connsiteX29" fmla="*/ 7714092 w 11569148"/>
              <a:gd name="connsiteY29" fmla="*/ 6172199 h 6172199"/>
              <a:gd name="connsiteX30" fmla="*/ 7129801 w 11569148"/>
              <a:gd name="connsiteY30" fmla="*/ 6172199 h 6172199"/>
              <a:gd name="connsiteX31" fmla="*/ 6735745 w 11569148"/>
              <a:gd name="connsiteY31" fmla="*/ 6172199 h 6172199"/>
              <a:gd name="connsiteX32" fmla="*/ 6341688 w 11569148"/>
              <a:gd name="connsiteY32" fmla="*/ 6172199 h 6172199"/>
              <a:gd name="connsiteX33" fmla="*/ 5947632 w 11569148"/>
              <a:gd name="connsiteY33" fmla="*/ 6172199 h 6172199"/>
              <a:gd name="connsiteX34" fmla="*/ 5363341 w 11569148"/>
              <a:gd name="connsiteY34" fmla="*/ 6172199 h 6172199"/>
              <a:gd name="connsiteX35" fmla="*/ 4874168 w 11569148"/>
              <a:gd name="connsiteY35" fmla="*/ 6172199 h 6172199"/>
              <a:gd name="connsiteX36" fmla="*/ 4099643 w 11569148"/>
              <a:gd name="connsiteY36" fmla="*/ 6172199 h 6172199"/>
              <a:gd name="connsiteX37" fmla="*/ 3420235 w 11569148"/>
              <a:gd name="connsiteY37" fmla="*/ 6172199 h 6172199"/>
              <a:gd name="connsiteX38" fmla="*/ 3026179 w 11569148"/>
              <a:gd name="connsiteY38" fmla="*/ 6172199 h 6172199"/>
              <a:gd name="connsiteX39" fmla="*/ 2251654 w 11569148"/>
              <a:gd name="connsiteY39" fmla="*/ 6172199 h 6172199"/>
              <a:gd name="connsiteX40" fmla="*/ 1028720 w 11569148"/>
              <a:gd name="connsiteY40" fmla="*/ 6172199 h 6172199"/>
              <a:gd name="connsiteX41" fmla="*/ 0 w 11569148"/>
              <a:gd name="connsiteY41" fmla="*/ 5143479 h 6172199"/>
              <a:gd name="connsiteX42" fmla="*/ 0 w 11569148"/>
              <a:gd name="connsiteY42" fmla="*/ 4581129 h 6172199"/>
              <a:gd name="connsiteX43" fmla="*/ 0 w 11569148"/>
              <a:gd name="connsiteY43" fmla="*/ 3854188 h 6172199"/>
              <a:gd name="connsiteX44" fmla="*/ 0 w 11569148"/>
              <a:gd name="connsiteY44" fmla="*/ 3250690 h 6172199"/>
              <a:gd name="connsiteX45" fmla="*/ 0 w 11569148"/>
              <a:gd name="connsiteY45" fmla="*/ 2688339 h 6172199"/>
              <a:gd name="connsiteX46" fmla="*/ 0 w 11569148"/>
              <a:gd name="connsiteY46" fmla="*/ 2125989 h 6172199"/>
              <a:gd name="connsiteX47" fmla="*/ 0 w 11569148"/>
              <a:gd name="connsiteY47" fmla="*/ 1028720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69148" h="6172199" fill="none" extrusionOk="0">
                <a:moveTo>
                  <a:pt x="0" y="1028720"/>
                </a:moveTo>
                <a:cubicBezTo>
                  <a:pt x="100545" y="535315"/>
                  <a:pt x="496958" y="-17074"/>
                  <a:pt x="1028720" y="0"/>
                </a:cubicBezTo>
                <a:cubicBezTo>
                  <a:pt x="1127137" y="14797"/>
                  <a:pt x="1347484" y="2194"/>
                  <a:pt x="1517894" y="0"/>
                </a:cubicBezTo>
                <a:cubicBezTo>
                  <a:pt x="1688304" y="-2194"/>
                  <a:pt x="1818764" y="-3591"/>
                  <a:pt x="2007067" y="0"/>
                </a:cubicBezTo>
                <a:cubicBezTo>
                  <a:pt x="2195370" y="3591"/>
                  <a:pt x="2242399" y="2377"/>
                  <a:pt x="2401124" y="0"/>
                </a:cubicBezTo>
                <a:cubicBezTo>
                  <a:pt x="2559849" y="-2377"/>
                  <a:pt x="2679043" y="1188"/>
                  <a:pt x="2890297" y="0"/>
                </a:cubicBezTo>
                <a:cubicBezTo>
                  <a:pt x="3101551" y="-1188"/>
                  <a:pt x="3180839" y="15613"/>
                  <a:pt x="3379471" y="0"/>
                </a:cubicBezTo>
                <a:cubicBezTo>
                  <a:pt x="3578103" y="-15613"/>
                  <a:pt x="3831165" y="-18635"/>
                  <a:pt x="3963761" y="0"/>
                </a:cubicBezTo>
                <a:cubicBezTo>
                  <a:pt x="4096357" y="18635"/>
                  <a:pt x="4286300" y="135"/>
                  <a:pt x="4548052" y="0"/>
                </a:cubicBezTo>
                <a:cubicBezTo>
                  <a:pt x="4809804" y="-135"/>
                  <a:pt x="5068475" y="-11123"/>
                  <a:pt x="5322577" y="0"/>
                </a:cubicBezTo>
                <a:cubicBezTo>
                  <a:pt x="5576679" y="11123"/>
                  <a:pt x="5672533" y="29683"/>
                  <a:pt x="6001984" y="0"/>
                </a:cubicBezTo>
                <a:cubicBezTo>
                  <a:pt x="6331435" y="-29683"/>
                  <a:pt x="6432264" y="4336"/>
                  <a:pt x="6776509" y="0"/>
                </a:cubicBezTo>
                <a:cubicBezTo>
                  <a:pt x="7120755" y="-4336"/>
                  <a:pt x="7077625" y="12398"/>
                  <a:pt x="7265683" y="0"/>
                </a:cubicBezTo>
                <a:cubicBezTo>
                  <a:pt x="7453741" y="-12398"/>
                  <a:pt x="7677941" y="-20220"/>
                  <a:pt x="7849973" y="0"/>
                </a:cubicBezTo>
                <a:cubicBezTo>
                  <a:pt x="8022005" y="20220"/>
                  <a:pt x="8241688" y="29900"/>
                  <a:pt x="8529381" y="0"/>
                </a:cubicBezTo>
                <a:cubicBezTo>
                  <a:pt x="8817074" y="-29900"/>
                  <a:pt x="9200365" y="-446"/>
                  <a:pt x="9399023" y="0"/>
                </a:cubicBezTo>
                <a:cubicBezTo>
                  <a:pt x="9597681" y="446"/>
                  <a:pt x="9682369" y="21435"/>
                  <a:pt x="9888197" y="0"/>
                </a:cubicBezTo>
                <a:cubicBezTo>
                  <a:pt x="10094025" y="-21435"/>
                  <a:pt x="10363093" y="-26734"/>
                  <a:pt x="10540428" y="0"/>
                </a:cubicBezTo>
                <a:cubicBezTo>
                  <a:pt x="11097857" y="-7128"/>
                  <a:pt x="11594112" y="377112"/>
                  <a:pt x="11569148" y="1028720"/>
                </a:cubicBezTo>
                <a:cubicBezTo>
                  <a:pt x="11534405" y="1301136"/>
                  <a:pt x="11579728" y="1489576"/>
                  <a:pt x="11569148" y="1755661"/>
                </a:cubicBezTo>
                <a:cubicBezTo>
                  <a:pt x="11558568" y="2021746"/>
                  <a:pt x="11604212" y="2233870"/>
                  <a:pt x="11569148" y="2482602"/>
                </a:cubicBezTo>
                <a:cubicBezTo>
                  <a:pt x="11534084" y="2731334"/>
                  <a:pt x="11583036" y="2864725"/>
                  <a:pt x="11569148" y="3209542"/>
                </a:cubicBezTo>
                <a:cubicBezTo>
                  <a:pt x="11555260" y="3554359"/>
                  <a:pt x="11563743" y="3623146"/>
                  <a:pt x="11569148" y="3895335"/>
                </a:cubicBezTo>
                <a:cubicBezTo>
                  <a:pt x="11574553" y="4167524"/>
                  <a:pt x="11526608" y="4595906"/>
                  <a:pt x="11569148" y="5143479"/>
                </a:cubicBezTo>
                <a:cubicBezTo>
                  <a:pt x="11534409" y="5766717"/>
                  <a:pt x="11176144" y="6055640"/>
                  <a:pt x="10540428" y="6172199"/>
                </a:cubicBezTo>
                <a:cubicBezTo>
                  <a:pt x="10174353" y="6184979"/>
                  <a:pt x="9928528" y="6178223"/>
                  <a:pt x="9765903" y="6172199"/>
                </a:cubicBezTo>
                <a:cubicBezTo>
                  <a:pt x="9603279" y="6166175"/>
                  <a:pt x="9559225" y="6157543"/>
                  <a:pt x="9371847" y="6172199"/>
                </a:cubicBezTo>
                <a:cubicBezTo>
                  <a:pt x="9184469" y="6186855"/>
                  <a:pt x="9163515" y="6155217"/>
                  <a:pt x="8977790" y="6172199"/>
                </a:cubicBezTo>
                <a:cubicBezTo>
                  <a:pt x="8792065" y="6189181"/>
                  <a:pt x="8615792" y="6179893"/>
                  <a:pt x="8488617" y="6172199"/>
                </a:cubicBezTo>
                <a:cubicBezTo>
                  <a:pt x="8361442" y="6164505"/>
                  <a:pt x="8051586" y="6208239"/>
                  <a:pt x="7714092" y="6172199"/>
                </a:cubicBezTo>
                <a:cubicBezTo>
                  <a:pt x="7376599" y="6136159"/>
                  <a:pt x="7402500" y="6199435"/>
                  <a:pt x="7129801" y="6172199"/>
                </a:cubicBezTo>
                <a:cubicBezTo>
                  <a:pt x="6857102" y="6144963"/>
                  <a:pt x="6854514" y="6181317"/>
                  <a:pt x="6735745" y="6172199"/>
                </a:cubicBezTo>
                <a:cubicBezTo>
                  <a:pt x="6616976" y="6163081"/>
                  <a:pt x="6450031" y="6170036"/>
                  <a:pt x="6341688" y="6172199"/>
                </a:cubicBezTo>
                <a:cubicBezTo>
                  <a:pt x="6233345" y="6174362"/>
                  <a:pt x="6087023" y="6186446"/>
                  <a:pt x="5947632" y="6172199"/>
                </a:cubicBezTo>
                <a:cubicBezTo>
                  <a:pt x="5808241" y="6157952"/>
                  <a:pt x="5575206" y="6148723"/>
                  <a:pt x="5363341" y="6172199"/>
                </a:cubicBezTo>
                <a:cubicBezTo>
                  <a:pt x="5151476" y="6195675"/>
                  <a:pt x="5093295" y="6159541"/>
                  <a:pt x="4874168" y="6172199"/>
                </a:cubicBezTo>
                <a:cubicBezTo>
                  <a:pt x="4655041" y="6184857"/>
                  <a:pt x="4393860" y="6152069"/>
                  <a:pt x="4099643" y="6172199"/>
                </a:cubicBezTo>
                <a:cubicBezTo>
                  <a:pt x="3805427" y="6192329"/>
                  <a:pt x="3587549" y="6166890"/>
                  <a:pt x="3420235" y="6172199"/>
                </a:cubicBezTo>
                <a:cubicBezTo>
                  <a:pt x="3252921" y="6177508"/>
                  <a:pt x="3189042" y="6177735"/>
                  <a:pt x="3026179" y="6172199"/>
                </a:cubicBezTo>
                <a:cubicBezTo>
                  <a:pt x="2863316" y="6166663"/>
                  <a:pt x="2602722" y="6205558"/>
                  <a:pt x="2251654" y="6172199"/>
                </a:cubicBezTo>
                <a:cubicBezTo>
                  <a:pt x="1900587" y="6138840"/>
                  <a:pt x="1305981" y="6213460"/>
                  <a:pt x="1028720" y="6172199"/>
                </a:cubicBezTo>
                <a:cubicBezTo>
                  <a:pt x="431143" y="6303969"/>
                  <a:pt x="-50467" y="5743623"/>
                  <a:pt x="0" y="5143479"/>
                </a:cubicBezTo>
                <a:cubicBezTo>
                  <a:pt x="-3078" y="4947566"/>
                  <a:pt x="24135" y="4765077"/>
                  <a:pt x="0" y="4581129"/>
                </a:cubicBezTo>
                <a:cubicBezTo>
                  <a:pt x="-24135" y="4397181"/>
                  <a:pt x="-5358" y="4106437"/>
                  <a:pt x="0" y="3854188"/>
                </a:cubicBezTo>
                <a:cubicBezTo>
                  <a:pt x="5358" y="3601939"/>
                  <a:pt x="-3830" y="3488408"/>
                  <a:pt x="0" y="3250690"/>
                </a:cubicBezTo>
                <a:cubicBezTo>
                  <a:pt x="3830" y="3012972"/>
                  <a:pt x="-11840" y="2904188"/>
                  <a:pt x="0" y="2688339"/>
                </a:cubicBezTo>
                <a:cubicBezTo>
                  <a:pt x="11840" y="2472490"/>
                  <a:pt x="25385" y="2313083"/>
                  <a:pt x="0" y="2125989"/>
                </a:cubicBezTo>
                <a:cubicBezTo>
                  <a:pt x="-25385" y="1938895"/>
                  <a:pt x="27667" y="1549326"/>
                  <a:pt x="0" y="1028720"/>
                </a:cubicBezTo>
                <a:close/>
              </a:path>
              <a:path w="11569148" h="6172199" stroke="0" extrusionOk="0">
                <a:moveTo>
                  <a:pt x="0" y="1028720"/>
                </a:moveTo>
                <a:cubicBezTo>
                  <a:pt x="-74427" y="405197"/>
                  <a:pt x="520225" y="-77984"/>
                  <a:pt x="1028720" y="0"/>
                </a:cubicBezTo>
                <a:cubicBezTo>
                  <a:pt x="1142609" y="10546"/>
                  <a:pt x="1333483" y="8992"/>
                  <a:pt x="1517894" y="0"/>
                </a:cubicBezTo>
                <a:cubicBezTo>
                  <a:pt x="1702305" y="-8992"/>
                  <a:pt x="2018851" y="-26351"/>
                  <a:pt x="2387535" y="0"/>
                </a:cubicBezTo>
                <a:cubicBezTo>
                  <a:pt x="2756219" y="26351"/>
                  <a:pt x="2812527" y="-227"/>
                  <a:pt x="2971826" y="0"/>
                </a:cubicBezTo>
                <a:cubicBezTo>
                  <a:pt x="3131125" y="227"/>
                  <a:pt x="3372915" y="-20239"/>
                  <a:pt x="3746351" y="0"/>
                </a:cubicBezTo>
                <a:cubicBezTo>
                  <a:pt x="4119787" y="20239"/>
                  <a:pt x="4316372" y="40371"/>
                  <a:pt x="4615993" y="0"/>
                </a:cubicBezTo>
                <a:cubicBezTo>
                  <a:pt x="4915614" y="-40371"/>
                  <a:pt x="5069036" y="5331"/>
                  <a:pt x="5485635" y="0"/>
                </a:cubicBezTo>
                <a:cubicBezTo>
                  <a:pt x="5902234" y="-5331"/>
                  <a:pt x="6101590" y="23207"/>
                  <a:pt x="6260159" y="0"/>
                </a:cubicBezTo>
                <a:cubicBezTo>
                  <a:pt x="6418728" y="-23207"/>
                  <a:pt x="6796511" y="-16452"/>
                  <a:pt x="7034684" y="0"/>
                </a:cubicBezTo>
                <a:cubicBezTo>
                  <a:pt x="7272857" y="16452"/>
                  <a:pt x="7408204" y="-14046"/>
                  <a:pt x="7618975" y="0"/>
                </a:cubicBezTo>
                <a:cubicBezTo>
                  <a:pt x="7829746" y="14046"/>
                  <a:pt x="8076045" y="-31986"/>
                  <a:pt x="8298383" y="0"/>
                </a:cubicBezTo>
                <a:cubicBezTo>
                  <a:pt x="8520721" y="31986"/>
                  <a:pt x="8837622" y="29560"/>
                  <a:pt x="9168024" y="0"/>
                </a:cubicBezTo>
                <a:cubicBezTo>
                  <a:pt x="9498426" y="-29560"/>
                  <a:pt x="9403455" y="-14596"/>
                  <a:pt x="9562081" y="0"/>
                </a:cubicBezTo>
                <a:cubicBezTo>
                  <a:pt x="9720707" y="14596"/>
                  <a:pt x="10220975" y="13803"/>
                  <a:pt x="10540428" y="0"/>
                </a:cubicBezTo>
                <a:cubicBezTo>
                  <a:pt x="11051654" y="38582"/>
                  <a:pt x="11643160" y="437154"/>
                  <a:pt x="11569148" y="1028720"/>
                </a:cubicBezTo>
                <a:cubicBezTo>
                  <a:pt x="11567334" y="1211168"/>
                  <a:pt x="11592209" y="1436928"/>
                  <a:pt x="11569148" y="1632218"/>
                </a:cubicBezTo>
                <a:cubicBezTo>
                  <a:pt x="11546087" y="1827508"/>
                  <a:pt x="11553153" y="2039685"/>
                  <a:pt x="11569148" y="2359159"/>
                </a:cubicBezTo>
                <a:cubicBezTo>
                  <a:pt x="11585143" y="2678633"/>
                  <a:pt x="11535882" y="2814931"/>
                  <a:pt x="11569148" y="3086100"/>
                </a:cubicBezTo>
                <a:cubicBezTo>
                  <a:pt x="11602414" y="3357269"/>
                  <a:pt x="11570167" y="3497781"/>
                  <a:pt x="11569148" y="3689597"/>
                </a:cubicBezTo>
                <a:cubicBezTo>
                  <a:pt x="11568129" y="3881413"/>
                  <a:pt x="11569805" y="4053297"/>
                  <a:pt x="11569148" y="4334243"/>
                </a:cubicBezTo>
                <a:cubicBezTo>
                  <a:pt x="11568491" y="4615189"/>
                  <a:pt x="11562228" y="4811464"/>
                  <a:pt x="11569148" y="5143479"/>
                </a:cubicBezTo>
                <a:cubicBezTo>
                  <a:pt x="11557751" y="5606924"/>
                  <a:pt x="11141002" y="6083619"/>
                  <a:pt x="10540428" y="6172199"/>
                </a:cubicBezTo>
                <a:cubicBezTo>
                  <a:pt x="10411666" y="6184152"/>
                  <a:pt x="10263409" y="6169674"/>
                  <a:pt x="10051254" y="6172199"/>
                </a:cubicBezTo>
                <a:cubicBezTo>
                  <a:pt x="9839099" y="6174724"/>
                  <a:pt x="9848393" y="6183344"/>
                  <a:pt x="9657198" y="6172199"/>
                </a:cubicBezTo>
                <a:cubicBezTo>
                  <a:pt x="9466003" y="6161054"/>
                  <a:pt x="9406180" y="6185433"/>
                  <a:pt x="9263141" y="6172199"/>
                </a:cubicBezTo>
                <a:cubicBezTo>
                  <a:pt x="9120102" y="6158965"/>
                  <a:pt x="8884178" y="6162958"/>
                  <a:pt x="8678851" y="6172199"/>
                </a:cubicBezTo>
                <a:cubicBezTo>
                  <a:pt x="8473524" y="6181441"/>
                  <a:pt x="8361289" y="6158615"/>
                  <a:pt x="8189677" y="6172199"/>
                </a:cubicBezTo>
                <a:cubicBezTo>
                  <a:pt x="8018065" y="6185783"/>
                  <a:pt x="7884270" y="6191849"/>
                  <a:pt x="7700504" y="6172199"/>
                </a:cubicBezTo>
                <a:cubicBezTo>
                  <a:pt x="7516738" y="6152549"/>
                  <a:pt x="7494270" y="6177289"/>
                  <a:pt x="7306447" y="6172199"/>
                </a:cubicBezTo>
                <a:cubicBezTo>
                  <a:pt x="7118624" y="6167109"/>
                  <a:pt x="7103566" y="6158084"/>
                  <a:pt x="6912391" y="6172199"/>
                </a:cubicBezTo>
                <a:cubicBezTo>
                  <a:pt x="6721216" y="6186314"/>
                  <a:pt x="6674732" y="6154169"/>
                  <a:pt x="6518334" y="6172199"/>
                </a:cubicBezTo>
                <a:cubicBezTo>
                  <a:pt x="6361936" y="6190229"/>
                  <a:pt x="6128229" y="6182346"/>
                  <a:pt x="6029161" y="6172199"/>
                </a:cubicBezTo>
                <a:cubicBezTo>
                  <a:pt x="5930093" y="6162052"/>
                  <a:pt x="5719254" y="6162620"/>
                  <a:pt x="5635104" y="6172199"/>
                </a:cubicBezTo>
                <a:cubicBezTo>
                  <a:pt x="5550954" y="6181778"/>
                  <a:pt x="5375068" y="6168549"/>
                  <a:pt x="5145931" y="6172199"/>
                </a:cubicBezTo>
                <a:cubicBezTo>
                  <a:pt x="4916794" y="6175849"/>
                  <a:pt x="4897754" y="6169516"/>
                  <a:pt x="4656757" y="6172199"/>
                </a:cubicBezTo>
                <a:cubicBezTo>
                  <a:pt x="4415760" y="6174882"/>
                  <a:pt x="4326906" y="6156960"/>
                  <a:pt x="4072467" y="6172199"/>
                </a:cubicBezTo>
                <a:cubicBezTo>
                  <a:pt x="3818028" y="6187439"/>
                  <a:pt x="3765122" y="6194555"/>
                  <a:pt x="3583293" y="6172199"/>
                </a:cubicBezTo>
                <a:cubicBezTo>
                  <a:pt x="3401464" y="6149843"/>
                  <a:pt x="3241321" y="6163842"/>
                  <a:pt x="2903885" y="6172199"/>
                </a:cubicBezTo>
                <a:cubicBezTo>
                  <a:pt x="2566449" y="6180556"/>
                  <a:pt x="2344353" y="6154988"/>
                  <a:pt x="2129360" y="6172199"/>
                </a:cubicBezTo>
                <a:cubicBezTo>
                  <a:pt x="1914367" y="6189410"/>
                  <a:pt x="1273907" y="6148482"/>
                  <a:pt x="1028720" y="6172199"/>
                </a:cubicBezTo>
                <a:cubicBezTo>
                  <a:pt x="468983" y="6302004"/>
                  <a:pt x="-48562" y="5738977"/>
                  <a:pt x="0" y="5143479"/>
                </a:cubicBezTo>
                <a:cubicBezTo>
                  <a:pt x="-1250" y="4888589"/>
                  <a:pt x="22445" y="4663029"/>
                  <a:pt x="0" y="4375391"/>
                </a:cubicBezTo>
                <a:cubicBezTo>
                  <a:pt x="-22445" y="4087753"/>
                  <a:pt x="-12152" y="3863492"/>
                  <a:pt x="0" y="3648450"/>
                </a:cubicBezTo>
                <a:cubicBezTo>
                  <a:pt x="12152" y="3433408"/>
                  <a:pt x="23578" y="3209339"/>
                  <a:pt x="0" y="3044952"/>
                </a:cubicBezTo>
                <a:cubicBezTo>
                  <a:pt x="-23578" y="2880565"/>
                  <a:pt x="11546" y="2483874"/>
                  <a:pt x="0" y="2276864"/>
                </a:cubicBezTo>
                <a:cubicBezTo>
                  <a:pt x="-11546" y="2069854"/>
                  <a:pt x="57576" y="1300531"/>
                  <a:pt x="0" y="1028720"/>
                </a:cubicBezTo>
                <a:close/>
              </a:path>
            </a:pathLst>
          </a:custGeom>
          <a:solidFill>
            <a:schemeClr val="lt1"/>
          </a:solidFill>
          <a:ln>
            <a:extLst>
              <a:ext uri="{C807C97D-BFC1-408E-A445-0C87EB9F89A2}">
                <ask:lineSketchStyleProps xmlns:ask="http://schemas.microsoft.com/office/drawing/2018/sketchyshapes" xmlns="" sd="31325234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85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DD493929-4151-BC0B-1B8C-C13C76E6B79A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2F0FC-EA0D-0455-AF65-676360622E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712417-79BF-F61D-DF2B-D7931D84BC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510CB7-CA41-739B-96B4-F52C40BB01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C47A0-4A12-44F1-FFEF-DCD334E751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E7043D-5D31-400F-001A-967F8924EFE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BBE66-867B-CE52-5C74-F971ED5433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1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94FAA7-0533-F726-9591-1A75166BC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71" y="2150249"/>
            <a:ext cx="5736771" cy="4827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91E8F6-AC59-A584-3741-94DF53A0B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6" b="15347"/>
          <a:stretch>
            <a:fillRect/>
          </a:stretch>
        </p:blipFill>
        <p:spPr>
          <a:xfrm>
            <a:off x="177801" y="1299411"/>
            <a:ext cx="10051214" cy="35292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41F6F9-B2F3-89AF-5DD9-FA2A23A2C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3" y="121272"/>
            <a:ext cx="1064542" cy="13495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898FA9-1689-5538-8859-FF00D10BA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 t="598" r="26436" b="83611"/>
          <a:stretch>
            <a:fillRect/>
          </a:stretch>
        </p:blipFill>
        <p:spPr>
          <a:xfrm>
            <a:off x="5338678" y="495439"/>
            <a:ext cx="3144253" cy="1374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8F79D4-02DA-13B9-1A71-9B241F2A6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4" t="84209" r="25684"/>
          <a:stretch>
            <a:fillRect/>
          </a:stretch>
        </p:blipFill>
        <p:spPr>
          <a:xfrm>
            <a:off x="4710650" y="4236297"/>
            <a:ext cx="1507959" cy="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6B699-0B2F-CF87-9A47-0E165289A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AFE06-9DCD-7275-70F2-07C3D2F39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0EC61-5819-CC7F-E08A-59AE07F9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9C8D3-D467-AD2C-D1AE-20B15825B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11724-F240-98B6-E698-2246AC57DAAB}"/>
              </a:ext>
            </a:extLst>
          </p:cNvPr>
          <p:cNvSpPr/>
          <p:nvPr/>
        </p:nvSpPr>
        <p:spPr>
          <a:xfrm>
            <a:off x="885029" y="685801"/>
            <a:ext cx="10297886" cy="674914"/>
          </a:xfrm>
          <a:prstGeom prst="roundRect">
            <a:avLst/>
          </a:prstGeom>
          <a:solidFill>
            <a:srgbClr val="FF7D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2: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C8EDA-AF5A-5827-9CA8-8A951AE7D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5" t="20442" r="62438"/>
          <a:stretch>
            <a:fillRect/>
          </a:stretch>
        </p:blipFill>
        <p:spPr>
          <a:xfrm>
            <a:off x="780575" y="1979357"/>
            <a:ext cx="3113600" cy="438397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2F6B779-59C0-2F06-9C48-96B912EF6EDF}"/>
              </a:ext>
            </a:extLst>
          </p:cNvPr>
          <p:cNvGrpSpPr/>
          <p:nvPr/>
        </p:nvGrpSpPr>
        <p:grpSpPr>
          <a:xfrm>
            <a:off x="3556325" y="1379762"/>
            <a:ext cx="2696255" cy="1828801"/>
            <a:chOff x="4176811" y="1469568"/>
            <a:chExt cx="2696255" cy="18288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58F489-0E27-293E-69A8-73A25CFB8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0868"/>
            <a:stretch>
              <a:fillRect/>
            </a:stretch>
          </p:blipFill>
          <p:spPr>
            <a:xfrm>
              <a:off x="4176811" y="1469568"/>
              <a:ext cx="2696255" cy="182880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26CEC1-8153-4076-8E87-7711D6127F5B}"/>
                </a:ext>
              </a:extLst>
            </p:cNvPr>
            <p:cNvSpPr txBox="1"/>
            <p:nvPr/>
          </p:nvSpPr>
          <p:spPr>
            <a:xfrm>
              <a:off x="4552346" y="2017456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4 – 2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169804-4972-0059-67AE-3BEC3737B7DD}"/>
              </a:ext>
            </a:extLst>
          </p:cNvPr>
          <p:cNvGrpSpPr/>
          <p:nvPr/>
        </p:nvGrpSpPr>
        <p:grpSpPr>
          <a:xfrm>
            <a:off x="6153883" y="1390650"/>
            <a:ext cx="2791518" cy="1828800"/>
            <a:chOff x="6774369" y="1480456"/>
            <a:chExt cx="2791518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9432F3-CA46-147A-891D-28EDB053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2" b="50000"/>
            <a:stretch>
              <a:fillRect/>
            </a:stretch>
          </p:blipFill>
          <p:spPr>
            <a:xfrm>
              <a:off x="6774369" y="1480456"/>
              <a:ext cx="2791518" cy="1828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7D77DF-4560-17B6-CCE7-F739FF900EFA}"/>
                </a:ext>
              </a:extLst>
            </p:cNvPr>
            <p:cNvSpPr txBox="1"/>
            <p:nvPr/>
          </p:nvSpPr>
          <p:spPr>
            <a:xfrm>
              <a:off x="7175026" y="1979357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 – 2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09ACFE-4CA5-F61C-CE1A-D9952FD7DCF7}"/>
              </a:ext>
            </a:extLst>
          </p:cNvPr>
          <p:cNvGrpSpPr/>
          <p:nvPr/>
        </p:nvGrpSpPr>
        <p:grpSpPr>
          <a:xfrm>
            <a:off x="8776563" y="1360715"/>
            <a:ext cx="2794951" cy="1828800"/>
            <a:chOff x="9397049" y="1450521"/>
            <a:chExt cx="2794951" cy="1828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C7B991-ACF2-0090-EC86-17A2E10D2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70" b="50000"/>
            <a:stretch>
              <a:fillRect/>
            </a:stretch>
          </p:blipFill>
          <p:spPr>
            <a:xfrm>
              <a:off x="9397049" y="1450521"/>
              <a:ext cx="2794951" cy="1828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268BF84-6936-C4DE-0D43-4CADCF00FC4D}"/>
                </a:ext>
              </a:extLst>
            </p:cNvPr>
            <p:cNvSpPr txBox="1"/>
            <p:nvPr/>
          </p:nvSpPr>
          <p:spPr>
            <a:xfrm>
              <a:off x="9752281" y="1949422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6 – 4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75426A-65F8-F159-C928-C73F493EF86D}"/>
              </a:ext>
            </a:extLst>
          </p:cNvPr>
          <p:cNvGrpSpPr/>
          <p:nvPr/>
        </p:nvGrpSpPr>
        <p:grpSpPr>
          <a:xfrm>
            <a:off x="3556325" y="3189515"/>
            <a:ext cx="2791518" cy="1828800"/>
            <a:chOff x="4197113" y="3249385"/>
            <a:chExt cx="2791518" cy="1828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A7B4BE-A388-6B25-B76C-D02F86B9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2" b="50000"/>
            <a:stretch>
              <a:fillRect/>
            </a:stretch>
          </p:blipFill>
          <p:spPr>
            <a:xfrm>
              <a:off x="4197113" y="3249385"/>
              <a:ext cx="2791518" cy="1828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8CCACB-EE12-BC37-B6CC-61C044ADD287}"/>
                </a:ext>
              </a:extLst>
            </p:cNvPr>
            <p:cNvSpPr txBox="1"/>
            <p:nvPr/>
          </p:nvSpPr>
          <p:spPr>
            <a:xfrm>
              <a:off x="4618829" y="3712907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 – 1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755DB9-0373-D611-4786-53472E0830ED}"/>
              </a:ext>
            </a:extLst>
          </p:cNvPr>
          <p:cNvGrpSpPr/>
          <p:nvPr/>
        </p:nvGrpSpPr>
        <p:grpSpPr>
          <a:xfrm>
            <a:off x="6298806" y="3099707"/>
            <a:ext cx="2692821" cy="1828800"/>
            <a:chOff x="6919292" y="3189513"/>
            <a:chExt cx="2692821" cy="18288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8F1E37-4F12-3D66-E70D-82E57472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0" t="50000"/>
            <a:stretch>
              <a:fillRect/>
            </a:stretch>
          </p:blipFill>
          <p:spPr>
            <a:xfrm>
              <a:off x="6919292" y="3189513"/>
              <a:ext cx="2692821" cy="18288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08B733-4A84-E8F3-A885-2073DD4DED15}"/>
                </a:ext>
              </a:extLst>
            </p:cNvPr>
            <p:cNvSpPr txBox="1"/>
            <p:nvPr/>
          </p:nvSpPr>
          <p:spPr>
            <a:xfrm>
              <a:off x="7218796" y="3748286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5 – 3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642719-C2CE-5FE4-F4A4-F669D7DBF002}"/>
              </a:ext>
            </a:extLst>
          </p:cNvPr>
          <p:cNvGrpSpPr/>
          <p:nvPr/>
        </p:nvGrpSpPr>
        <p:grpSpPr>
          <a:xfrm>
            <a:off x="8933443" y="3069771"/>
            <a:ext cx="2696255" cy="1828801"/>
            <a:chOff x="9553929" y="3159577"/>
            <a:chExt cx="2696255" cy="18288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2B0B15-CAEB-6860-96E0-3F563914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0868"/>
            <a:stretch>
              <a:fillRect/>
            </a:stretch>
          </p:blipFill>
          <p:spPr>
            <a:xfrm>
              <a:off x="9553929" y="3159577"/>
              <a:ext cx="2696255" cy="18288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FF3C4-0B4F-9050-8519-776F91E5AE72}"/>
                </a:ext>
              </a:extLst>
            </p:cNvPr>
            <p:cNvSpPr txBox="1"/>
            <p:nvPr/>
          </p:nvSpPr>
          <p:spPr>
            <a:xfrm>
              <a:off x="9911617" y="3688414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5 – 2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57FA7C9-C077-6D49-8B61-46F137098CC9}"/>
              </a:ext>
            </a:extLst>
          </p:cNvPr>
          <p:cNvGrpSpPr/>
          <p:nvPr/>
        </p:nvGrpSpPr>
        <p:grpSpPr>
          <a:xfrm>
            <a:off x="3660735" y="4868636"/>
            <a:ext cx="2794951" cy="1828800"/>
            <a:chOff x="4281221" y="4958442"/>
            <a:chExt cx="2794951" cy="18288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239468-767C-DEC2-BD57-F15E7FA39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70" b="50000"/>
            <a:stretch>
              <a:fillRect/>
            </a:stretch>
          </p:blipFill>
          <p:spPr>
            <a:xfrm>
              <a:off x="4281221" y="4958442"/>
              <a:ext cx="2794951" cy="18288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62CFB3-906D-2416-6B32-54AECEA9DE28}"/>
                </a:ext>
              </a:extLst>
            </p:cNvPr>
            <p:cNvSpPr txBox="1"/>
            <p:nvPr/>
          </p:nvSpPr>
          <p:spPr>
            <a:xfrm>
              <a:off x="4618829" y="5392029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2 – 1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F754641-8016-1CD2-04CB-2FD77D492EDF}"/>
              </a:ext>
            </a:extLst>
          </p:cNvPr>
          <p:cNvGrpSpPr/>
          <p:nvPr/>
        </p:nvGrpSpPr>
        <p:grpSpPr>
          <a:xfrm>
            <a:off x="6266280" y="4770665"/>
            <a:ext cx="2696255" cy="1828801"/>
            <a:chOff x="6886766" y="4860471"/>
            <a:chExt cx="2696255" cy="18288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90853D-16AA-5DE5-BE10-D95436AB5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0868"/>
            <a:stretch>
              <a:fillRect/>
            </a:stretch>
          </p:blipFill>
          <p:spPr>
            <a:xfrm>
              <a:off x="6886766" y="4860471"/>
              <a:ext cx="2696255" cy="18288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E72028-F92F-E479-7D6A-3C89BDBD7D68}"/>
                </a:ext>
              </a:extLst>
            </p:cNvPr>
            <p:cNvSpPr txBox="1"/>
            <p:nvPr/>
          </p:nvSpPr>
          <p:spPr>
            <a:xfrm>
              <a:off x="7218796" y="5427408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6 – 2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4FF726-3B1D-B735-352B-326E19A464F6}"/>
              </a:ext>
            </a:extLst>
          </p:cNvPr>
          <p:cNvGrpSpPr/>
          <p:nvPr/>
        </p:nvGrpSpPr>
        <p:grpSpPr>
          <a:xfrm>
            <a:off x="8864104" y="4778828"/>
            <a:ext cx="2692821" cy="1828800"/>
            <a:chOff x="9484590" y="4868634"/>
            <a:chExt cx="2692821" cy="1828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EB0A77-562E-0BF7-4D16-ACD02A885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0" t="50000"/>
            <a:stretch>
              <a:fillRect/>
            </a:stretch>
          </p:blipFill>
          <p:spPr>
            <a:xfrm>
              <a:off x="9484590" y="4868634"/>
              <a:ext cx="2692821" cy="18288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6F6346-5BA7-354C-C35F-B7AF64EFBAC7}"/>
                </a:ext>
              </a:extLst>
            </p:cNvPr>
            <p:cNvSpPr txBox="1"/>
            <p:nvPr/>
          </p:nvSpPr>
          <p:spPr>
            <a:xfrm>
              <a:off x="9911617" y="5367536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2 – 2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1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572E2C8-8487-CB5C-59A5-B9B1480397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514" y="2389415"/>
            <a:ext cx="4505987" cy="37917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D8D7C-61AA-76F1-C640-4A17FF7B2C72}"/>
              </a:ext>
            </a:extLst>
          </p:cNvPr>
          <p:cNvSpPr/>
          <p:nvPr/>
        </p:nvSpPr>
        <p:spPr>
          <a:xfrm>
            <a:off x="633185" y="4597854"/>
            <a:ext cx="5350330" cy="1907722"/>
          </a:xfrm>
          <a:prstGeom prst="roundRect">
            <a:avLst/>
          </a:prstGeom>
          <a:solidFill>
            <a:srgbClr val="FF7D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3: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Nêu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còn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thiếu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9AF92EFB-D032-8D0B-0AF7-E40F741DFE94}"/>
              </a:ext>
            </a:extLst>
          </p:cNvPr>
          <p:cNvSpPr/>
          <p:nvPr/>
        </p:nvSpPr>
        <p:spPr>
          <a:xfrm>
            <a:off x="947057" y="5479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1 - 1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45E665AC-D675-B20E-AFFD-B24B0AB553B3}"/>
              </a:ext>
            </a:extLst>
          </p:cNvPr>
          <p:cNvSpPr/>
          <p:nvPr/>
        </p:nvSpPr>
        <p:spPr>
          <a:xfrm>
            <a:off x="2730500" y="5479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2 - 1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AC8F3374-0603-ED47-EDFE-629421D85076}"/>
              </a:ext>
            </a:extLst>
          </p:cNvPr>
          <p:cNvSpPr/>
          <p:nvPr/>
        </p:nvSpPr>
        <p:spPr>
          <a:xfrm>
            <a:off x="4513943" y="5479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3 - 1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9539DD6B-1F35-51A1-136C-E7D1A6F1B5A6}"/>
              </a:ext>
            </a:extLst>
          </p:cNvPr>
          <p:cNvSpPr/>
          <p:nvPr/>
        </p:nvSpPr>
        <p:spPr>
          <a:xfrm>
            <a:off x="6297386" y="5479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4 - 1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EA2550CD-D49D-FCA1-8785-0A2195A48AA0}"/>
              </a:ext>
            </a:extLst>
          </p:cNvPr>
          <p:cNvSpPr/>
          <p:nvPr/>
        </p:nvSpPr>
        <p:spPr>
          <a:xfrm>
            <a:off x="8080829" y="5479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5 - 1</a:t>
            </a: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38B6B494-4329-FB90-1AFF-F879F1BCFB1F}"/>
              </a:ext>
            </a:extLst>
          </p:cNvPr>
          <p:cNvSpPr/>
          <p:nvPr/>
        </p:nvSpPr>
        <p:spPr>
          <a:xfrm>
            <a:off x="9864272" y="5479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6 - 1</a:t>
            </a: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78D123C0-0EFB-B992-F0C4-0262C440FA85}"/>
              </a:ext>
            </a:extLst>
          </p:cNvPr>
          <p:cNvSpPr/>
          <p:nvPr/>
        </p:nvSpPr>
        <p:spPr>
          <a:xfrm>
            <a:off x="2730500" y="15766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2 - 2</a:t>
            </a: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D5C4E1F0-A9D8-1B43-0785-75FAD8E57261}"/>
              </a:ext>
            </a:extLst>
          </p:cNvPr>
          <p:cNvSpPr/>
          <p:nvPr/>
        </p:nvSpPr>
        <p:spPr>
          <a:xfrm>
            <a:off x="4513943" y="15766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3 - 2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BC18AF69-6B14-E1B9-FFEA-BA239382E141}"/>
              </a:ext>
            </a:extLst>
          </p:cNvPr>
          <p:cNvSpPr/>
          <p:nvPr/>
        </p:nvSpPr>
        <p:spPr>
          <a:xfrm>
            <a:off x="6297386" y="15766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4 - 2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F281253A-D3D9-1C9E-C832-C90401B6EE85}"/>
              </a:ext>
            </a:extLst>
          </p:cNvPr>
          <p:cNvSpPr/>
          <p:nvPr/>
        </p:nvSpPr>
        <p:spPr>
          <a:xfrm>
            <a:off x="8080829" y="15766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5000B9D3-2E78-5925-1F55-9A5F4C9CDCD6}"/>
              </a:ext>
            </a:extLst>
          </p:cNvPr>
          <p:cNvSpPr/>
          <p:nvPr/>
        </p:nvSpPr>
        <p:spPr>
          <a:xfrm>
            <a:off x="9864272" y="15766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6 - 2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433BBA41-9121-1BEA-AA0A-B2B84B1CAD6D}"/>
              </a:ext>
            </a:extLst>
          </p:cNvPr>
          <p:cNvSpPr/>
          <p:nvPr/>
        </p:nvSpPr>
        <p:spPr>
          <a:xfrm>
            <a:off x="4513943" y="26053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E0E5BF66-D6E3-CA77-26EB-A89A3186C08D}"/>
              </a:ext>
            </a:extLst>
          </p:cNvPr>
          <p:cNvSpPr/>
          <p:nvPr/>
        </p:nvSpPr>
        <p:spPr>
          <a:xfrm>
            <a:off x="6297386" y="26053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24D1E468-3B1F-9A75-ADB4-82C344241AFB}"/>
              </a:ext>
            </a:extLst>
          </p:cNvPr>
          <p:cNvSpPr/>
          <p:nvPr/>
        </p:nvSpPr>
        <p:spPr>
          <a:xfrm>
            <a:off x="8080829" y="26053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5 - 3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337AE290-826E-DC7B-28B1-C2F8D9E08D3B}"/>
              </a:ext>
            </a:extLst>
          </p:cNvPr>
          <p:cNvSpPr/>
          <p:nvPr/>
        </p:nvSpPr>
        <p:spPr>
          <a:xfrm>
            <a:off x="9864272" y="26053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75302E8E-1E06-FCD5-0241-973B3B0B18FC}"/>
              </a:ext>
            </a:extLst>
          </p:cNvPr>
          <p:cNvSpPr/>
          <p:nvPr/>
        </p:nvSpPr>
        <p:spPr>
          <a:xfrm>
            <a:off x="6297386" y="36340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4 - 4</a:t>
            </a: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28ECCE1F-2F2A-FC6C-5BA9-72394D343829}"/>
              </a:ext>
            </a:extLst>
          </p:cNvPr>
          <p:cNvSpPr/>
          <p:nvPr/>
        </p:nvSpPr>
        <p:spPr>
          <a:xfrm>
            <a:off x="8080829" y="36340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17735B38-B815-C0AE-A64B-90C36B58CCD4}"/>
              </a:ext>
            </a:extLst>
          </p:cNvPr>
          <p:cNvSpPr/>
          <p:nvPr/>
        </p:nvSpPr>
        <p:spPr>
          <a:xfrm>
            <a:off x="9864272" y="36340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6 - 4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FB054648-9B2B-61E8-BE37-8D84F6FBA8AD}"/>
              </a:ext>
            </a:extLst>
          </p:cNvPr>
          <p:cNvSpPr/>
          <p:nvPr/>
        </p:nvSpPr>
        <p:spPr>
          <a:xfrm>
            <a:off x="8162472" y="46627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5 - 5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8383A8DF-0172-40E9-121A-9B3232C083E9}"/>
              </a:ext>
            </a:extLst>
          </p:cNvPr>
          <p:cNvSpPr/>
          <p:nvPr/>
        </p:nvSpPr>
        <p:spPr>
          <a:xfrm>
            <a:off x="9945915" y="46627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30B1E900-91CD-E7FA-976C-2E39D0A29AE9}"/>
              </a:ext>
            </a:extLst>
          </p:cNvPr>
          <p:cNvSpPr/>
          <p:nvPr/>
        </p:nvSpPr>
        <p:spPr>
          <a:xfrm>
            <a:off x="9933215" y="5551715"/>
            <a:ext cx="1783443" cy="812800"/>
          </a:xfrm>
          <a:prstGeom prst="flowChartTerminator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6 - 6</a:t>
            </a:r>
          </a:p>
        </p:txBody>
      </p:sp>
    </p:spTree>
    <p:extLst>
      <p:ext uri="{BB962C8B-B14F-4D97-AF65-F5344CB8AC3E}">
        <p14:creationId xmlns:p14="http://schemas.microsoft.com/office/powerpoint/2010/main" val="167949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74543-065A-8FBE-4035-048AB0E1D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11F6E3-0FE6-9907-0E54-F32BB0E520A9}"/>
              </a:ext>
            </a:extLst>
          </p:cNvPr>
          <p:cNvSpPr/>
          <p:nvPr/>
        </p:nvSpPr>
        <p:spPr>
          <a:xfrm>
            <a:off x="947057" y="685801"/>
            <a:ext cx="10297886" cy="674914"/>
          </a:xfrm>
          <a:prstGeom prst="roundRect">
            <a:avLst/>
          </a:prstGeom>
          <a:solidFill>
            <a:srgbClr val="FF7D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4: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nhẩm</a:t>
            </a:r>
            <a:endParaRPr lang="en-US" sz="4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E4B824-B1AE-ACB1-298D-6312269BE508}"/>
              </a:ext>
            </a:extLst>
          </p:cNvPr>
          <p:cNvGrpSpPr/>
          <p:nvPr/>
        </p:nvGrpSpPr>
        <p:grpSpPr>
          <a:xfrm>
            <a:off x="3858285" y="1555295"/>
            <a:ext cx="2696255" cy="1828801"/>
            <a:chOff x="4176811" y="1469568"/>
            <a:chExt cx="2696255" cy="18288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76002D-A91B-5AD2-F6A5-58861A7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0868"/>
            <a:stretch>
              <a:fillRect/>
            </a:stretch>
          </p:blipFill>
          <p:spPr>
            <a:xfrm>
              <a:off x="4176811" y="1469568"/>
              <a:ext cx="2696255" cy="182880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EADB72-DD01-8F36-10D6-459235B22797}"/>
                </a:ext>
              </a:extLst>
            </p:cNvPr>
            <p:cNvSpPr txBox="1"/>
            <p:nvPr/>
          </p:nvSpPr>
          <p:spPr>
            <a:xfrm>
              <a:off x="4552346" y="2017456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1 – 1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55B2FB-9313-8A28-AAAD-7131881F8529}"/>
              </a:ext>
            </a:extLst>
          </p:cNvPr>
          <p:cNvGrpSpPr/>
          <p:nvPr/>
        </p:nvGrpSpPr>
        <p:grpSpPr>
          <a:xfrm>
            <a:off x="6455843" y="1566183"/>
            <a:ext cx="2791518" cy="1828800"/>
            <a:chOff x="6774369" y="1480456"/>
            <a:chExt cx="2791518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8ACECF-0641-A90A-C20E-572A7B67B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2" b="50000"/>
            <a:stretch>
              <a:fillRect/>
            </a:stretch>
          </p:blipFill>
          <p:spPr>
            <a:xfrm>
              <a:off x="6774369" y="1480456"/>
              <a:ext cx="2791518" cy="1828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5E2A65-5951-350A-33F3-94069FA84D18}"/>
                </a:ext>
              </a:extLst>
            </p:cNvPr>
            <p:cNvSpPr txBox="1"/>
            <p:nvPr/>
          </p:nvSpPr>
          <p:spPr>
            <a:xfrm>
              <a:off x="7175026" y="1979357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1 – 0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836B08-76BF-9459-150F-E67F69E42F98}"/>
              </a:ext>
            </a:extLst>
          </p:cNvPr>
          <p:cNvGrpSpPr/>
          <p:nvPr/>
        </p:nvGrpSpPr>
        <p:grpSpPr>
          <a:xfrm>
            <a:off x="9078523" y="1536248"/>
            <a:ext cx="2794951" cy="1828800"/>
            <a:chOff x="9397049" y="1450521"/>
            <a:chExt cx="2794951" cy="1828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115178-A88D-3959-078F-2E35BBFB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70" b="50000"/>
            <a:stretch>
              <a:fillRect/>
            </a:stretch>
          </p:blipFill>
          <p:spPr>
            <a:xfrm>
              <a:off x="9397049" y="1450521"/>
              <a:ext cx="2794951" cy="1828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B81A71-BDED-BE87-59AF-14154F4C3687}"/>
                </a:ext>
              </a:extLst>
            </p:cNvPr>
            <p:cNvSpPr txBox="1"/>
            <p:nvPr/>
          </p:nvSpPr>
          <p:spPr>
            <a:xfrm>
              <a:off x="9752281" y="1949422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 – 0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6BFB7F-3E3B-3ECC-C01F-4A53FECD4956}"/>
              </a:ext>
            </a:extLst>
          </p:cNvPr>
          <p:cNvGrpSpPr/>
          <p:nvPr/>
        </p:nvGrpSpPr>
        <p:grpSpPr>
          <a:xfrm>
            <a:off x="3763022" y="4343399"/>
            <a:ext cx="2791518" cy="1828800"/>
            <a:chOff x="4197113" y="3249385"/>
            <a:chExt cx="2791518" cy="1828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8DA532-A492-D8F9-B982-0275768E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2" b="50000"/>
            <a:stretch>
              <a:fillRect/>
            </a:stretch>
          </p:blipFill>
          <p:spPr>
            <a:xfrm>
              <a:off x="4197113" y="3249385"/>
              <a:ext cx="2791518" cy="1828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12907D-C27F-F52E-C97F-7DCBCAF59E35}"/>
                </a:ext>
              </a:extLst>
            </p:cNvPr>
            <p:cNvSpPr txBox="1"/>
            <p:nvPr/>
          </p:nvSpPr>
          <p:spPr>
            <a:xfrm>
              <a:off x="4618829" y="3712907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4 – 4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4F49D8-0B4D-7567-414F-9664D847247E}"/>
              </a:ext>
            </a:extLst>
          </p:cNvPr>
          <p:cNvGrpSpPr/>
          <p:nvPr/>
        </p:nvGrpSpPr>
        <p:grpSpPr>
          <a:xfrm>
            <a:off x="6485201" y="4283527"/>
            <a:ext cx="2692821" cy="1828800"/>
            <a:chOff x="6919292" y="3189513"/>
            <a:chExt cx="2692821" cy="18288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3CC59E-938E-881B-0595-87D5BE96E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0" t="50000"/>
            <a:stretch>
              <a:fillRect/>
            </a:stretch>
          </p:blipFill>
          <p:spPr>
            <a:xfrm>
              <a:off x="6919292" y="3189513"/>
              <a:ext cx="2692821" cy="18288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F46DBC-083C-DBB0-4803-E5EC943316EA}"/>
                </a:ext>
              </a:extLst>
            </p:cNvPr>
            <p:cNvSpPr txBox="1"/>
            <p:nvPr/>
          </p:nvSpPr>
          <p:spPr>
            <a:xfrm>
              <a:off x="7218796" y="3748286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2 – 0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0FB64A-DFF1-DAF1-924F-D25433F50A74}"/>
              </a:ext>
            </a:extLst>
          </p:cNvPr>
          <p:cNvGrpSpPr/>
          <p:nvPr/>
        </p:nvGrpSpPr>
        <p:grpSpPr>
          <a:xfrm>
            <a:off x="9119838" y="4253591"/>
            <a:ext cx="2696255" cy="1828801"/>
            <a:chOff x="9553929" y="3159577"/>
            <a:chExt cx="2696255" cy="18288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23B113-C933-D425-4289-89E9F08C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0868"/>
            <a:stretch>
              <a:fillRect/>
            </a:stretch>
          </p:blipFill>
          <p:spPr>
            <a:xfrm>
              <a:off x="9553929" y="3159577"/>
              <a:ext cx="2696255" cy="18288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954568-B82F-00E1-4655-E0D1BE81ADEF}"/>
                </a:ext>
              </a:extLst>
            </p:cNvPr>
            <p:cNvSpPr txBox="1"/>
            <p:nvPr/>
          </p:nvSpPr>
          <p:spPr>
            <a:xfrm>
              <a:off x="9911617" y="3688414"/>
              <a:ext cx="203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4 – 0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37496BE-99CE-9CBE-01B4-963E16356B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710" y="3009471"/>
            <a:ext cx="4505987" cy="37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EB63D-ED82-49ED-C7BA-E7E7E7F6E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071167-C636-3FD1-29E9-B0D81D7EE73A}"/>
              </a:ext>
            </a:extLst>
          </p:cNvPr>
          <p:cNvSpPr/>
          <p:nvPr/>
        </p:nvSpPr>
        <p:spPr>
          <a:xfrm>
            <a:off x="947057" y="685801"/>
            <a:ext cx="3904343" cy="674914"/>
          </a:xfrm>
          <a:prstGeom prst="roundRect">
            <a:avLst/>
          </a:prstGeom>
          <a:solidFill>
            <a:srgbClr val="FF7D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5: a/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11BFC-F95B-7740-ED7B-000CBFE22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2495" r="41526" b="51857"/>
          <a:stretch>
            <a:fillRect/>
          </a:stretch>
        </p:blipFill>
        <p:spPr>
          <a:xfrm>
            <a:off x="5016401" y="569394"/>
            <a:ext cx="3295749" cy="2999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8343C-0F34-DF3B-B3AD-4A74DD557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4" t="2495" r="2583" b="51857"/>
          <a:stretch>
            <a:fillRect/>
          </a:stretch>
        </p:blipFill>
        <p:spPr>
          <a:xfrm>
            <a:off x="8381901" y="685801"/>
            <a:ext cx="3365500" cy="299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7131C-5AE4-8BEA-36F5-EE90D0D27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48142" r="40718" b="7272"/>
          <a:stretch>
            <a:fillRect/>
          </a:stretch>
        </p:blipFill>
        <p:spPr>
          <a:xfrm>
            <a:off x="5086152" y="3719983"/>
            <a:ext cx="3365500" cy="2929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D5EA2-7668-7DD8-143E-0426BDFFC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4" t="47081" r="2583" b="7272"/>
          <a:stretch>
            <a:fillRect/>
          </a:stretch>
        </p:blipFill>
        <p:spPr>
          <a:xfrm>
            <a:off x="8451652" y="3685107"/>
            <a:ext cx="3365500" cy="2999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259899-7210-88FD-88E2-E417B738D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619" y="1731149"/>
            <a:ext cx="5736771" cy="48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6B26F-4919-88D8-D99F-94D24CD68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1" y="576390"/>
            <a:ext cx="6731000" cy="3093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C1C9E-4571-7F3E-D6EF-E0F818A0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2" y="3560890"/>
            <a:ext cx="6730999" cy="3065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72F99-68AE-010F-7639-B794A7CCE3E9}"/>
              </a:ext>
            </a:extLst>
          </p:cNvPr>
          <p:cNvSpPr/>
          <p:nvPr/>
        </p:nvSpPr>
        <p:spPr>
          <a:xfrm>
            <a:off x="604159" y="190098"/>
            <a:ext cx="3790042" cy="4458102"/>
          </a:xfrm>
          <a:prstGeom prst="roundRect">
            <a:avLst/>
          </a:prstGeom>
          <a:solidFill>
            <a:srgbClr val="FF7D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5: b/ Xem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rồi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trên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073B3-FFE6-91E7-2913-DAEA104460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4280852"/>
            <a:ext cx="2787452" cy="23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F68B8-EB71-4249-8221-ED3EACB2B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CB4C49-F8D1-B3F7-522A-6AB5F354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146</Words>
  <Application>Microsoft Office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PERSONAL COMPUTER</cp:lastModifiedBy>
  <cp:revision>17</cp:revision>
  <dcterms:created xsi:type="dcterms:W3CDTF">2025-10-11T09:09:55Z</dcterms:created>
  <dcterms:modified xsi:type="dcterms:W3CDTF">2025-11-21T06:33:32Z</dcterms:modified>
</cp:coreProperties>
</file>