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25"/>
  </p:handoutMasterIdLst>
  <p:sldIdLst>
    <p:sldId id="256" r:id="rId3"/>
    <p:sldId id="261" r:id="rId4"/>
    <p:sldId id="257" r:id="rId5"/>
    <p:sldId id="258" r:id="rId6"/>
    <p:sldId id="273" r:id="rId7"/>
    <p:sldId id="276" r:id="rId8"/>
    <p:sldId id="274" r:id="rId9"/>
    <p:sldId id="277" r:id="rId10"/>
    <p:sldId id="275" r:id="rId11"/>
    <p:sldId id="259" r:id="rId12"/>
    <p:sldId id="260" r:id="rId13"/>
    <p:sldId id="262" r:id="rId14"/>
    <p:sldId id="263" r:id="rId15"/>
    <p:sldId id="265" r:id="rId16"/>
    <p:sldId id="267" r:id="rId17"/>
    <p:sldId id="264" r:id="rId18"/>
    <p:sldId id="268" r:id="rId19"/>
    <p:sldId id="269" r:id="rId20"/>
    <p:sldId id="266" r:id="rId21"/>
    <p:sldId id="271" r:id="rId22"/>
    <p:sldId id="270" r:id="rId23"/>
    <p:sldId id="272" r:id="rId24"/>
  </p:sldIdLst>
  <p:sldSz cx="12192000" cy="6858000"/>
  <p:notesSz cx="6858000" cy="9144000"/>
  <p:embeddedFontLst>
    <p:embeddedFont>
      <p:font typeface="SVN-Newton" panose="02040603050506020204" pitchFamily="18" charset="0"/>
      <p:regular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EB"/>
    <a:srgbClr val="3E281B"/>
    <a:srgbClr val="ED7294"/>
    <a:srgbClr val="7573B4"/>
    <a:srgbClr val="F6E72A"/>
    <a:srgbClr val="E4D40A"/>
    <a:srgbClr val="5299D3"/>
    <a:srgbClr val="F8ED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187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27C96B-2D32-9D54-CD51-A6AFFF9798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B577E-9429-1E2E-12F2-3512257C0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27C49-ECA6-4D1F-AF5C-AE4684F52E68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CBEC8-5221-325A-A15C-AC11F0D1B5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31BF5-E082-E3D4-270C-CDB4019BE7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19C9-662E-445A-9F22-1E5A872A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8350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8D13-C9D2-7080-2153-A61CAC63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F288C-BFED-B89A-9FB0-56081132C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6E2F-D45E-F594-7F70-10519285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4C4E-B5E5-7831-69C2-1D2CAB43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092DB-5456-0D93-DBE8-D658781B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FA14685-563E-3CA6-DEBF-41C8A08D5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101" y="-31797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FAE2FA4-C866-DC55-C703-01C7AB34AB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9450" y="1471612"/>
            <a:ext cx="5753100" cy="39147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3A47E64-348B-916F-6898-6A3C96A32E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899" y="0"/>
            <a:ext cx="9821333" cy="66830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8F7C38A-5201-B219-A605-DBC6A9F778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4433" y="-90488"/>
            <a:ext cx="6557566" cy="3124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44FBABF-85D5-C03F-E5A1-1985D908C9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101" y="-49779"/>
            <a:ext cx="3363912" cy="147614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63A87E1-85CF-9C5C-2EA3-995F7AE35E4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47315" y="4189312"/>
            <a:ext cx="4499414" cy="271393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813BC90-0C7B-670C-8191-BE6B27B1BA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0551" y="4932998"/>
            <a:ext cx="2314882" cy="17838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9BADF9A-2F4B-05C3-E842-6979FC07ABB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6428" t="1328" b="16839"/>
          <a:stretch>
            <a:fillRect/>
          </a:stretch>
        </p:blipFill>
        <p:spPr>
          <a:xfrm>
            <a:off x="8737599" y="3121181"/>
            <a:ext cx="3741369" cy="391477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A027C0B-54A7-D83E-28D7-A8157F6E2C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7586" t="1328" r="76238" b="56496"/>
          <a:stretch>
            <a:fillRect/>
          </a:stretch>
        </p:blipFill>
        <p:spPr>
          <a:xfrm>
            <a:off x="0" y="313020"/>
            <a:ext cx="1802767" cy="20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D65C-89F4-A507-FF45-22644C89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9270C-9F5F-BB48-56DF-E717EC172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B3552-918C-E971-3E71-C6A6E02C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812A-CDC6-C4B8-9048-252E5822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28CFA-B365-1629-6E01-BD19272D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881F6-8116-EEF3-3CEF-DE2E2C3E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89A8C-1FA0-C8F0-F4AB-8191C4EAF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0DC25-9011-8EB9-29F6-067E963B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6277-4363-A4DD-643E-CA71A8C0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71CD8-28F5-AC53-AAAD-D16161CD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2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61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AB96-45FC-582D-AFCE-83019B3F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689B-6F6C-FE8F-7085-8F4B83F6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9218D-C70F-745C-9E75-7330498D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D06FA-F8A5-2AD7-8159-22472699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8EEAC-3561-F9DE-A1CA-50DB1CAA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7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30F7-7832-E862-C95A-9CF11984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F9C54-27CF-A66A-9E8F-BCBBACB8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30497-6093-3128-FFE8-A4106CF5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C1B7-F819-E074-96F3-16D1167C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60E9-6F4B-DB19-AC96-9267E367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7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A31A-F1C5-DA78-B827-0231B794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ACD1-D798-F0E3-D791-59DBAC716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F624C-DE49-C015-6D7A-8C54C5C30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F1057-ED09-2B1D-E07B-F43137FC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2B289-D9CF-0ADB-12DD-9E9672F4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F4819-BE0D-1BEF-7E5C-352B2A21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28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25D3-D56E-1E89-A5C9-75E90118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8D8B0-6EE6-6D3F-B017-11FF6EFD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3A7A1-6553-267E-441C-ADC44A5C7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9DCAF-878B-7B36-D846-733D3637A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E3415-37C0-D0ED-384F-6A94C3C14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0E516-4DB3-180A-05E3-9C23251B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8E234-F623-F516-AE8E-1DA46A3A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4842C-B4C9-4839-BAD3-58C13FD9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01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455A-3711-5617-19FF-24BF201B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3D7CE-C29D-2E9A-B9DC-1FDD540F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5B11-F85E-DFB3-188D-5CF68BBC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CC8AD-0F9F-2490-D42B-3D21DAFD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6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B2135-DF1B-8D57-C7C8-32CA1471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66C6F-2D15-3060-AF1D-A65BA84B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028F0-DC7D-CD20-E015-C20F0932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1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29BF-EDCD-1356-AA7B-FB59A7E0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CF6E-2FC9-FC2F-A587-F9B5FFA8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9271-6E3D-B3A1-1C58-5BF6D2ABF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C815-4DBF-3856-FECA-9BFB0031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66BA1-B472-49C3-F257-9395E706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77B4-955F-2ADC-5506-87CAC155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44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117E-8896-36C3-A738-C363E86D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5A27-A350-612E-3BE3-A3247D206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44691-3761-CD4C-FA16-7279074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7BCFF-3D3F-88BC-CC25-2E33CEE3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334C-A648-99A8-504C-1EF24D3D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5D6786-AD29-540A-640D-5F7BEA400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2" t="5064" r="17198" b="94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D47064C-DFD1-307B-0F40-6D01392B36ED}"/>
              </a:ext>
            </a:extLst>
          </p:cNvPr>
          <p:cNvSpPr/>
          <p:nvPr userDrawn="1"/>
        </p:nvSpPr>
        <p:spPr>
          <a:xfrm>
            <a:off x="2201333" y="4351867"/>
            <a:ext cx="2641600" cy="1016000"/>
          </a:xfrm>
          <a:prstGeom prst="ellipse">
            <a:avLst/>
          </a:prstGeom>
          <a:solidFill>
            <a:srgbClr val="F8E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3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3BCB-4E18-A304-9C73-D67F2ED9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53007-5C99-EA39-F2BD-624522B9A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FEEB2-D1CF-FEF5-9CFB-008763A8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54D5E-B92F-3033-4AFD-DE35AFBA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8BC1-6157-3914-2D0B-CC88EBA4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55888-C978-F448-9DAC-98048ACB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B5E1-E4EB-2CBB-C4D0-ECC4B47C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AEC4D-57E6-75CC-5CBD-47AA2F079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A5C4-9D5E-B6DB-2D48-D2EE544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6E3BA-CF56-DF40-DDDB-2AF67551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A34E9-52B5-6A84-7D54-3B4042DE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B6500-9865-B3F5-EB0B-DB109E877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3760B-5671-D123-8E15-7AC274322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EDBD-A09E-52B0-15AA-EF93DA83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D388F-D27F-0A39-CEA5-D8E4EAB6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6A56C-5250-F9AC-20CF-DF8579E2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9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0581-1B50-9937-0538-F32562BB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DE03-8767-952F-D386-0CA6623F0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E687-EAD4-8D49-1D91-AA3E6F1B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FCAAB-BEFC-0D7A-55AC-1BFC2A64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BA60-1CE5-0E12-15EC-CECCC14A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69EB14-0270-6BDC-D5B1-E6D51CC259AF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B21A61E-C4C0-44B4-9A84-68A0C3FE3B0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863909-C609-9012-3516-2740A749F93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F631D-9A03-44A2-98B5-3040334FF6D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2FB858-48B0-C431-B4F6-5C444D9758E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B99AA-CA1F-4950-ACFE-1A6439D32B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59C288B-D5D3-1FC5-B22A-C6DA6FBA5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101" y="-31797"/>
            <a:ext cx="1219200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A94EDAD-A1F6-9763-AE4F-1416887EAC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9450" y="1471612"/>
            <a:ext cx="5753100" cy="39147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197B85B-7B4C-D51A-C79A-5149667A52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899" y="0"/>
            <a:ext cx="9821333" cy="668306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49D495F-38A5-0105-C5B6-7AC3C10868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101" y="-49779"/>
            <a:ext cx="3363912" cy="147614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F735E3A-1CD9-A056-8996-50FE915B4A8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80551" y="4932998"/>
            <a:ext cx="2314882" cy="17838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F307916-F649-15B0-F546-6AC5ED6926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6428" t="1328" b="16839"/>
          <a:stretch>
            <a:fillRect/>
          </a:stretch>
        </p:blipFill>
        <p:spPr>
          <a:xfrm>
            <a:off x="8737599" y="3121181"/>
            <a:ext cx="3741369" cy="39147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DB5DA75-666D-33FA-1E8E-FEE8D4027A4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7586" t="1328" r="76238" b="56496"/>
          <a:stretch>
            <a:fillRect/>
          </a:stretch>
        </p:blipFill>
        <p:spPr>
          <a:xfrm>
            <a:off x="0" y="313020"/>
            <a:ext cx="1802767" cy="201765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FB927AE-69B3-0C71-576C-254AA6315903}"/>
              </a:ext>
            </a:extLst>
          </p:cNvPr>
          <p:cNvSpPr/>
          <p:nvPr userDrawn="1"/>
        </p:nvSpPr>
        <p:spPr>
          <a:xfrm>
            <a:off x="384272" y="361856"/>
            <a:ext cx="11410756" cy="6169442"/>
          </a:xfrm>
          <a:custGeom>
            <a:avLst/>
            <a:gdLst>
              <a:gd name="connsiteX0" fmla="*/ 0 w 11410756"/>
              <a:gd name="connsiteY0" fmla="*/ 0 h 6169442"/>
              <a:gd name="connsiteX1" fmla="*/ 0 w 11410756"/>
              <a:gd name="connsiteY1" fmla="*/ 0 h 6169442"/>
              <a:gd name="connsiteX2" fmla="*/ 11410756 w 11410756"/>
              <a:gd name="connsiteY2" fmla="*/ 0 h 6169442"/>
              <a:gd name="connsiteX3" fmla="*/ 11410756 w 11410756"/>
              <a:gd name="connsiteY3" fmla="*/ 0 h 6169442"/>
              <a:gd name="connsiteX4" fmla="*/ 11410756 w 11410756"/>
              <a:gd name="connsiteY4" fmla="*/ 6169442 h 6169442"/>
              <a:gd name="connsiteX5" fmla="*/ 11410756 w 11410756"/>
              <a:gd name="connsiteY5" fmla="*/ 6169442 h 6169442"/>
              <a:gd name="connsiteX6" fmla="*/ 0 w 11410756"/>
              <a:gd name="connsiteY6" fmla="*/ 6169442 h 6169442"/>
              <a:gd name="connsiteX7" fmla="*/ 0 w 11410756"/>
              <a:gd name="connsiteY7" fmla="*/ 6169442 h 6169442"/>
              <a:gd name="connsiteX8" fmla="*/ 0 w 11410756"/>
              <a:gd name="connsiteY8" fmla="*/ 0 h 616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0756" h="6169442" fill="none" extrusionOk="0">
                <a:moveTo>
                  <a:pt x="0" y="0"/>
                </a:moveTo>
                <a:lnTo>
                  <a:pt x="0" y="0"/>
                </a:lnTo>
                <a:cubicBezTo>
                  <a:pt x="3238222" y="5753"/>
                  <a:pt x="8693918" y="-51483"/>
                  <a:pt x="11410756" y="0"/>
                </a:cubicBezTo>
                <a:lnTo>
                  <a:pt x="11410756" y="0"/>
                </a:lnTo>
                <a:cubicBezTo>
                  <a:pt x="11250049" y="1338589"/>
                  <a:pt x="11450423" y="3303462"/>
                  <a:pt x="11410756" y="6169442"/>
                </a:cubicBezTo>
                <a:lnTo>
                  <a:pt x="11410756" y="6169442"/>
                </a:lnTo>
                <a:cubicBezTo>
                  <a:pt x="9760758" y="6150484"/>
                  <a:pt x="1328540" y="6108801"/>
                  <a:pt x="0" y="6169442"/>
                </a:cubicBezTo>
                <a:lnTo>
                  <a:pt x="0" y="6169442"/>
                </a:lnTo>
                <a:cubicBezTo>
                  <a:pt x="32216" y="3575552"/>
                  <a:pt x="57206" y="3054255"/>
                  <a:pt x="0" y="0"/>
                </a:cubicBezTo>
                <a:close/>
              </a:path>
              <a:path w="11410756" h="6169442" stroke="0" extrusionOk="0">
                <a:moveTo>
                  <a:pt x="0" y="0"/>
                </a:moveTo>
                <a:lnTo>
                  <a:pt x="0" y="0"/>
                </a:lnTo>
                <a:cubicBezTo>
                  <a:pt x="2220436" y="-133594"/>
                  <a:pt x="6022832" y="63808"/>
                  <a:pt x="11410756" y="0"/>
                </a:cubicBezTo>
                <a:lnTo>
                  <a:pt x="11410756" y="0"/>
                </a:lnTo>
                <a:cubicBezTo>
                  <a:pt x="11287756" y="1799770"/>
                  <a:pt x="11507616" y="3329121"/>
                  <a:pt x="11410756" y="6169442"/>
                </a:cubicBezTo>
                <a:lnTo>
                  <a:pt x="11410756" y="6169442"/>
                </a:lnTo>
                <a:cubicBezTo>
                  <a:pt x="8053259" y="6110548"/>
                  <a:pt x="3780607" y="6183675"/>
                  <a:pt x="0" y="6169442"/>
                </a:cubicBezTo>
                <a:lnTo>
                  <a:pt x="0" y="6169442"/>
                </a:lnTo>
                <a:cubicBezTo>
                  <a:pt x="-3173" y="3470378"/>
                  <a:pt x="-94267" y="1851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5299D3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7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3280-EA0E-E6A1-E30D-34441C97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45D0-767F-BF85-8881-8F78B96FF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F6D9E-05C2-6E46-556B-B1A76699E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7C3C-A51C-5CF1-6E31-02B015CA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A9C47-5777-68E6-F5C9-58AFAFED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A3D4C-9C6B-90CC-F332-949D5F81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9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C9EA-A289-F043-E81C-08C178F5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E970A-7863-68B9-0657-EC4DD0A4D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DD0A-0E14-0AA2-03A5-43A959EB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95574-E42E-5F36-C0E6-E74C71249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2C61E-78F8-8936-4533-9735DAE4B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1BD07-9E80-93E7-CBDC-3DAA4100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A6EE6-7AEC-A4CF-A70C-9A31ACE9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FE74E3-7BAE-263C-0003-0592B8CB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073F-E139-C3A2-7945-CB2FBD91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DFFCC-7E9A-BBB7-A402-E7E7E7D5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9B258-8E77-678E-9F4B-DF1D97DF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968AE-F668-DD96-D1A3-36BD1C3D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4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3A4A1-FFCF-DA31-3D23-03ABEF88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965DC-698B-3D7C-1AD6-E1392FDD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79B44-7F1B-DAF1-3432-61770B0C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FA06-56A9-9D58-1882-93E163D5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18E4-9486-8F15-F6AC-20896185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87F32-FA98-6AE7-FEB4-356D79C6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3A059-F06C-74AF-EAB8-DF1528DE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AF565-266E-29F3-A44A-524924DC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1E1D1-1BE4-A5E7-8CBA-0FCA9F06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5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3278-0B44-A65C-AC5D-C15DA527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665E0-16A3-2C4E-1E2C-32D07CF0A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85B3-9BAA-CCDC-8C41-329467C26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A952F-1E48-593E-1213-A2A9FCCB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BE36C-1D46-C2C5-2264-E9043462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E40FE-6A83-5C78-7FA6-1DCEEAD3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83CEE-8A00-AF23-5877-BFA212F3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C087E-80D6-D040-1ED3-FBAC6D6A2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D48E-04F4-8088-3CA8-169600F8C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631D-9A03-44A2-98B5-3040334FF6D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77C94-C9C5-1FA9-B0DB-BCB642B12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BDAEB-4576-02F6-2F8B-4D28E8953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B99AA-CA1F-4950-ACFE-1A6439D32B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3B6EE21-067D-525E-2795-0A60333ABF5C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5549C-75D8-CFBB-1ACD-AA32DECD60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79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21FF5-4669-382B-2559-B40DFCFECF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3DCF0F-2EA0-AAFE-E138-B0A99209F7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84F31-A0B2-DBFB-CA74-A5703508CE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E7BB93-16AC-F8EE-F405-D4090AF133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66A394-30AE-651E-98B8-291CED0640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E9E100-A4C8-5C4F-C4FF-31574380562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00175" y="-1377265"/>
            <a:ext cx="4964049" cy="11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79807-EB94-A717-AE31-293E4BA73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5A73-9FBF-A28D-3935-25FC5A7FE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29280-188E-B170-F0FE-1301B8D11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1054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55" name="Picture 1054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79" y="-216401"/>
            <a:ext cx="2740716" cy="2812369"/>
          </a:xfrm>
          <a:prstGeom prst="rect">
            <a:avLst/>
          </a:prstGeom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655DC-468B-64DC-6685-E8312E92A4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9D307-AF6E-9AA1-0087-1171D5833F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4A188-1E6A-1D00-DAD2-47EE0733E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B219D-DB33-F47E-6313-F3738CDE0D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F56C0-C55A-5F98-36DB-D0D740DE64B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42536" y="-46665"/>
            <a:ext cx="12434536" cy="6904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8641B-131F-34C9-D4B4-7D742406A1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00175" y="-1377265"/>
            <a:ext cx="4964049" cy="11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46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olorful kite with hearts and swirls&#10;&#10;AI-generated content may be incorrect.">
            <a:extLst>
              <a:ext uri="{FF2B5EF4-FFF2-40B4-BE49-F238E27FC236}">
                <a16:creationId xmlns:a16="http://schemas.microsoft.com/office/drawing/2014/main" id="{DE6C57D8-D789-E23E-6A41-9E6AA796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803" y="51190"/>
            <a:ext cx="1096537" cy="1390071"/>
          </a:xfrm>
          <a:prstGeom prst="rect">
            <a:avLst/>
          </a:prstGeom>
        </p:spPr>
      </p:pic>
      <p:pic>
        <p:nvPicPr>
          <p:cNvPr id="30" name="Picture 29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id="{84CAD670-316C-81E0-9586-81CB9535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45" y="5239373"/>
            <a:ext cx="1569855" cy="161862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EAA18A8-76B6-17DF-1985-968321C4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3919">
            <a:off x="8806819" y="3200395"/>
            <a:ext cx="2868933" cy="280885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3E1F6665-95A9-8314-7A45-EDB616B0B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37948">
            <a:off x="79611" y="3775664"/>
            <a:ext cx="2583974" cy="2483486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051249D0-80A0-96E8-8DD8-BAD4BC6F3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4533" y="399697"/>
            <a:ext cx="1694149" cy="1390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1A12A9-390E-A6CA-0960-049755A8D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682" y="405276"/>
            <a:ext cx="294462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1411BB-B136-4836-577C-48FDB4BB01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4983" y="1705378"/>
            <a:ext cx="9602032" cy="2615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85447-EF86-9005-6317-75899169DA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4865" y="4097261"/>
            <a:ext cx="532226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65D12-C1A7-C642-9AE1-FDC2A4D3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6C7E2BF-6FFF-EBD5-BBF5-E58586016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3919">
            <a:off x="8754338" y="3008418"/>
            <a:ext cx="3480932" cy="3408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4342198-C619-DC0A-9383-487540B97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37948">
            <a:off x="53908" y="1376098"/>
            <a:ext cx="3386337" cy="3254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05C98E-F821-BC8C-7C72-B7E1DE352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735" y="1314512"/>
            <a:ext cx="707806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39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27FB1-0119-DAB3-E209-2F5FCF5D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2DC00B-28AA-8EB3-8FF5-A9FC4A00EA01}"/>
              </a:ext>
            </a:extLst>
          </p:cNvPr>
          <p:cNvSpPr/>
          <p:nvPr/>
        </p:nvSpPr>
        <p:spPr>
          <a:xfrm>
            <a:off x="820900" y="1905954"/>
            <a:ext cx="3059726" cy="1043542"/>
          </a:xfrm>
          <a:custGeom>
            <a:avLst/>
            <a:gdLst>
              <a:gd name="connsiteX0" fmla="*/ 0 w 3059726"/>
              <a:gd name="connsiteY0" fmla="*/ 0 h 1043542"/>
              <a:gd name="connsiteX1" fmla="*/ 0 w 3059726"/>
              <a:gd name="connsiteY1" fmla="*/ 0 h 1043542"/>
              <a:gd name="connsiteX2" fmla="*/ 3059726 w 3059726"/>
              <a:gd name="connsiteY2" fmla="*/ 0 h 1043542"/>
              <a:gd name="connsiteX3" fmla="*/ 3059726 w 3059726"/>
              <a:gd name="connsiteY3" fmla="*/ 0 h 1043542"/>
              <a:gd name="connsiteX4" fmla="*/ 3059726 w 3059726"/>
              <a:gd name="connsiteY4" fmla="*/ 1043542 h 1043542"/>
              <a:gd name="connsiteX5" fmla="*/ 3059726 w 3059726"/>
              <a:gd name="connsiteY5" fmla="*/ 1043542 h 1043542"/>
              <a:gd name="connsiteX6" fmla="*/ 0 w 3059726"/>
              <a:gd name="connsiteY6" fmla="*/ 1043542 h 1043542"/>
              <a:gd name="connsiteX7" fmla="*/ 0 w 3059726"/>
              <a:gd name="connsiteY7" fmla="*/ 1043542 h 1043542"/>
              <a:gd name="connsiteX8" fmla="*/ 0 w 3059726"/>
              <a:gd name="connsiteY8" fmla="*/ 0 h 10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726" h="1043542" fill="none" extrusionOk="0">
                <a:moveTo>
                  <a:pt x="0" y="0"/>
                </a:moveTo>
                <a:lnTo>
                  <a:pt x="0" y="0"/>
                </a:lnTo>
                <a:cubicBezTo>
                  <a:pt x="496434" y="-144622"/>
                  <a:pt x="2176185" y="-103825"/>
                  <a:pt x="3059726" y="0"/>
                </a:cubicBezTo>
                <a:lnTo>
                  <a:pt x="3059726" y="0"/>
                </a:lnTo>
                <a:cubicBezTo>
                  <a:pt x="3072633" y="518560"/>
                  <a:pt x="3108452" y="720558"/>
                  <a:pt x="3059726" y="1043542"/>
                </a:cubicBezTo>
                <a:lnTo>
                  <a:pt x="3059726" y="1043542"/>
                </a:lnTo>
                <a:cubicBezTo>
                  <a:pt x="1706889" y="1130294"/>
                  <a:pt x="1510604" y="1033332"/>
                  <a:pt x="0" y="1043542"/>
                </a:cubicBezTo>
                <a:lnTo>
                  <a:pt x="0" y="1043542"/>
                </a:lnTo>
                <a:cubicBezTo>
                  <a:pt x="67348" y="658888"/>
                  <a:pt x="79541" y="253726"/>
                  <a:pt x="0" y="0"/>
                </a:cubicBezTo>
                <a:close/>
              </a:path>
              <a:path w="3059726" h="1043542" stroke="0" extrusionOk="0">
                <a:moveTo>
                  <a:pt x="0" y="0"/>
                </a:moveTo>
                <a:lnTo>
                  <a:pt x="0" y="0"/>
                </a:lnTo>
                <a:cubicBezTo>
                  <a:pt x="519931" y="-128468"/>
                  <a:pt x="2565562" y="121380"/>
                  <a:pt x="3059726" y="0"/>
                </a:cubicBezTo>
                <a:lnTo>
                  <a:pt x="3059726" y="0"/>
                </a:lnTo>
                <a:cubicBezTo>
                  <a:pt x="2990226" y="177103"/>
                  <a:pt x="2984677" y="787681"/>
                  <a:pt x="3059726" y="1043542"/>
                </a:cubicBezTo>
                <a:lnTo>
                  <a:pt x="3059726" y="1043542"/>
                </a:lnTo>
                <a:cubicBezTo>
                  <a:pt x="1611143" y="1135757"/>
                  <a:pt x="1221040" y="941765"/>
                  <a:pt x="0" y="1043542"/>
                </a:cubicBezTo>
                <a:lnTo>
                  <a:pt x="0" y="1043542"/>
                </a:lnTo>
                <a:cubicBezTo>
                  <a:pt x="-73282" y="908581"/>
                  <a:pt x="21734" y="41910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2C323F"/>
                </a:solidFill>
                <a:latin typeface="UTM Avo" panose="02040603050506020204" pitchFamily="18" charset="0"/>
              </a:rPr>
              <a:t>1 - 1 =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481313-EEA7-E543-15E1-B14AA6DEC6D8}"/>
              </a:ext>
            </a:extLst>
          </p:cNvPr>
          <p:cNvSpPr/>
          <p:nvPr/>
        </p:nvSpPr>
        <p:spPr>
          <a:xfrm>
            <a:off x="4333534" y="1905954"/>
            <a:ext cx="3059726" cy="1043542"/>
          </a:xfrm>
          <a:custGeom>
            <a:avLst/>
            <a:gdLst>
              <a:gd name="connsiteX0" fmla="*/ 0 w 3059726"/>
              <a:gd name="connsiteY0" fmla="*/ 0 h 1043542"/>
              <a:gd name="connsiteX1" fmla="*/ 0 w 3059726"/>
              <a:gd name="connsiteY1" fmla="*/ 0 h 1043542"/>
              <a:gd name="connsiteX2" fmla="*/ 3059726 w 3059726"/>
              <a:gd name="connsiteY2" fmla="*/ 0 h 1043542"/>
              <a:gd name="connsiteX3" fmla="*/ 3059726 w 3059726"/>
              <a:gd name="connsiteY3" fmla="*/ 0 h 1043542"/>
              <a:gd name="connsiteX4" fmla="*/ 3059726 w 3059726"/>
              <a:gd name="connsiteY4" fmla="*/ 1043542 h 1043542"/>
              <a:gd name="connsiteX5" fmla="*/ 3059726 w 3059726"/>
              <a:gd name="connsiteY5" fmla="*/ 1043542 h 1043542"/>
              <a:gd name="connsiteX6" fmla="*/ 0 w 3059726"/>
              <a:gd name="connsiteY6" fmla="*/ 1043542 h 1043542"/>
              <a:gd name="connsiteX7" fmla="*/ 0 w 3059726"/>
              <a:gd name="connsiteY7" fmla="*/ 1043542 h 1043542"/>
              <a:gd name="connsiteX8" fmla="*/ 0 w 3059726"/>
              <a:gd name="connsiteY8" fmla="*/ 0 h 10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726" h="1043542" fill="none" extrusionOk="0">
                <a:moveTo>
                  <a:pt x="0" y="0"/>
                </a:moveTo>
                <a:lnTo>
                  <a:pt x="0" y="0"/>
                </a:lnTo>
                <a:cubicBezTo>
                  <a:pt x="496434" y="-144622"/>
                  <a:pt x="2176185" y="-103825"/>
                  <a:pt x="3059726" y="0"/>
                </a:cubicBezTo>
                <a:lnTo>
                  <a:pt x="3059726" y="0"/>
                </a:lnTo>
                <a:cubicBezTo>
                  <a:pt x="3072633" y="518560"/>
                  <a:pt x="3108452" y="720558"/>
                  <a:pt x="3059726" y="1043542"/>
                </a:cubicBezTo>
                <a:lnTo>
                  <a:pt x="3059726" y="1043542"/>
                </a:lnTo>
                <a:cubicBezTo>
                  <a:pt x="1706889" y="1130294"/>
                  <a:pt x="1510604" y="1033332"/>
                  <a:pt x="0" y="1043542"/>
                </a:cubicBezTo>
                <a:lnTo>
                  <a:pt x="0" y="1043542"/>
                </a:lnTo>
                <a:cubicBezTo>
                  <a:pt x="67348" y="658888"/>
                  <a:pt x="79541" y="253726"/>
                  <a:pt x="0" y="0"/>
                </a:cubicBezTo>
                <a:close/>
              </a:path>
              <a:path w="3059726" h="1043542" stroke="0" extrusionOk="0">
                <a:moveTo>
                  <a:pt x="0" y="0"/>
                </a:moveTo>
                <a:lnTo>
                  <a:pt x="0" y="0"/>
                </a:lnTo>
                <a:cubicBezTo>
                  <a:pt x="519931" y="-128468"/>
                  <a:pt x="2565562" y="121380"/>
                  <a:pt x="3059726" y="0"/>
                </a:cubicBezTo>
                <a:lnTo>
                  <a:pt x="3059726" y="0"/>
                </a:lnTo>
                <a:cubicBezTo>
                  <a:pt x="2990226" y="177103"/>
                  <a:pt x="2984677" y="787681"/>
                  <a:pt x="3059726" y="1043542"/>
                </a:cubicBezTo>
                <a:lnTo>
                  <a:pt x="3059726" y="1043542"/>
                </a:lnTo>
                <a:cubicBezTo>
                  <a:pt x="1611143" y="1135757"/>
                  <a:pt x="1221040" y="941765"/>
                  <a:pt x="0" y="1043542"/>
                </a:cubicBezTo>
                <a:lnTo>
                  <a:pt x="0" y="1043542"/>
                </a:lnTo>
                <a:cubicBezTo>
                  <a:pt x="-73282" y="908581"/>
                  <a:pt x="21734" y="41910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2C323F"/>
                </a:solidFill>
                <a:latin typeface="UTM Avo" panose="02040603050506020204" pitchFamily="18" charset="0"/>
              </a:rPr>
              <a:t>2 - 1 =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3D8960-05D7-56AD-ECC7-D9783E9EDBEE}"/>
              </a:ext>
            </a:extLst>
          </p:cNvPr>
          <p:cNvSpPr/>
          <p:nvPr/>
        </p:nvSpPr>
        <p:spPr>
          <a:xfrm>
            <a:off x="4333534" y="3229232"/>
            <a:ext cx="3059726" cy="1043542"/>
          </a:xfrm>
          <a:custGeom>
            <a:avLst/>
            <a:gdLst>
              <a:gd name="connsiteX0" fmla="*/ 0 w 3059726"/>
              <a:gd name="connsiteY0" fmla="*/ 0 h 1043542"/>
              <a:gd name="connsiteX1" fmla="*/ 0 w 3059726"/>
              <a:gd name="connsiteY1" fmla="*/ 0 h 1043542"/>
              <a:gd name="connsiteX2" fmla="*/ 3059726 w 3059726"/>
              <a:gd name="connsiteY2" fmla="*/ 0 h 1043542"/>
              <a:gd name="connsiteX3" fmla="*/ 3059726 w 3059726"/>
              <a:gd name="connsiteY3" fmla="*/ 0 h 1043542"/>
              <a:gd name="connsiteX4" fmla="*/ 3059726 w 3059726"/>
              <a:gd name="connsiteY4" fmla="*/ 1043542 h 1043542"/>
              <a:gd name="connsiteX5" fmla="*/ 3059726 w 3059726"/>
              <a:gd name="connsiteY5" fmla="*/ 1043542 h 1043542"/>
              <a:gd name="connsiteX6" fmla="*/ 0 w 3059726"/>
              <a:gd name="connsiteY6" fmla="*/ 1043542 h 1043542"/>
              <a:gd name="connsiteX7" fmla="*/ 0 w 3059726"/>
              <a:gd name="connsiteY7" fmla="*/ 1043542 h 1043542"/>
              <a:gd name="connsiteX8" fmla="*/ 0 w 3059726"/>
              <a:gd name="connsiteY8" fmla="*/ 0 h 10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726" h="1043542" fill="none" extrusionOk="0">
                <a:moveTo>
                  <a:pt x="0" y="0"/>
                </a:moveTo>
                <a:lnTo>
                  <a:pt x="0" y="0"/>
                </a:lnTo>
                <a:cubicBezTo>
                  <a:pt x="496434" y="-144622"/>
                  <a:pt x="2176185" y="-103825"/>
                  <a:pt x="3059726" y="0"/>
                </a:cubicBezTo>
                <a:lnTo>
                  <a:pt x="3059726" y="0"/>
                </a:lnTo>
                <a:cubicBezTo>
                  <a:pt x="3072633" y="518560"/>
                  <a:pt x="3108452" y="720558"/>
                  <a:pt x="3059726" y="1043542"/>
                </a:cubicBezTo>
                <a:lnTo>
                  <a:pt x="3059726" y="1043542"/>
                </a:lnTo>
                <a:cubicBezTo>
                  <a:pt x="1706889" y="1130294"/>
                  <a:pt x="1510604" y="1033332"/>
                  <a:pt x="0" y="1043542"/>
                </a:cubicBezTo>
                <a:lnTo>
                  <a:pt x="0" y="1043542"/>
                </a:lnTo>
                <a:cubicBezTo>
                  <a:pt x="67348" y="658888"/>
                  <a:pt x="79541" y="253726"/>
                  <a:pt x="0" y="0"/>
                </a:cubicBezTo>
                <a:close/>
              </a:path>
              <a:path w="3059726" h="1043542" stroke="0" extrusionOk="0">
                <a:moveTo>
                  <a:pt x="0" y="0"/>
                </a:moveTo>
                <a:lnTo>
                  <a:pt x="0" y="0"/>
                </a:lnTo>
                <a:cubicBezTo>
                  <a:pt x="519931" y="-128468"/>
                  <a:pt x="2565562" y="121380"/>
                  <a:pt x="3059726" y="0"/>
                </a:cubicBezTo>
                <a:lnTo>
                  <a:pt x="3059726" y="0"/>
                </a:lnTo>
                <a:cubicBezTo>
                  <a:pt x="2990226" y="177103"/>
                  <a:pt x="2984677" y="787681"/>
                  <a:pt x="3059726" y="1043542"/>
                </a:cubicBezTo>
                <a:lnTo>
                  <a:pt x="3059726" y="1043542"/>
                </a:lnTo>
                <a:cubicBezTo>
                  <a:pt x="1611143" y="1135757"/>
                  <a:pt x="1221040" y="941765"/>
                  <a:pt x="0" y="1043542"/>
                </a:cubicBezTo>
                <a:lnTo>
                  <a:pt x="0" y="1043542"/>
                </a:lnTo>
                <a:cubicBezTo>
                  <a:pt x="-73282" y="908581"/>
                  <a:pt x="21734" y="41910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2C323F"/>
                </a:solidFill>
                <a:latin typeface="UTM Avo" panose="02040603050506020204" pitchFamily="18" charset="0"/>
              </a:rPr>
              <a:t>2 - 2 =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AA0F0A-F13A-E129-DE8C-9A853A827FED}"/>
              </a:ext>
            </a:extLst>
          </p:cNvPr>
          <p:cNvSpPr/>
          <p:nvPr/>
        </p:nvSpPr>
        <p:spPr>
          <a:xfrm>
            <a:off x="8388861" y="1905954"/>
            <a:ext cx="3059726" cy="1043542"/>
          </a:xfrm>
          <a:custGeom>
            <a:avLst/>
            <a:gdLst>
              <a:gd name="connsiteX0" fmla="*/ 0 w 3059726"/>
              <a:gd name="connsiteY0" fmla="*/ 0 h 1043542"/>
              <a:gd name="connsiteX1" fmla="*/ 0 w 3059726"/>
              <a:gd name="connsiteY1" fmla="*/ 0 h 1043542"/>
              <a:gd name="connsiteX2" fmla="*/ 3059726 w 3059726"/>
              <a:gd name="connsiteY2" fmla="*/ 0 h 1043542"/>
              <a:gd name="connsiteX3" fmla="*/ 3059726 w 3059726"/>
              <a:gd name="connsiteY3" fmla="*/ 0 h 1043542"/>
              <a:gd name="connsiteX4" fmla="*/ 3059726 w 3059726"/>
              <a:gd name="connsiteY4" fmla="*/ 1043542 h 1043542"/>
              <a:gd name="connsiteX5" fmla="*/ 3059726 w 3059726"/>
              <a:gd name="connsiteY5" fmla="*/ 1043542 h 1043542"/>
              <a:gd name="connsiteX6" fmla="*/ 0 w 3059726"/>
              <a:gd name="connsiteY6" fmla="*/ 1043542 h 1043542"/>
              <a:gd name="connsiteX7" fmla="*/ 0 w 3059726"/>
              <a:gd name="connsiteY7" fmla="*/ 1043542 h 1043542"/>
              <a:gd name="connsiteX8" fmla="*/ 0 w 3059726"/>
              <a:gd name="connsiteY8" fmla="*/ 0 h 10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726" h="1043542" fill="none" extrusionOk="0">
                <a:moveTo>
                  <a:pt x="0" y="0"/>
                </a:moveTo>
                <a:lnTo>
                  <a:pt x="0" y="0"/>
                </a:lnTo>
                <a:cubicBezTo>
                  <a:pt x="496434" y="-144622"/>
                  <a:pt x="2176185" y="-103825"/>
                  <a:pt x="3059726" y="0"/>
                </a:cubicBezTo>
                <a:lnTo>
                  <a:pt x="3059726" y="0"/>
                </a:lnTo>
                <a:cubicBezTo>
                  <a:pt x="3072633" y="518560"/>
                  <a:pt x="3108452" y="720558"/>
                  <a:pt x="3059726" y="1043542"/>
                </a:cubicBezTo>
                <a:lnTo>
                  <a:pt x="3059726" y="1043542"/>
                </a:lnTo>
                <a:cubicBezTo>
                  <a:pt x="1706889" y="1130294"/>
                  <a:pt x="1510604" y="1033332"/>
                  <a:pt x="0" y="1043542"/>
                </a:cubicBezTo>
                <a:lnTo>
                  <a:pt x="0" y="1043542"/>
                </a:lnTo>
                <a:cubicBezTo>
                  <a:pt x="67348" y="658888"/>
                  <a:pt x="79541" y="253726"/>
                  <a:pt x="0" y="0"/>
                </a:cubicBezTo>
                <a:close/>
              </a:path>
              <a:path w="3059726" h="1043542" stroke="0" extrusionOk="0">
                <a:moveTo>
                  <a:pt x="0" y="0"/>
                </a:moveTo>
                <a:lnTo>
                  <a:pt x="0" y="0"/>
                </a:lnTo>
                <a:cubicBezTo>
                  <a:pt x="519931" y="-128468"/>
                  <a:pt x="2565562" y="121380"/>
                  <a:pt x="3059726" y="0"/>
                </a:cubicBezTo>
                <a:lnTo>
                  <a:pt x="3059726" y="0"/>
                </a:lnTo>
                <a:cubicBezTo>
                  <a:pt x="2990226" y="177103"/>
                  <a:pt x="2984677" y="787681"/>
                  <a:pt x="3059726" y="1043542"/>
                </a:cubicBezTo>
                <a:lnTo>
                  <a:pt x="3059726" y="1043542"/>
                </a:lnTo>
                <a:cubicBezTo>
                  <a:pt x="1611143" y="1135757"/>
                  <a:pt x="1221040" y="941765"/>
                  <a:pt x="0" y="1043542"/>
                </a:cubicBezTo>
                <a:lnTo>
                  <a:pt x="0" y="1043542"/>
                </a:lnTo>
                <a:cubicBezTo>
                  <a:pt x="-73282" y="908581"/>
                  <a:pt x="21734" y="41910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2C323F"/>
                </a:solidFill>
                <a:latin typeface="UTM Avo" panose="02040603050506020204" pitchFamily="18" charset="0"/>
              </a:rPr>
              <a:t>3 - 1 =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750C18-8F73-AB3F-6018-EA6FC14EBC2D}"/>
              </a:ext>
            </a:extLst>
          </p:cNvPr>
          <p:cNvSpPr/>
          <p:nvPr/>
        </p:nvSpPr>
        <p:spPr>
          <a:xfrm>
            <a:off x="8388861" y="3229232"/>
            <a:ext cx="3059726" cy="1043542"/>
          </a:xfrm>
          <a:custGeom>
            <a:avLst/>
            <a:gdLst>
              <a:gd name="connsiteX0" fmla="*/ 0 w 3059726"/>
              <a:gd name="connsiteY0" fmla="*/ 0 h 1043542"/>
              <a:gd name="connsiteX1" fmla="*/ 0 w 3059726"/>
              <a:gd name="connsiteY1" fmla="*/ 0 h 1043542"/>
              <a:gd name="connsiteX2" fmla="*/ 3059726 w 3059726"/>
              <a:gd name="connsiteY2" fmla="*/ 0 h 1043542"/>
              <a:gd name="connsiteX3" fmla="*/ 3059726 w 3059726"/>
              <a:gd name="connsiteY3" fmla="*/ 0 h 1043542"/>
              <a:gd name="connsiteX4" fmla="*/ 3059726 w 3059726"/>
              <a:gd name="connsiteY4" fmla="*/ 1043542 h 1043542"/>
              <a:gd name="connsiteX5" fmla="*/ 3059726 w 3059726"/>
              <a:gd name="connsiteY5" fmla="*/ 1043542 h 1043542"/>
              <a:gd name="connsiteX6" fmla="*/ 0 w 3059726"/>
              <a:gd name="connsiteY6" fmla="*/ 1043542 h 1043542"/>
              <a:gd name="connsiteX7" fmla="*/ 0 w 3059726"/>
              <a:gd name="connsiteY7" fmla="*/ 1043542 h 1043542"/>
              <a:gd name="connsiteX8" fmla="*/ 0 w 3059726"/>
              <a:gd name="connsiteY8" fmla="*/ 0 h 10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726" h="1043542" fill="none" extrusionOk="0">
                <a:moveTo>
                  <a:pt x="0" y="0"/>
                </a:moveTo>
                <a:lnTo>
                  <a:pt x="0" y="0"/>
                </a:lnTo>
                <a:cubicBezTo>
                  <a:pt x="496434" y="-144622"/>
                  <a:pt x="2176185" y="-103825"/>
                  <a:pt x="3059726" y="0"/>
                </a:cubicBezTo>
                <a:lnTo>
                  <a:pt x="3059726" y="0"/>
                </a:lnTo>
                <a:cubicBezTo>
                  <a:pt x="3072633" y="518560"/>
                  <a:pt x="3108452" y="720558"/>
                  <a:pt x="3059726" y="1043542"/>
                </a:cubicBezTo>
                <a:lnTo>
                  <a:pt x="3059726" y="1043542"/>
                </a:lnTo>
                <a:cubicBezTo>
                  <a:pt x="1706889" y="1130294"/>
                  <a:pt x="1510604" y="1033332"/>
                  <a:pt x="0" y="1043542"/>
                </a:cubicBezTo>
                <a:lnTo>
                  <a:pt x="0" y="1043542"/>
                </a:lnTo>
                <a:cubicBezTo>
                  <a:pt x="67348" y="658888"/>
                  <a:pt x="79541" y="253726"/>
                  <a:pt x="0" y="0"/>
                </a:cubicBezTo>
                <a:close/>
              </a:path>
              <a:path w="3059726" h="1043542" stroke="0" extrusionOk="0">
                <a:moveTo>
                  <a:pt x="0" y="0"/>
                </a:moveTo>
                <a:lnTo>
                  <a:pt x="0" y="0"/>
                </a:lnTo>
                <a:cubicBezTo>
                  <a:pt x="519931" y="-128468"/>
                  <a:pt x="2565562" y="121380"/>
                  <a:pt x="3059726" y="0"/>
                </a:cubicBezTo>
                <a:lnTo>
                  <a:pt x="3059726" y="0"/>
                </a:lnTo>
                <a:cubicBezTo>
                  <a:pt x="2990226" y="177103"/>
                  <a:pt x="2984677" y="787681"/>
                  <a:pt x="3059726" y="1043542"/>
                </a:cubicBezTo>
                <a:lnTo>
                  <a:pt x="3059726" y="1043542"/>
                </a:lnTo>
                <a:cubicBezTo>
                  <a:pt x="1611143" y="1135757"/>
                  <a:pt x="1221040" y="941765"/>
                  <a:pt x="0" y="1043542"/>
                </a:cubicBezTo>
                <a:lnTo>
                  <a:pt x="0" y="1043542"/>
                </a:lnTo>
                <a:cubicBezTo>
                  <a:pt x="-73282" y="908581"/>
                  <a:pt x="21734" y="41910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2C323F"/>
                </a:solidFill>
                <a:latin typeface="UTM Avo" panose="02040603050506020204" pitchFamily="18" charset="0"/>
              </a:rPr>
              <a:t>3 - 2 =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2D8945-769C-2BD6-3F38-FEC2524AD231}"/>
              </a:ext>
            </a:extLst>
          </p:cNvPr>
          <p:cNvSpPr/>
          <p:nvPr/>
        </p:nvSpPr>
        <p:spPr>
          <a:xfrm>
            <a:off x="8388861" y="4552510"/>
            <a:ext cx="3059726" cy="1043542"/>
          </a:xfrm>
          <a:custGeom>
            <a:avLst/>
            <a:gdLst>
              <a:gd name="connsiteX0" fmla="*/ 0 w 3059726"/>
              <a:gd name="connsiteY0" fmla="*/ 0 h 1043542"/>
              <a:gd name="connsiteX1" fmla="*/ 0 w 3059726"/>
              <a:gd name="connsiteY1" fmla="*/ 0 h 1043542"/>
              <a:gd name="connsiteX2" fmla="*/ 3059726 w 3059726"/>
              <a:gd name="connsiteY2" fmla="*/ 0 h 1043542"/>
              <a:gd name="connsiteX3" fmla="*/ 3059726 w 3059726"/>
              <a:gd name="connsiteY3" fmla="*/ 0 h 1043542"/>
              <a:gd name="connsiteX4" fmla="*/ 3059726 w 3059726"/>
              <a:gd name="connsiteY4" fmla="*/ 1043542 h 1043542"/>
              <a:gd name="connsiteX5" fmla="*/ 3059726 w 3059726"/>
              <a:gd name="connsiteY5" fmla="*/ 1043542 h 1043542"/>
              <a:gd name="connsiteX6" fmla="*/ 0 w 3059726"/>
              <a:gd name="connsiteY6" fmla="*/ 1043542 h 1043542"/>
              <a:gd name="connsiteX7" fmla="*/ 0 w 3059726"/>
              <a:gd name="connsiteY7" fmla="*/ 1043542 h 1043542"/>
              <a:gd name="connsiteX8" fmla="*/ 0 w 3059726"/>
              <a:gd name="connsiteY8" fmla="*/ 0 h 10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726" h="1043542" fill="none" extrusionOk="0">
                <a:moveTo>
                  <a:pt x="0" y="0"/>
                </a:moveTo>
                <a:lnTo>
                  <a:pt x="0" y="0"/>
                </a:lnTo>
                <a:cubicBezTo>
                  <a:pt x="496434" y="-144622"/>
                  <a:pt x="2176185" y="-103825"/>
                  <a:pt x="3059726" y="0"/>
                </a:cubicBezTo>
                <a:lnTo>
                  <a:pt x="3059726" y="0"/>
                </a:lnTo>
                <a:cubicBezTo>
                  <a:pt x="3072633" y="518560"/>
                  <a:pt x="3108452" y="720558"/>
                  <a:pt x="3059726" y="1043542"/>
                </a:cubicBezTo>
                <a:lnTo>
                  <a:pt x="3059726" y="1043542"/>
                </a:lnTo>
                <a:cubicBezTo>
                  <a:pt x="1706889" y="1130294"/>
                  <a:pt x="1510604" y="1033332"/>
                  <a:pt x="0" y="1043542"/>
                </a:cubicBezTo>
                <a:lnTo>
                  <a:pt x="0" y="1043542"/>
                </a:lnTo>
                <a:cubicBezTo>
                  <a:pt x="67348" y="658888"/>
                  <a:pt x="79541" y="253726"/>
                  <a:pt x="0" y="0"/>
                </a:cubicBezTo>
                <a:close/>
              </a:path>
              <a:path w="3059726" h="1043542" stroke="0" extrusionOk="0">
                <a:moveTo>
                  <a:pt x="0" y="0"/>
                </a:moveTo>
                <a:lnTo>
                  <a:pt x="0" y="0"/>
                </a:lnTo>
                <a:cubicBezTo>
                  <a:pt x="519931" y="-128468"/>
                  <a:pt x="2565562" y="121380"/>
                  <a:pt x="3059726" y="0"/>
                </a:cubicBezTo>
                <a:lnTo>
                  <a:pt x="3059726" y="0"/>
                </a:lnTo>
                <a:cubicBezTo>
                  <a:pt x="2990226" y="177103"/>
                  <a:pt x="2984677" y="787681"/>
                  <a:pt x="3059726" y="1043542"/>
                </a:cubicBezTo>
                <a:lnTo>
                  <a:pt x="3059726" y="1043542"/>
                </a:lnTo>
                <a:cubicBezTo>
                  <a:pt x="1611143" y="1135757"/>
                  <a:pt x="1221040" y="941765"/>
                  <a:pt x="0" y="1043542"/>
                </a:cubicBezTo>
                <a:lnTo>
                  <a:pt x="0" y="1043542"/>
                </a:lnTo>
                <a:cubicBezTo>
                  <a:pt x="-73282" y="908581"/>
                  <a:pt x="21734" y="41910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2C323F"/>
                </a:solidFill>
                <a:latin typeface="UTM Avo" panose="02040603050506020204" pitchFamily="18" charset="0"/>
              </a:rPr>
              <a:t>3 - 3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6C9CE8-F8A7-98C6-8AFB-FC3DBADF4C95}"/>
              </a:ext>
            </a:extLst>
          </p:cNvPr>
          <p:cNvSpPr txBox="1"/>
          <p:nvPr/>
        </p:nvSpPr>
        <p:spPr>
          <a:xfrm>
            <a:off x="3116017" y="2026166"/>
            <a:ext cx="660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C614C-CA49-AB25-B1DA-C2BFF5245AD0}"/>
              </a:ext>
            </a:extLst>
          </p:cNvPr>
          <p:cNvSpPr txBox="1"/>
          <p:nvPr/>
        </p:nvSpPr>
        <p:spPr>
          <a:xfrm>
            <a:off x="6591481" y="2026166"/>
            <a:ext cx="660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0B66B-2DF5-DD39-7FC4-F388F6071305}"/>
              </a:ext>
            </a:extLst>
          </p:cNvPr>
          <p:cNvSpPr txBox="1"/>
          <p:nvPr/>
        </p:nvSpPr>
        <p:spPr>
          <a:xfrm>
            <a:off x="6591481" y="3349444"/>
            <a:ext cx="660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C6C0A-7235-F160-FDA1-427601879948}"/>
              </a:ext>
            </a:extLst>
          </p:cNvPr>
          <p:cNvSpPr txBox="1"/>
          <p:nvPr/>
        </p:nvSpPr>
        <p:spPr>
          <a:xfrm>
            <a:off x="10657959" y="2026166"/>
            <a:ext cx="660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2D3CF-4601-A9C0-C700-446EF69224FD}"/>
              </a:ext>
            </a:extLst>
          </p:cNvPr>
          <p:cNvSpPr txBox="1"/>
          <p:nvPr/>
        </p:nvSpPr>
        <p:spPr>
          <a:xfrm>
            <a:off x="10702744" y="3349444"/>
            <a:ext cx="660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030815-0D6B-CDC3-C8EF-DD139D49A791}"/>
              </a:ext>
            </a:extLst>
          </p:cNvPr>
          <p:cNvSpPr txBox="1"/>
          <p:nvPr/>
        </p:nvSpPr>
        <p:spPr>
          <a:xfrm>
            <a:off x="10680622" y="4672722"/>
            <a:ext cx="660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255040-1698-D187-9404-A1174567BF84}"/>
              </a:ext>
            </a:extLst>
          </p:cNvPr>
          <p:cNvSpPr/>
          <p:nvPr/>
        </p:nvSpPr>
        <p:spPr>
          <a:xfrm>
            <a:off x="1380579" y="794630"/>
            <a:ext cx="9430842" cy="700812"/>
          </a:xfrm>
          <a:custGeom>
            <a:avLst/>
            <a:gdLst>
              <a:gd name="connsiteX0" fmla="*/ 0 w 9430842"/>
              <a:gd name="connsiteY0" fmla="*/ 0 h 700812"/>
              <a:gd name="connsiteX1" fmla="*/ 0 w 9430842"/>
              <a:gd name="connsiteY1" fmla="*/ 0 h 700812"/>
              <a:gd name="connsiteX2" fmla="*/ 9430842 w 9430842"/>
              <a:gd name="connsiteY2" fmla="*/ 0 h 700812"/>
              <a:gd name="connsiteX3" fmla="*/ 9430842 w 9430842"/>
              <a:gd name="connsiteY3" fmla="*/ 0 h 700812"/>
              <a:gd name="connsiteX4" fmla="*/ 9430842 w 9430842"/>
              <a:gd name="connsiteY4" fmla="*/ 700812 h 700812"/>
              <a:gd name="connsiteX5" fmla="*/ 9430842 w 9430842"/>
              <a:gd name="connsiteY5" fmla="*/ 700812 h 700812"/>
              <a:gd name="connsiteX6" fmla="*/ 0 w 9430842"/>
              <a:gd name="connsiteY6" fmla="*/ 700812 h 700812"/>
              <a:gd name="connsiteX7" fmla="*/ 0 w 9430842"/>
              <a:gd name="connsiteY7" fmla="*/ 700812 h 700812"/>
              <a:gd name="connsiteX8" fmla="*/ 0 w 9430842"/>
              <a:gd name="connsiteY8" fmla="*/ 0 h 7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0842" h="700812" fill="none" extrusionOk="0">
                <a:moveTo>
                  <a:pt x="0" y="0"/>
                </a:moveTo>
                <a:lnTo>
                  <a:pt x="0" y="0"/>
                </a:lnTo>
                <a:cubicBezTo>
                  <a:pt x="3873131" y="-144622"/>
                  <a:pt x="6655086" y="-103825"/>
                  <a:pt x="9430842" y="0"/>
                </a:cubicBezTo>
                <a:lnTo>
                  <a:pt x="9430842" y="0"/>
                </a:lnTo>
                <a:cubicBezTo>
                  <a:pt x="9482020" y="241661"/>
                  <a:pt x="9470831" y="448082"/>
                  <a:pt x="9430842" y="700812"/>
                </a:cubicBezTo>
                <a:lnTo>
                  <a:pt x="9430842" y="700812"/>
                </a:lnTo>
                <a:cubicBezTo>
                  <a:pt x="5562656" y="787564"/>
                  <a:pt x="1429657" y="690602"/>
                  <a:pt x="0" y="700812"/>
                </a:cubicBezTo>
                <a:lnTo>
                  <a:pt x="0" y="700812"/>
                </a:lnTo>
                <a:cubicBezTo>
                  <a:pt x="-485" y="453564"/>
                  <a:pt x="8418" y="315399"/>
                  <a:pt x="0" y="0"/>
                </a:cubicBezTo>
                <a:close/>
              </a:path>
              <a:path w="9430842" h="700812" stroke="0" extrusionOk="0">
                <a:moveTo>
                  <a:pt x="0" y="0"/>
                </a:moveTo>
                <a:lnTo>
                  <a:pt x="0" y="0"/>
                </a:lnTo>
                <a:cubicBezTo>
                  <a:pt x="3077971" y="-128468"/>
                  <a:pt x="6113664" y="121380"/>
                  <a:pt x="9430842" y="0"/>
                </a:cubicBezTo>
                <a:lnTo>
                  <a:pt x="9430842" y="0"/>
                </a:lnTo>
                <a:cubicBezTo>
                  <a:pt x="9478539" y="275634"/>
                  <a:pt x="9380124" y="553979"/>
                  <a:pt x="9430842" y="700812"/>
                </a:cubicBezTo>
                <a:lnTo>
                  <a:pt x="9430842" y="700812"/>
                </a:lnTo>
                <a:cubicBezTo>
                  <a:pt x="4769939" y="793027"/>
                  <a:pt x="3457935" y="599035"/>
                  <a:pt x="0" y="700812"/>
                </a:cubicBezTo>
                <a:lnTo>
                  <a:pt x="0" y="700812"/>
                </a:lnTo>
                <a:cubicBezTo>
                  <a:pt x="-21254" y="469096"/>
                  <a:pt x="-4255" y="30943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573B4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>
                  <a:solidFill>
                    <a:schemeClr val="tx1"/>
                  </a:solidFill>
                </a:ln>
                <a:solidFill>
                  <a:srgbClr val="2C323F"/>
                </a:solidFill>
                <a:latin typeface="UTM Avo" panose="02040603050506020204" pitchFamily="18" charset="0"/>
              </a:rPr>
              <a:t>Hãy cùng thực hiện các phép tính sau:</a:t>
            </a:r>
          </a:p>
        </p:txBody>
      </p:sp>
    </p:spTree>
    <p:extLst>
      <p:ext uri="{BB962C8B-B14F-4D97-AF65-F5344CB8AC3E}">
        <p14:creationId xmlns:p14="http://schemas.microsoft.com/office/powerpoint/2010/main" val="3464431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FF55F-8C17-A87E-C301-44B3F22A8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B88B18-381E-9FDF-EF30-6D4D7774667C}"/>
              </a:ext>
            </a:extLst>
          </p:cNvPr>
          <p:cNvSpPr/>
          <p:nvPr/>
        </p:nvSpPr>
        <p:spPr>
          <a:xfrm>
            <a:off x="727973" y="657018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4 - 1 =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AC052F-9B39-3142-9B5B-06ED7FC98590}"/>
              </a:ext>
            </a:extLst>
          </p:cNvPr>
          <p:cNvSpPr/>
          <p:nvPr/>
        </p:nvSpPr>
        <p:spPr>
          <a:xfrm>
            <a:off x="727973" y="1701167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4 - 2 =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724074-E77C-BE28-5A7D-68FDB0953C83}"/>
              </a:ext>
            </a:extLst>
          </p:cNvPr>
          <p:cNvSpPr/>
          <p:nvPr/>
        </p:nvSpPr>
        <p:spPr>
          <a:xfrm>
            <a:off x="727973" y="2770371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4 - 3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6A41B-8913-133D-CA5A-A72092657900}"/>
              </a:ext>
            </a:extLst>
          </p:cNvPr>
          <p:cNvSpPr txBox="1"/>
          <p:nvPr/>
        </p:nvSpPr>
        <p:spPr>
          <a:xfrm>
            <a:off x="2839202" y="740546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23CB5-E4DD-83CD-F2C1-41F548951C38}"/>
              </a:ext>
            </a:extLst>
          </p:cNvPr>
          <p:cNvSpPr txBox="1"/>
          <p:nvPr/>
        </p:nvSpPr>
        <p:spPr>
          <a:xfrm>
            <a:off x="2839203" y="1745659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2E84A-24B9-8579-79AC-826636868D7B}"/>
              </a:ext>
            </a:extLst>
          </p:cNvPr>
          <p:cNvSpPr txBox="1"/>
          <p:nvPr/>
        </p:nvSpPr>
        <p:spPr>
          <a:xfrm>
            <a:off x="2788015" y="2832174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B3D5E7-8658-4D6C-A25F-180D5DD1126C}"/>
              </a:ext>
            </a:extLst>
          </p:cNvPr>
          <p:cNvSpPr/>
          <p:nvPr/>
        </p:nvSpPr>
        <p:spPr>
          <a:xfrm>
            <a:off x="727973" y="3736286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4 - 4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86178-D522-C5B2-BBC5-988EE1646CD9}"/>
              </a:ext>
            </a:extLst>
          </p:cNvPr>
          <p:cNvSpPr txBox="1"/>
          <p:nvPr/>
        </p:nvSpPr>
        <p:spPr>
          <a:xfrm>
            <a:off x="2808095" y="3797835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47322A-EEA9-0AEE-8289-BE5BBE7F9096}"/>
              </a:ext>
            </a:extLst>
          </p:cNvPr>
          <p:cNvSpPr/>
          <p:nvPr/>
        </p:nvSpPr>
        <p:spPr>
          <a:xfrm>
            <a:off x="4464463" y="657018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5 - 1 =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27713C-54D8-BF8C-6266-E89ECD9E68D3}"/>
              </a:ext>
            </a:extLst>
          </p:cNvPr>
          <p:cNvSpPr/>
          <p:nvPr/>
        </p:nvSpPr>
        <p:spPr>
          <a:xfrm>
            <a:off x="4486585" y="1695039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5 - 2 =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21241E-3F1C-5615-4B47-B5073B872ECF}"/>
              </a:ext>
            </a:extLst>
          </p:cNvPr>
          <p:cNvSpPr/>
          <p:nvPr/>
        </p:nvSpPr>
        <p:spPr>
          <a:xfrm>
            <a:off x="4486585" y="2734020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5 - 3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32479-58F1-5A61-F5CF-5CBB915091DC}"/>
              </a:ext>
            </a:extLst>
          </p:cNvPr>
          <p:cNvSpPr txBox="1"/>
          <p:nvPr/>
        </p:nvSpPr>
        <p:spPr>
          <a:xfrm>
            <a:off x="6711436" y="688213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DB415-9A75-4889-FE48-FC4E9899EF8D}"/>
              </a:ext>
            </a:extLst>
          </p:cNvPr>
          <p:cNvSpPr txBox="1"/>
          <p:nvPr/>
        </p:nvSpPr>
        <p:spPr>
          <a:xfrm>
            <a:off x="6711438" y="1803633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B04C2-86ED-BBD1-027B-7B066581C5E3}"/>
              </a:ext>
            </a:extLst>
          </p:cNvPr>
          <p:cNvSpPr txBox="1"/>
          <p:nvPr/>
        </p:nvSpPr>
        <p:spPr>
          <a:xfrm>
            <a:off x="6733560" y="2832173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EE06E4-8DD1-1C99-D8B5-79A7D979BABE}"/>
              </a:ext>
            </a:extLst>
          </p:cNvPr>
          <p:cNvSpPr/>
          <p:nvPr/>
        </p:nvSpPr>
        <p:spPr>
          <a:xfrm>
            <a:off x="4464463" y="3724973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5 - 4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99ED2-58A3-3C8D-D098-127BF9BA7A0A}"/>
              </a:ext>
            </a:extLst>
          </p:cNvPr>
          <p:cNvSpPr txBox="1"/>
          <p:nvPr/>
        </p:nvSpPr>
        <p:spPr>
          <a:xfrm>
            <a:off x="6711437" y="3768810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9F5046-C0F2-58D0-4606-9D0F994A9E87}"/>
              </a:ext>
            </a:extLst>
          </p:cNvPr>
          <p:cNvSpPr/>
          <p:nvPr/>
        </p:nvSpPr>
        <p:spPr>
          <a:xfrm>
            <a:off x="4486585" y="4707146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5 - 5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567D21-3C50-09F3-F3E2-6B78AD6C1FCF}"/>
              </a:ext>
            </a:extLst>
          </p:cNvPr>
          <p:cNvSpPr txBox="1"/>
          <p:nvPr/>
        </p:nvSpPr>
        <p:spPr>
          <a:xfrm>
            <a:off x="6737840" y="4749728"/>
            <a:ext cx="660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BFB570-F6A3-E5AF-9FFE-BE40DD353585}"/>
              </a:ext>
            </a:extLst>
          </p:cNvPr>
          <p:cNvSpPr/>
          <p:nvPr/>
        </p:nvSpPr>
        <p:spPr>
          <a:xfrm>
            <a:off x="8135564" y="657018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6 - 1 =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0E2AA5-2E88-A701-56DE-F80DD27B602A}"/>
              </a:ext>
            </a:extLst>
          </p:cNvPr>
          <p:cNvSpPr/>
          <p:nvPr/>
        </p:nvSpPr>
        <p:spPr>
          <a:xfrm>
            <a:off x="8157686" y="1695039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6 - 2 =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4A018BB-92CF-DFCE-38C3-C457BC233452}"/>
              </a:ext>
            </a:extLst>
          </p:cNvPr>
          <p:cNvSpPr/>
          <p:nvPr/>
        </p:nvSpPr>
        <p:spPr>
          <a:xfrm>
            <a:off x="8157686" y="2734020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6 - 3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F78A6-33C5-D2FE-FCC4-CE9D3EC5971D}"/>
              </a:ext>
            </a:extLst>
          </p:cNvPr>
          <p:cNvSpPr txBox="1"/>
          <p:nvPr/>
        </p:nvSpPr>
        <p:spPr>
          <a:xfrm>
            <a:off x="10382537" y="688213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D06382-9C0D-B880-942B-4287F7BD9FA4}"/>
              </a:ext>
            </a:extLst>
          </p:cNvPr>
          <p:cNvSpPr txBox="1"/>
          <p:nvPr/>
        </p:nvSpPr>
        <p:spPr>
          <a:xfrm>
            <a:off x="10382539" y="1803633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438CAE-7E98-1E60-6E4A-64D6498B6E52}"/>
              </a:ext>
            </a:extLst>
          </p:cNvPr>
          <p:cNvSpPr txBox="1"/>
          <p:nvPr/>
        </p:nvSpPr>
        <p:spPr>
          <a:xfrm>
            <a:off x="10404661" y="2832173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14729E-78F8-6AC5-73A4-800DB1D1E212}"/>
              </a:ext>
            </a:extLst>
          </p:cNvPr>
          <p:cNvSpPr/>
          <p:nvPr/>
        </p:nvSpPr>
        <p:spPr>
          <a:xfrm>
            <a:off x="8135564" y="3724973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6 - 4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660128-1A9B-13F8-3565-AFFF8238B422}"/>
              </a:ext>
            </a:extLst>
          </p:cNvPr>
          <p:cNvSpPr txBox="1"/>
          <p:nvPr/>
        </p:nvSpPr>
        <p:spPr>
          <a:xfrm>
            <a:off x="10382538" y="3768810"/>
            <a:ext cx="64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1B27CB-6494-31E8-83EE-CD8FC1095C52}"/>
              </a:ext>
            </a:extLst>
          </p:cNvPr>
          <p:cNvSpPr/>
          <p:nvPr/>
        </p:nvSpPr>
        <p:spPr>
          <a:xfrm>
            <a:off x="8157686" y="4707146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6 - 5 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51D627-1175-837B-6F7B-50426CBFA7E2}"/>
              </a:ext>
            </a:extLst>
          </p:cNvPr>
          <p:cNvSpPr txBox="1"/>
          <p:nvPr/>
        </p:nvSpPr>
        <p:spPr>
          <a:xfrm>
            <a:off x="10408941" y="4749728"/>
            <a:ext cx="660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F869B0-F840-70D4-9AE0-1C9FA1117F2F}"/>
              </a:ext>
            </a:extLst>
          </p:cNvPr>
          <p:cNvSpPr/>
          <p:nvPr/>
        </p:nvSpPr>
        <p:spPr>
          <a:xfrm>
            <a:off x="8243178" y="5689319"/>
            <a:ext cx="2974592" cy="799770"/>
          </a:xfrm>
          <a:custGeom>
            <a:avLst/>
            <a:gdLst>
              <a:gd name="connsiteX0" fmla="*/ 0 w 2974592"/>
              <a:gd name="connsiteY0" fmla="*/ 0 h 799770"/>
              <a:gd name="connsiteX1" fmla="*/ 0 w 2974592"/>
              <a:gd name="connsiteY1" fmla="*/ 0 h 799770"/>
              <a:gd name="connsiteX2" fmla="*/ 2974592 w 2974592"/>
              <a:gd name="connsiteY2" fmla="*/ 0 h 799770"/>
              <a:gd name="connsiteX3" fmla="*/ 2974592 w 2974592"/>
              <a:gd name="connsiteY3" fmla="*/ 0 h 799770"/>
              <a:gd name="connsiteX4" fmla="*/ 2974592 w 2974592"/>
              <a:gd name="connsiteY4" fmla="*/ 799770 h 799770"/>
              <a:gd name="connsiteX5" fmla="*/ 2974592 w 2974592"/>
              <a:gd name="connsiteY5" fmla="*/ 799770 h 799770"/>
              <a:gd name="connsiteX6" fmla="*/ 0 w 2974592"/>
              <a:gd name="connsiteY6" fmla="*/ 799770 h 799770"/>
              <a:gd name="connsiteX7" fmla="*/ 0 w 2974592"/>
              <a:gd name="connsiteY7" fmla="*/ 799770 h 799770"/>
              <a:gd name="connsiteX8" fmla="*/ 0 w 2974592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592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1295612" y="-144622"/>
                  <a:pt x="2374627" y="-103825"/>
                  <a:pt x="2974592" y="0"/>
                </a:cubicBezTo>
                <a:lnTo>
                  <a:pt x="2974592" y="0"/>
                </a:lnTo>
                <a:cubicBezTo>
                  <a:pt x="3014176" y="125521"/>
                  <a:pt x="3026183" y="425040"/>
                  <a:pt x="2974592" y="799770"/>
                </a:cubicBezTo>
                <a:lnTo>
                  <a:pt x="2974592" y="799770"/>
                </a:lnTo>
                <a:cubicBezTo>
                  <a:pt x="2580790" y="886522"/>
                  <a:pt x="1016247" y="789560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2974592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1484203" y="-128468"/>
                  <a:pt x="1988673" y="121380"/>
                  <a:pt x="2974592" y="0"/>
                </a:cubicBezTo>
                <a:lnTo>
                  <a:pt x="2974592" y="0"/>
                </a:lnTo>
                <a:cubicBezTo>
                  <a:pt x="2947385" y="353776"/>
                  <a:pt x="2911255" y="682509"/>
                  <a:pt x="2974592" y="799770"/>
                </a:cubicBezTo>
                <a:lnTo>
                  <a:pt x="2974592" y="799770"/>
                </a:lnTo>
                <a:cubicBezTo>
                  <a:pt x="2095089" y="891985"/>
                  <a:pt x="1364450" y="697993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2C323F"/>
                </a:solidFill>
                <a:latin typeface="UTM Avo" panose="02040603050506020204" pitchFamily="18" charset="0"/>
              </a:rPr>
              <a:t>6 - 6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F89821-F764-8C7A-F7FD-852737EB2D44}"/>
              </a:ext>
            </a:extLst>
          </p:cNvPr>
          <p:cNvSpPr txBox="1"/>
          <p:nvPr/>
        </p:nvSpPr>
        <p:spPr>
          <a:xfrm>
            <a:off x="10494433" y="5731901"/>
            <a:ext cx="660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4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48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3" grpId="0"/>
      <p:bldP spid="14" grpId="0"/>
      <p:bldP spid="15" grpId="0"/>
      <p:bldP spid="17" grpId="0"/>
      <p:bldP spid="19" grpId="0"/>
      <p:bldP spid="23" grpId="0"/>
      <p:bldP spid="24" grpId="0"/>
      <p:bldP spid="25" grpId="0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F2EE6-18B7-9B11-1744-2E4832BD4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D9EC74-FF06-9189-26E4-503F45CA8E36}"/>
              </a:ext>
            </a:extLst>
          </p:cNvPr>
          <p:cNvSpPr/>
          <p:nvPr/>
        </p:nvSpPr>
        <p:spPr>
          <a:xfrm>
            <a:off x="3836329" y="94130"/>
            <a:ext cx="3592865" cy="503845"/>
          </a:xfrm>
          <a:custGeom>
            <a:avLst/>
            <a:gdLst>
              <a:gd name="connsiteX0" fmla="*/ 0 w 3592865"/>
              <a:gd name="connsiteY0" fmla="*/ 0 h 503845"/>
              <a:gd name="connsiteX1" fmla="*/ 0 w 3592865"/>
              <a:gd name="connsiteY1" fmla="*/ 0 h 503845"/>
              <a:gd name="connsiteX2" fmla="*/ 3592865 w 3592865"/>
              <a:gd name="connsiteY2" fmla="*/ 0 h 503845"/>
              <a:gd name="connsiteX3" fmla="*/ 3592865 w 3592865"/>
              <a:gd name="connsiteY3" fmla="*/ 0 h 503845"/>
              <a:gd name="connsiteX4" fmla="*/ 3592865 w 3592865"/>
              <a:gd name="connsiteY4" fmla="*/ 503845 h 503845"/>
              <a:gd name="connsiteX5" fmla="*/ 3592865 w 3592865"/>
              <a:gd name="connsiteY5" fmla="*/ 503845 h 503845"/>
              <a:gd name="connsiteX6" fmla="*/ 0 w 3592865"/>
              <a:gd name="connsiteY6" fmla="*/ 503845 h 503845"/>
              <a:gd name="connsiteX7" fmla="*/ 0 w 3592865"/>
              <a:gd name="connsiteY7" fmla="*/ 503845 h 503845"/>
              <a:gd name="connsiteX8" fmla="*/ 0 w 3592865"/>
              <a:gd name="connsiteY8" fmla="*/ 0 h 50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2865" h="503845" fill="none" extrusionOk="0">
                <a:moveTo>
                  <a:pt x="0" y="0"/>
                </a:moveTo>
                <a:lnTo>
                  <a:pt x="0" y="0"/>
                </a:lnTo>
                <a:cubicBezTo>
                  <a:pt x="929220" y="-144622"/>
                  <a:pt x="1904011" y="-103825"/>
                  <a:pt x="3592865" y="0"/>
                </a:cubicBezTo>
                <a:lnTo>
                  <a:pt x="3592865" y="0"/>
                </a:lnTo>
                <a:cubicBezTo>
                  <a:pt x="3590244" y="79000"/>
                  <a:pt x="3576059" y="258181"/>
                  <a:pt x="3592865" y="503845"/>
                </a:cubicBezTo>
                <a:lnTo>
                  <a:pt x="3592865" y="503845"/>
                </a:lnTo>
                <a:cubicBezTo>
                  <a:pt x="2988598" y="590597"/>
                  <a:pt x="659994" y="493635"/>
                  <a:pt x="0" y="503845"/>
                </a:cubicBezTo>
                <a:lnTo>
                  <a:pt x="0" y="503845"/>
                </a:lnTo>
                <a:cubicBezTo>
                  <a:pt x="25787" y="420149"/>
                  <a:pt x="-15439" y="230721"/>
                  <a:pt x="0" y="0"/>
                </a:cubicBezTo>
                <a:close/>
              </a:path>
              <a:path w="3592865" h="503845" stroke="0" extrusionOk="0">
                <a:moveTo>
                  <a:pt x="0" y="0"/>
                </a:moveTo>
                <a:lnTo>
                  <a:pt x="0" y="0"/>
                </a:lnTo>
                <a:cubicBezTo>
                  <a:pt x="1411978" y="-128468"/>
                  <a:pt x="2874669" y="121380"/>
                  <a:pt x="3592865" y="0"/>
                </a:cubicBezTo>
                <a:lnTo>
                  <a:pt x="3592865" y="0"/>
                </a:lnTo>
                <a:cubicBezTo>
                  <a:pt x="3570785" y="161172"/>
                  <a:pt x="3626825" y="381655"/>
                  <a:pt x="3592865" y="503845"/>
                </a:cubicBezTo>
                <a:lnTo>
                  <a:pt x="3592865" y="503845"/>
                </a:lnTo>
                <a:cubicBezTo>
                  <a:pt x="2406669" y="596060"/>
                  <a:pt x="1274828" y="402068"/>
                  <a:pt x="0" y="503845"/>
                </a:cubicBezTo>
                <a:lnTo>
                  <a:pt x="0" y="503845"/>
                </a:lnTo>
                <a:cubicBezTo>
                  <a:pt x="33356" y="370351"/>
                  <a:pt x="21184" y="12862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573B4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>
                  <a:solidFill>
                    <a:schemeClr val="tx1"/>
                  </a:solidFill>
                </a:ln>
                <a:solidFill>
                  <a:srgbClr val="2C323F"/>
                </a:solidFill>
                <a:latin typeface="UTM Avo" panose="02040603050506020204" pitchFamily="18" charset="0"/>
              </a:rPr>
              <a:t>Bảng trừ 6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6C8E10-2275-181D-C1E4-87791B534214}"/>
              </a:ext>
            </a:extLst>
          </p:cNvPr>
          <p:cNvSpPr/>
          <p:nvPr/>
        </p:nvSpPr>
        <p:spPr>
          <a:xfrm>
            <a:off x="9812822" y="927658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6 - 1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408EF-A130-70E9-034C-9735E16325FE}"/>
              </a:ext>
            </a:extLst>
          </p:cNvPr>
          <p:cNvSpPr txBox="1"/>
          <p:nvPr/>
        </p:nvSpPr>
        <p:spPr>
          <a:xfrm flipH="1">
            <a:off x="10932875" y="1081097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0F8F15-F65E-4DCC-0A36-052AC8447BE7}"/>
              </a:ext>
            </a:extLst>
          </p:cNvPr>
          <p:cNvSpPr/>
          <p:nvPr/>
        </p:nvSpPr>
        <p:spPr>
          <a:xfrm>
            <a:off x="9812822" y="1880867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6 - 2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D57BD-5563-C5F4-E2E1-E78B60FC50C1}"/>
              </a:ext>
            </a:extLst>
          </p:cNvPr>
          <p:cNvSpPr txBox="1"/>
          <p:nvPr/>
        </p:nvSpPr>
        <p:spPr>
          <a:xfrm flipH="1">
            <a:off x="10932875" y="2034306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672DB3-5B4F-3D0B-A521-DAA27E8743C9}"/>
              </a:ext>
            </a:extLst>
          </p:cNvPr>
          <p:cNvSpPr/>
          <p:nvPr/>
        </p:nvSpPr>
        <p:spPr>
          <a:xfrm>
            <a:off x="9812822" y="2834076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6 - 3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30713-A082-FF14-C0DE-FB462EEA8880}"/>
              </a:ext>
            </a:extLst>
          </p:cNvPr>
          <p:cNvSpPr txBox="1"/>
          <p:nvPr/>
        </p:nvSpPr>
        <p:spPr>
          <a:xfrm flipH="1">
            <a:off x="10932875" y="2987515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CE8AF9-4640-E767-6DCB-B87CB862E42F}"/>
              </a:ext>
            </a:extLst>
          </p:cNvPr>
          <p:cNvSpPr/>
          <p:nvPr/>
        </p:nvSpPr>
        <p:spPr>
          <a:xfrm>
            <a:off x="9812822" y="3787285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6 - 4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CE283-D03A-3015-5B1D-5D77020B0782}"/>
              </a:ext>
            </a:extLst>
          </p:cNvPr>
          <p:cNvSpPr txBox="1"/>
          <p:nvPr/>
        </p:nvSpPr>
        <p:spPr>
          <a:xfrm flipH="1">
            <a:off x="10932875" y="3940724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BB2E3B-2D0B-AB91-0F79-FE9A1F0DBA97}"/>
              </a:ext>
            </a:extLst>
          </p:cNvPr>
          <p:cNvSpPr/>
          <p:nvPr/>
        </p:nvSpPr>
        <p:spPr>
          <a:xfrm>
            <a:off x="9875414" y="4713133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6 - 5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31056-1655-F41F-0B90-09AFE5C7E32D}"/>
              </a:ext>
            </a:extLst>
          </p:cNvPr>
          <p:cNvSpPr txBox="1"/>
          <p:nvPr/>
        </p:nvSpPr>
        <p:spPr>
          <a:xfrm flipH="1">
            <a:off x="10995467" y="4866572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F647EA-8657-F1EF-29B7-EF9C662EBF7D}"/>
              </a:ext>
            </a:extLst>
          </p:cNvPr>
          <p:cNvSpPr/>
          <p:nvPr/>
        </p:nvSpPr>
        <p:spPr>
          <a:xfrm>
            <a:off x="8053934" y="890499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5 - 1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51835D-691A-A807-9EF9-E576B981582F}"/>
              </a:ext>
            </a:extLst>
          </p:cNvPr>
          <p:cNvSpPr txBox="1"/>
          <p:nvPr/>
        </p:nvSpPr>
        <p:spPr>
          <a:xfrm flipH="1">
            <a:off x="9173987" y="1043938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A0AE13-AEDD-20C0-16CD-4560B37D8164}"/>
              </a:ext>
            </a:extLst>
          </p:cNvPr>
          <p:cNvSpPr/>
          <p:nvPr/>
        </p:nvSpPr>
        <p:spPr>
          <a:xfrm>
            <a:off x="8053934" y="1843708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5 - 2 =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FDA13-816E-A0AA-1DC3-E5E2A08A8BDE}"/>
              </a:ext>
            </a:extLst>
          </p:cNvPr>
          <p:cNvSpPr txBox="1"/>
          <p:nvPr/>
        </p:nvSpPr>
        <p:spPr>
          <a:xfrm flipH="1">
            <a:off x="9173987" y="1997147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3E2978E-9248-D998-94F8-CE6C8D9F0650}"/>
              </a:ext>
            </a:extLst>
          </p:cNvPr>
          <p:cNvSpPr/>
          <p:nvPr/>
        </p:nvSpPr>
        <p:spPr>
          <a:xfrm>
            <a:off x="8053934" y="2796917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5 - 3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394975-BF90-B4E8-9132-6E6914F9C311}"/>
              </a:ext>
            </a:extLst>
          </p:cNvPr>
          <p:cNvSpPr txBox="1"/>
          <p:nvPr/>
        </p:nvSpPr>
        <p:spPr>
          <a:xfrm flipH="1">
            <a:off x="9173987" y="2950356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6EA4049-E643-0208-598A-AE8D4421A958}"/>
              </a:ext>
            </a:extLst>
          </p:cNvPr>
          <p:cNvSpPr/>
          <p:nvPr/>
        </p:nvSpPr>
        <p:spPr>
          <a:xfrm>
            <a:off x="8053934" y="3750126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5 - 4 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F8A75E-BC7F-8965-CE52-8E5A2ADBBD3C}"/>
              </a:ext>
            </a:extLst>
          </p:cNvPr>
          <p:cNvSpPr txBox="1"/>
          <p:nvPr/>
        </p:nvSpPr>
        <p:spPr>
          <a:xfrm flipH="1">
            <a:off x="9173987" y="3903565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065469B-37A2-CA75-01E9-66B70B18BADA}"/>
              </a:ext>
            </a:extLst>
          </p:cNvPr>
          <p:cNvSpPr/>
          <p:nvPr/>
        </p:nvSpPr>
        <p:spPr>
          <a:xfrm>
            <a:off x="8116526" y="4675974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5 - 5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0A3B91-3A54-1A88-EAE3-E25A6040E049}"/>
              </a:ext>
            </a:extLst>
          </p:cNvPr>
          <p:cNvSpPr txBox="1"/>
          <p:nvPr/>
        </p:nvSpPr>
        <p:spPr>
          <a:xfrm flipH="1">
            <a:off x="9236579" y="4829413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BC1A151-6CDD-0289-3037-52220612833A}"/>
              </a:ext>
            </a:extLst>
          </p:cNvPr>
          <p:cNvSpPr/>
          <p:nvPr/>
        </p:nvSpPr>
        <p:spPr>
          <a:xfrm>
            <a:off x="6263750" y="890499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4 - 1 =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3777AA-8243-10E2-A862-6C021EDD400C}"/>
              </a:ext>
            </a:extLst>
          </p:cNvPr>
          <p:cNvSpPr txBox="1"/>
          <p:nvPr/>
        </p:nvSpPr>
        <p:spPr>
          <a:xfrm flipH="1">
            <a:off x="7383803" y="1043938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B90B14A-DA33-35B8-C07E-DC1E35DE2893}"/>
              </a:ext>
            </a:extLst>
          </p:cNvPr>
          <p:cNvSpPr/>
          <p:nvPr/>
        </p:nvSpPr>
        <p:spPr>
          <a:xfrm>
            <a:off x="6263750" y="1843708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4 - 2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A7A1B2-B1A5-574F-EC8A-A414A32E843D}"/>
              </a:ext>
            </a:extLst>
          </p:cNvPr>
          <p:cNvSpPr txBox="1"/>
          <p:nvPr/>
        </p:nvSpPr>
        <p:spPr>
          <a:xfrm flipH="1">
            <a:off x="7383803" y="1997147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EAB5C11-D54E-9D86-24AD-E118F2BA0161}"/>
              </a:ext>
            </a:extLst>
          </p:cNvPr>
          <p:cNvSpPr/>
          <p:nvPr/>
        </p:nvSpPr>
        <p:spPr>
          <a:xfrm>
            <a:off x="6263750" y="2796917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4 - 3 =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8ED6ED-30A4-E9A8-51C4-00EFED1915B9}"/>
              </a:ext>
            </a:extLst>
          </p:cNvPr>
          <p:cNvSpPr txBox="1"/>
          <p:nvPr/>
        </p:nvSpPr>
        <p:spPr>
          <a:xfrm flipH="1">
            <a:off x="7383803" y="2950356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17A5A3-E450-1139-B472-5810B3F911D9}"/>
              </a:ext>
            </a:extLst>
          </p:cNvPr>
          <p:cNvSpPr/>
          <p:nvPr/>
        </p:nvSpPr>
        <p:spPr>
          <a:xfrm>
            <a:off x="6263750" y="3750126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4 - 4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255C72-BF48-EE37-9D01-F85C36797C40}"/>
              </a:ext>
            </a:extLst>
          </p:cNvPr>
          <p:cNvSpPr txBox="1"/>
          <p:nvPr/>
        </p:nvSpPr>
        <p:spPr>
          <a:xfrm flipH="1">
            <a:off x="7383803" y="3903565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30D6F5D-E334-FE82-8D3D-A7D33298A0D3}"/>
              </a:ext>
            </a:extLst>
          </p:cNvPr>
          <p:cNvSpPr/>
          <p:nvPr/>
        </p:nvSpPr>
        <p:spPr>
          <a:xfrm>
            <a:off x="4327690" y="926617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3 - 1 =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2DD7CC-911A-836B-4237-43DDB06A3EFB}"/>
              </a:ext>
            </a:extLst>
          </p:cNvPr>
          <p:cNvSpPr txBox="1"/>
          <p:nvPr/>
        </p:nvSpPr>
        <p:spPr>
          <a:xfrm flipH="1">
            <a:off x="5447743" y="1080056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19E8A53-9E2A-583E-5B29-ECE545B2DDBE}"/>
              </a:ext>
            </a:extLst>
          </p:cNvPr>
          <p:cNvSpPr/>
          <p:nvPr/>
        </p:nvSpPr>
        <p:spPr>
          <a:xfrm>
            <a:off x="4327690" y="1879826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3 - 2 =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C65121-E3BD-D04F-73FF-5997B7D43790}"/>
              </a:ext>
            </a:extLst>
          </p:cNvPr>
          <p:cNvSpPr txBox="1"/>
          <p:nvPr/>
        </p:nvSpPr>
        <p:spPr>
          <a:xfrm flipH="1">
            <a:off x="5447743" y="2033265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FAB7A99-1620-60F0-3A11-FB40124AABB8}"/>
              </a:ext>
            </a:extLst>
          </p:cNvPr>
          <p:cNvSpPr/>
          <p:nvPr/>
        </p:nvSpPr>
        <p:spPr>
          <a:xfrm>
            <a:off x="4327690" y="2833035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3 - 3 =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FC7D1A-F020-D39C-ECE8-9660B29D3819}"/>
              </a:ext>
            </a:extLst>
          </p:cNvPr>
          <p:cNvSpPr txBox="1"/>
          <p:nvPr/>
        </p:nvSpPr>
        <p:spPr>
          <a:xfrm flipH="1">
            <a:off x="5447743" y="2986474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7C90E55-E9E1-7423-5A5A-9AAC6EEB0134}"/>
              </a:ext>
            </a:extLst>
          </p:cNvPr>
          <p:cNvSpPr/>
          <p:nvPr/>
        </p:nvSpPr>
        <p:spPr>
          <a:xfrm>
            <a:off x="2537506" y="927404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2 - 1 =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6F8DF3-D862-8711-CE87-BF694D016685}"/>
              </a:ext>
            </a:extLst>
          </p:cNvPr>
          <p:cNvSpPr txBox="1"/>
          <p:nvPr/>
        </p:nvSpPr>
        <p:spPr>
          <a:xfrm flipH="1">
            <a:off x="3657559" y="1080843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7AFEA83-E7E4-B2ED-6C10-9F4F05FD5C2C}"/>
              </a:ext>
            </a:extLst>
          </p:cNvPr>
          <p:cNvSpPr/>
          <p:nvPr/>
        </p:nvSpPr>
        <p:spPr>
          <a:xfrm>
            <a:off x="2537506" y="1880613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2 - 2 =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CC978A-37D4-9749-FA1A-0550FC9346B6}"/>
              </a:ext>
            </a:extLst>
          </p:cNvPr>
          <p:cNvSpPr txBox="1"/>
          <p:nvPr/>
        </p:nvSpPr>
        <p:spPr>
          <a:xfrm flipH="1">
            <a:off x="3657559" y="2034052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FDC2EC7-3ABC-EF6C-5B1A-2CB2F9D854D7}"/>
              </a:ext>
            </a:extLst>
          </p:cNvPr>
          <p:cNvSpPr/>
          <p:nvPr/>
        </p:nvSpPr>
        <p:spPr>
          <a:xfrm>
            <a:off x="9875414" y="5666342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6 - 6 =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4848A8-099E-AC4A-7F86-61828B5B99F1}"/>
              </a:ext>
            </a:extLst>
          </p:cNvPr>
          <p:cNvSpPr txBox="1"/>
          <p:nvPr/>
        </p:nvSpPr>
        <p:spPr>
          <a:xfrm flipH="1">
            <a:off x="10995467" y="5819781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990492B-5C31-DC90-ADE4-8059D7CEA616}"/>
              </a:ext>
            </a:extLst>
          </p:cNvPr>
          <p:cNvSpPr/>
          <p:nvPr/>
        </p:nvSpPr>
        <p:spPr>
          <a:xfrm>
            <a:off x="747322" y="926617"/>
            <a:ext cx="1566807" cy="799770"/>
          </a:xfrm>
          <a:custGeom>
            <a:avLst/>
            <a:gdLst>
              <a:gd name="connsiteX0" fmla="*/ 0 w 1566807"/>
              <a:gd name="connsiteY0" fmla="*/ 0 h 799770"/>
              <a:gd name="connsiteX1" fmla="*/ 0 w 1566807"/>
              <a:gd name="connsiteY1" fmla="*/ 0 h 799770"/>
              <a:gd name="connsiteX2" fmla="*/ 1566807 w 1566807"/>
              <a:gd name="connsiteY2" fmla="*/ 0 h 799770"/>
              <a:gd name="connsiteX3" fmla="*/ 1566807 w 1566807"/>
              <a:gd name="connsiteY3" fmla="*/ 0 h 799770"/>
              <a:gd name="connsiteX4" fmla="*/ 1566807 w 1566807"/>
              <a:gd name="connsiteY4" fmla="*/ 799770 h 799770"/>
              <a:gd name="connsiteX5" fmla="*/ 1566807 w 1566807"/>
              <a:gd name="connsiteY5" fmla="*/ 799770 h 799770"/>
              <a:gd name="connsiteX6" fmla="*/ 0 w 1566807"/>
              <a:gd name="connsiteY6" fmla="*/ 799770 h 799770"/>
              <a:gd name="connsiteX7" fmla="*/ 0 w 1566807"/>
              <a:gd name="connsiteY7" fmla="*/ 799770 h 799770"/>
              <a:gd name="connsiteX8" fmla="*/ 0 w 1566807"/>
              <a:gd name="connsiteY8" fmla="*/ 0 h 7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07" h="799770" fill="none" extrusionOk="0">
                <a:moveTo>
                  <a:pt x="0" y="0"/>
                </a:moveTo>
                <a:lnTo>
                  <a:pt x="0" y="0"/>
                </a:lnTo>
                <a:cubicBezTo>
                  <a:pt x="414946" y="115391"/>
                  <a:pt x="806972" y="-76970"/>
                  <a:pt x="1566807" y="0"/>
                </a:cubicBezTo>
                <a:lnTo>
                  <a:pt x="1566807" y="0"/>
                </a:lnTo>
                <a:cubicBezTo>
                  <a:pt x="1606391" y="125521"/>
                  <a:pt x="1618398" y="425040"/>
                  <a:pt x="1566807" y="799770"/>
                </a:cubicBezTo>
                <a:lnTo>
                  <a:pt x="1566807" y="799770"/>
                </a:lnTo>
                <a:cubicBezTo>
                  <a:pt x="829718" y="869304"/>
                  <a:pt x="532016" y="828015"/>
                  <a:pt x="0" y="799770"/>
                </a:cubicBezTo>
                <a:lnTo>
                  <a:pt x="0" y="799770"/>
                </a:lnTo>
                <a:cubicBezTo>
                  <a:pt x="-56186" y="670559"/>
                  <a:pt x="11665" y="220661"/>
                  <a:pt x="0" y="0"/>
                </a:cubicBezTo>
                <a:close/>
              </a:path>
              <a:path w="1566807" h="799770" stroke="0" extrusionOk="0">
                <a:moveTo>
                  <a:pt x="0" y="0"/>
                </a:moveTo>
                <a:lnTo>
                  <a:pt x="0" y="0"/>
                </a:lnTo>
                <a:cubicBezTo>
                  <a:pt x="627605" y="-72824"/>
                  <a:pt x="1255287" y="49451"/>
                  <a:pt x="1566807" y="0"/>
                </a:cubicBezTo>
                <a:lnTo>
                  <a:pt x="1566807" y="0"/>
                </a:lnTo>
                <a:cubicBezTo>
                  <a:pt x="1539600" y="353776"/>
                  <a:pt x="1503470" y="682509"/>
                  <a:pt x="1566807" y="799770"/>
                </a:cubicBezTo>
                <a:lnTo>
                  <a:pt x="1566807" y="799770"/>
                </a:lnTo>
                <a:cubicBezTo>
                  <a:pt x="927854" y="733262"/>
                  <a:pt x="206589" y="940577"/>
                  <a:pt x="0" y="799770"/>
                </a:cubicBezTo>
                <a:lnTo>
                  <a:pt x="0" y="799770"/>
                </a:lnTo>
                <a:cubicBezTo>
                  <a:pt x="-61781" y="444069"/>
                  <a:pt x="3334" y="172327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2C323F"/>
                </a:solidFill>
                <a:latin typeface="UTM Avo" panose="02040603050506020204" pitchFamily="18" charset="0"/>
              </a:rPr>
              <a:t>1 - 1 =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6276E9-415D-8BC4-60C5-88AACD5D9A72}"/>
              </a:ext>
            </a:extLst>
          </p:cNvPr>
          <p:cNvSpPr txBox="1"/>
          <p:nvPr/>
        </p:nvSpPr>
        <p:spPr>
          <a:xfrm flipH="1">
            <a:off x="1905154" y="1087039"/>
            <a:ext cx="35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2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C59A6-BDC5-9F26-DBB2-0EA31B75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B3C7F9F-A942-E0F5-60F2-4B6FEE068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3919">
            <a:off x="8754338" y="3008418"/>
            <a:ext cx="3480932" cy="3408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3E2222C-29DE-0EBE-CA93-AAEB9DB15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37948">
            <a:off x="53908" y="1376098"/>
            <a:ext cx="3386337" cy="3254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7B0B1D-FFEE-6296-F6A5-B7A053824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500" y="1212912"/>
            <a:ext cx="707806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6FB4E87-B94D-3449-AB70-EDE27AA554CD}"/>
              </a:ext>
            </a:extLst>
          </p:cNvPr>
          <p:cNvSpPr txBox="1"/>
          <p:nvPr/>
        </p:nvSpPr>
        <p:spPr>
          <a:xfrm>
            <a:off x="1901688" y="514629"/>
            <a:ext cx="4194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ED7294"/>
                </a:solidFill>
                <a:latin typeface="UTM Avo" panose="02040603050506020204" pitchFamily="18" charset="0"/>
              </a:rPr>
              <a:t>Tính nhẩm</a:t>
            </a:r>
            <a:endParaRPr lang="en-US" sz="4800">
              <a:solidFill>
                <a:srgbClr val="ED7294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BD8ED1-E6F8-42B3-8CD3-4F6BA96ABFF9}"/>
              </a:ext>
            </a:extLst>
          </p:cNvPr>
          <p:cNvGrpSpPr/>
          <p:nvPr/>
        </p:nvGrpSpPr>
        <p:grpSpPr>
          <a:xfrm>
            <a:off x="897834" y="1917614"/>
            <a:ext cx="2504661" cy="3162850"/>
            <a:chOff x="1802295" y="1399847"/>
            <a:chExt cx="2504661" cy="31628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5541031-0E36-7DF8-C326-E018FDBA9E50}"/>
                </a:ext>
              </a:extLst>
            </p:cNvPr>
            <p:cNvSpPr/>
            <p:nvPr/>
          </p:nvSpPr>
          <p:spPr>
            <a:xfrm>
              <a:off x="1802295" y="1399847"/>
              <a:ext cx="2504661" cy="3162850"/>
            </a:xfrm>
            <a:custGeom>
              <a:avLst/>
              <a:gdLst>
                <a:gd name="connsiteX0" fmla="*/ 0 w 2504661"/>
                <a:gd name="connsiteY0" fmla="*/ 318042 h 3162850"/>
                <a:gd name="connsiteX1" fmla="*/ 318042 w 2504661"/>
                <a:gd name="connsiteY1" fmla="*/ 0 h 3162850"/>
                <a:gd name="connsiteX2" fmla="*/ 2186619 w 2504661"/>
                <a:gd name="connsiteY2" fmla="*/ 0 h 3162850"/>
                <a:gd name="connsiteX3" fmla="*/ 2504661 w 2504661"/>
                <a:gd name="connsiteY3" fmla="*/ 318042 h 3162850"/>
                <a:gd name="connsiteX4" fmla="*/ 2504661 w 2504661"/>
                <a:gd name="connsiteY4" fmla="*/ 2844808 h 3162850"/>
                <a:gd name="connsiteX5" fmla="*/ 2186619 w 2504661"/>
                <a:gd name="connsiteY5" fmla="*/ 3162850 h 3162850"/>
                <a:gd name="connsiteX6" fmla="*/ 318042 w 2504661"/>
                <a:gd name="connsiteY6" fmla="*/ 3162850 h 3162850"/>
                <a:gd name="connsiteX7" fmla="*/ 0 w 2504661"/>
                <a:gd name="connsiteY7" fmla="*/ 2844808 h 3162850"/>
                <a:gd name="connsiteX8" fmla="*/ 0 w 2504661"/>
                <a:gd name="connsiteY8" fmla="*/ 318042 h 31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4661" h="3162850" fill="none" extrusionOk="0">
                  <a:moveTo>
                    <a:pt x="0" y="318042"/>
                  </a:moveTo>
                  <a:cubicBezTo>
                    <a:pt x="291" y="150278"/>
                    <a:pt x="147195" y="8060"/>
                    <a:pt x="318042" y="0"/>
                  </a:cubicBezTo>
                  <a:cubicBezTo>
                    <a:pt x="1178479" y="-151333"/>
                    <a:pt x="1423599" y="96342"/>
                    <a:pt x="2186619" y="0"/>
                  </a:cubicBezTo>
                  <a:cubicBezTo>
                    <a:pt x="2359397" y="-19770"/>
                    <a:pt x="2479931" y="134912"/>
                    <a:pt x="2504661" y="318042"/>
                  </a:cubicBezTo>
                  <a:cubicBezTo>
                    <a:pt x="2605537" y="607826"/>
                    <a:pt x="2397348" y="2542271"/>
                    <a:pt x="2504661" y="2844808"/>
                  </a:cubicBezTo>
                  <a:cubicBezTo>
                    <a:pt x="2508292" y="3002027"/>
                    <a:pt x="2349963" y="3149055"/>
                    <a:pt x="2186619" y="3162850"/>
                  </a:cubicBezTo>
                  <a:cubicBezTo>
                    <a:pt x="1507581" y="3188074"/>
                    <a:pt x="1100140" y="3053811"/>
                    <a:pt x="318042" y="3162850"/>
                  </a:cubicBezTo>
                  <a:cubicBezTo>
                    <a:pt x="159247" y="3160945"/>
                    <a:pt x="-7352" y="3021912"/>
                    <a:pt x="0" y="2844808"/>
                  </a:cubicBezTo>
                  <a:cubicBezTo>
                    <a:pt x="50037" y="2037980"/>
                    <a:pt x="770" y="1356968"/>
                    <a:pt x="0" y="318042"/>
                  </a:cubicBezTo>
                  <a:close/>
                </a:path>
                <a:path w="2504661" h="3162850" stroke="0" extrusionOk="0">
                  <a:moveTo>
                    <a:pt x="0" y="318042"/>
                  </a:moveTo>
                  <a:cubicBezTo>
                    <a:pt x="24605" y="149099"/>
                    <a:pt x="148389" y="12494"/>
                    <a:pt x="318042" y="0"/>
                  </a:cubicBezTo>
                  <a:cubicBezTo>
                    <a:pt x="1107320" y="20103"/>
                    <a:pt x="1730814" y="-145903"/>
                    <a:pt x="2186619" y="0"/>
                  </a:cubicBezTo>
                  <a:cubicBezTo>
                    <a:pt x="2337978" y="-18513"/>
                    <a:pt x="2508634" y="134383"/>
                    <a:pt x="2504661" y="318042"/>
                  </a:cubicBezTo>
                  <a:cubicBezTo>
                    <a:pt x="2507834" y="814301"/>
                    <a:pt x="2598928" y="1900760"/>
                    <a:pt x="2504661" y="2844808"/>
                  </a:cubicBezTo>
                  <a:cubicBezTo>
                    <a:pt x="2477041" y="3030464"/>
                    <a:pt x="2348671" y="3160625"/>
                    <a:pt x="2186619" y="3162850"/>
                  </a:cubicBezTo>
                  <a:cubicBezTo>
                    <a:pt x="1649626" y="3078816"/>
                    <a:pt x="699537" y="3238405"/>
                    <a:pt x="318042" y="3162850"/>
                  </a:cubicBezTo>
                  <a:cubicBezTo>
                    <a:pt x="121340" y="3158598"/>
                    <a:pt x="-11363" y="3015310"/>
                    <a:pt x="0" y="2844808"/>
                  </a:cubicBezTo>
                  <a:cubicBezTo>
                    <a:pt x="32216" y="1677018"/>
                    <a:pt x="57206" y="644464"/>
                    <a:pt x="0" y="318042"/>
                  </a:cubicBezTo>
                  <a:close/>
                </a:path>
              </a:pathLst>
            </a:custGeom>
            <a:solidFill>
              <a:srgbClr val="FCE4EB"/>
            </a:solidFill>
            <a:ln w="38100">
              <a:solidFill>
                <a:srgbClr val="ED7294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1269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0221F6-662F-AB65-134F-E845407371D0}"/>
                </a:ext>
              </a:extLst>
            </p:cNvPr>
            <p:cNvSpPr txBox="1"/>
            <p:nvPr/>
          </p:nvSpPr>
          <p:spPr>
            <a:xfrm>
              <a:off x="2040836" y="1548298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4 - 3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7CCA7-EFD8-FE3B-2A3E-52730CCC3895}"/>
                </a:ext>
              </a:extLst>
            </p:cNvPr>
            <p:cNvSpPr txBox="1"/>
            <p:nvPr/>
          </p:nvSpPr>
          <p:spPr>
            <a:xfrm>
              <a:off x="2040836" y="2565774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5 - 1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F735D7-8679-4A4D-3AF6-AB33F2D0509A}"/>
                </a:ext>
              </a:extLst>
            </p:cNvPr>
            <p:cNvSpPr txBox="1"/>
            <p:nvPr/>
          </p:nvSpPr>
          <p:spPr>
            <a:xfrm>
              <a:off x="2040836" y="3583250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5 - 5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D088DB-C015-8606-6BE1-55FAB862BD45}"/>
              </a:ext>
            </a:extLst>
          </p:cNvPr>
          <p:cNvGrpSpPr/>
          <p:nvPr/>
        </p:nvGrpSpPr>
        <p:grpSpPr>
          <a:xfrm>
            <a:off x="4376531" y="1917614"/>
            <a:ext cx="2504661" cy="3162850"/>
            <a:chOff x="1802295" y="1399847"/>
            <a:chExt cx="2504661" cy="31628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A007A40-5FC4-3648-35FC-DFD30D3571E3}"/>
                </a:ext>
              </a:extLst>
            </p:cNvPr>
            <p:cNvSpPr/>
            <p:nvPr/>
          </p:nvSpPr>
          <p:spPr>
            <a:xfrm>
              <a:off x="1802295" y="1399847"/>
              <a:ext cx="2504661" cy="3162850"/>
            </a:xfrm>
            <a:custGeom>
              <a:avLst/>
              <a:gdLst>
                <a:gd name="connsiteX0" fmla="*/ 0 w 2504661"/>
                <a:gd name="connsiteY0" fmla="*/ 318042 h 3162850"/>
                <a:gd name="connsiteX1" fmla="*/ 318042 w 2504661"/>
                <a:gd name="connsiteY1" fmla="*/ 0 h 3162850"/>
                <a:gd name="connsiteX2" fmla="*/ 2186619 w 2504661"/>
                <a:gd name="connsiteY2" fmla="*/ 0 h 3162850"/>
                <a:gd name="connsiteX3" fmla="*/ 2504661 w 2504661"/>
                <a:gd name="connsiteY3" fmla="*/ 318042 h 3162850"/>
                <a:gd name="connsiteX4" fmla="*/ 2504661 w 2504661"/>
                <a:gd name="connsiteY4" fmla="*/ 2844808 h 3162850"/>
                <a:gd name="connsiteX5" fmla="*/ 2186619 w 2504661"/>
                <a:gd name="connsiteY5" fmla="*/ 3162850 h 3162850"/>
                <a:gd name="connsiteX6" fmla="*/ 318042 w 2504661"/>
                <a:gd name="connsiteY6" fmla="*/ 3162850 h 3162850"/>
                <a:gd name="connsiteX7" fmla="*/ 0 w 2504661"/>
                <a:gd name="connsiteY7" fmla="*/ 2844808 h 3162850"/>
                <a:gd name="connsiteX8" fmla="*/ 0 w 2504661"/>
                <a:gd name="connsiteY8" fmla="*/ 318042 h 31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4661" h="3162850" fill="none" extrusionOk="0">
                  <a:moveTo>
                    <a:pt x="0" y="318042"/>
                  </a:moveTo>
                  <a:cubicBezTo>
                    <a:pt x="291" y="150278"/>
                    <a:pt x="147195" y="8060"/>
                    <a:pt x="318042" y="0"/>
                  </a:cubicBezTo>
                  <a:cubicBezTo>
                    <a:pt x="1178479" y="-151333"/>
                    <a:pt x="1423599" y="96342"/>
                    <a:pt x="2186619" y="0"/>
                  </a:cubicBezTo>
                  <a:cubicBezTo>
                    <a:pt x="2359397" y="-19770"/>
                    <a:pt x="2479931" y="134912"/>
                    <a:pt x="2504661" y="318042"/>
                  </a:cubicBezTo>
                  <a:cubicBezTo>
                    <a:pt x="2605537" y="607826"/>
                    <a:pt x="2397348" y="2542271"/>
                    <a:pt x="2504661" y="2844808"/>
                  </a:cubicBezTo>
                  <a:cubicBezTo>
                    <a:pt x="2508292" y="3002027"/>
                    <a:pt x="2349963" y="3149055"/>
                    <a:pt x="2186619" y="3162850"/>
                  </a:cubicBezTo>
                  <a:cubicBezTo>
                    <a:pt x="1507581" y="3188074"/>
                    <a:pt x="1100140" y="3053811"/>
                    <a:pt x="318042" y="3162850"/>
                  </a:cubicBezTo>
                  <a:cubicBezTo>
                    <a:pt x="159247" y="3160945"/>
                    <a:pt x="-7352" y="3021912"/>
                    <a:pt x="0" y="2844808"/>
                  </a:cubicBezTo>
                  <a:cubicBezTo>
                    <a:pt x="50037" y="2037980"/>
                    <a:pt x="770" y="1356968"/>
                    <a:pt x="0" y="318042"/>
                  </a:cubicBezTo>
                  <a:close/>
                </a:path>
                <a:path w="2504661" h="3162850" stroke="0" extrusionOk="0">
                  <a:moveTo>
                    <a:pt x="0" y="318042"/>
                  </a:moveTo>
                  <a:cubicBezTo>
                    <a:pt x="24605" y="149099"/>
                    <a:pt x="148389" y="12494"/>
                    <a:pt x="318042" y="0"/>
                  </a:cubicBezTo>
                  <a:cubicBezTo>
                    <a:pt x="1107320" y="20103"/>
                    <a:pt x="1730814" y="-145903"/>
                    <a:pt x="2186619" y="0"/>
                  </a:cubicBezTo>
                  <a:cubicBezTo>
                    <a:pt x="2337978" y="-18513"/>
                    <a:pt x="2508634" y="134383"/>
                    <a:pt x="2504661" y="318042"/>
                  </a:cubicBezTo>
                  <a:cubicBezTo>
                    <a:pt x="2507834" y="814301"/>
                    <a:pt x="2598928" y="1900760"/>
                    <a:pt x="2504661" y="2844808"/>
                  </a:cubicBezTo>
                  <a:cubicBezTo>
                    <a:pt x="2477041" y="3030464"/>
                    <a:pt x="2348671" y="3160625"/>
                    <a:pt x="2186619" y="3162850"/>
                  </a:cubicBezTo>
                  <a:cubicBezTo>
                    <a:pt x="1649626" y="3078816"/>
                    <a:pt x="699537" y="3238405"/>
                    <a:pt x="318042" y="3162850"/>
                  </a:cubicBezTo>
                  <a:cubicBezTo>
                    <a:pt x="121340" y="3158598"/>
                    <a:pt x="-11363" y="3015310"/>
                    <a:pt x="0" y="2844808"/>
                  </a:cubicBezTo>
                  <a:cubicBezTo>
                    <a:pt x="32216" y="1677018"/>
                    <a:pt x="57206" y="644464"/>
                    <a:pt x="0" y="318042"/>
                  </a:cubicBezTo>
                  <a:close/>
                </a:path>
              </a:pathLst>
            </a:custGeom>
            <a:solidFill>
              <a:srgbClr val="FCE4EB"/>
            </a:solidFill>
            <a:ln w="38100">
              <a:solidFill>
                <a:srgbClr val="ED7294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1269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F1BE08-C294-6761-1DD8-597A48BA306D}"/>
                </a:ext>
              </a:extLst>
            </p:cNvPr>
            <p:cNvSpPr txBox="1"/>
            <p:nvPr/>
          </p:nvSpPr>
          <p:spPr>
            <a:xfrm>
              <a:off x="2040836" y="1548298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4 - 1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E13051-8E17-0E17-295A-5B1DA910720F}"/>
                </a:ext>
              </a:extLst>
            </p:cNvPr>
            <p:cNvSpPr txBox="1"/>
            <p:nvPr/>
          </p:nvSpPr>
          <p:spPr>
            <a:xfrm>
              <a:off x="2040836" y="2565774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6 - 1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3A5711-3C15-DD1E-6AE9-626E4FB21034}"/>
                </a:ext>
              </a:extLst>
            </p:cNvPr>
            <p:cNvSpPr txBox="1"/>
            <p:nvPr/>
          </p:nvSpPr>
          <p:spPr>
            <a:xfrm>
              <a:off x="2040836" y="3583250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6 - 5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3F8F76-31A8-33D9-A601-C3CE2495A512}"/>
              </a:ext>
            </a:extLst>
          </p:cNvPr>
          <p:cNvGrpSpPr/>
          <p:nvPr/>
        </p:nvGrpSpPr>
        <p:grpSpPr>
          <a:xfrm>
            <a:off x="8272672" y="2066065"/>
            <a:ext cx="2504661" cy="3162850"/>
            <a:chOff x="1802295" y="1399847"/>
            <a:chExt cx="2504661" cy="316285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6BD56C-C635-BFB3-7F67-958F06BA31DB}"/>
                </a:ext>
              </a:extLst>
            </p:cNvPr>
            <p:cNvSpPr/>
            <p:nvPr/>
          </p:nvSpPr>
          <p:spPr>
            <a:xfrm>
              <a:off x="1802295" y="1399847"/>
              <a:ext cx="2504661" cy="3162850"/>
            </a:xfrm>
            <a:custGeom>
              <a:avLst/>
              <a:gdLst>
                <a:gd name="connsiteX0" fmla="*/ 0 w 2504661"/>
                <a:gd name="connsiteY0" fmla="*/ 318042 h 3162850"/>
                <a:gd name="connsiteX1" fmla="*/ 318042 w 2504661"/>
                <a:gd name="connsiteY1" fmla="*/ 0 h 3162850"/>
                <a:gd name="connsiteX2" fmla="*/ 2186619 w 2504661"/>
                <a:gd name="connsiteY2" fmla="*/ 0 h 3162850"/>
                <a:gd name="connsiteX3" fmla="*/ 2504661 w 2504661"/>
                <a:gd name="connsiteY3" fmla="*/ 318042 h 3162850"/>
                <a:gd name="connsiteX4" fmla="*/ 2504661 w 2504661"/>
                <a:gd name="connsiteY4" fmla="*/ 2844808 h 3162850"/>
                <a:gd name="connsiteX5" fmla="*/ 2186619 w 2504661"/>
                <a:gd name="connsiteY5" fmla="*/ 3162850 h 3162850"/>
                <a:gd name="connsiteX6" fmla="*/ 318042 w 2504661"/>
                <a:gd name="connsiteY6" fmla="*/ 3162850 h 3162850"/>
                <a:gd name="connsiteX7" fmla="*/ 0 w 2504661"/>
                <a:gd name="connsiteY7" fmla="*/ 2844808 h 3162850"/>
                <a:gd name="connsiteX8" fmla="*/ 0 w 2504661"/>
                <a:gd name="connsiteY8" fmla="*/ 318042 h 31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4661" h="3162850" fill="none" extrusionOk="0">
                  <a:moveTo>
                    <a:pt x="0" y="318042"/>
                  </a:moveTo>
                  <a:cubicBezTo>
                    <a:pt x="291" y="150278"/>
                    <a:pt x="147195" y="8060"/>
                    <a:pt x="318042" y="0"/>
                  </a:cubicBezTo>
                  <a:cubicBezTo>
                    <a:pt x="1178479" y="-151333"/>
                    <a:pt x="1423599" y="96342"/>
                    <a:pt x="2186619" y="0"/>
                  </a:cubicBezTo>
                  <a:cubicBezTo>
                    <a:pt x="2359397" y="-19770"/>
                    <a:pt x="2479931" y="134912"/>
                    <a:pt x="2504661" y="318042"/>
                  </a:cubicBezTo>
                  <a:cubicBezTo>
                    <a:pt x="2605537" y="607826"/>
                    <a:pt x="2397348" y="2542271"/>
                    <a:pt x="2504661" y="2844808"/>
                  </a:cubicBezTo>
                  <a:cubicBezTo>
                    <a:pt x="2508292" y="3002027"/>
                    <a:pt x="2349963" y="3149055"/>
                    <a:pt x="2186619" y="3162850"/>
                  </a:cubicBezTo>
                  <a:cubicBezTo>
                    <a:pt x="1507581" y="3188074"/>
                    <a:pt x="1100140" y="3053811"/>
                    <a:pt x="318042" y="3162850"/>
                  </a:cubicBezTo>
                  <a:cubicBezTo>
                    <a:pt x="159247" y="3160945"/>
                    <a:pt x="-7352" y="3021912"/>
                    <a:pt x="0" y="2844808"/>
                  </a:cubicBezTo>
                  <a:cubicBezTo>
                    <a:pt x="50037" y="2037980"/>
                    <a:pt x="770" y="1356968"/>
                    <a:pt x="0" y="318042"/>
                  </a:cubicBezTo>
                  <a:close/>
                </a:path>
                <a:path w="2504661" h="3162850" stroke="0" extrusionOk="0">
                  <a:moveTo>
                    <a:pt x="0" y="318042"/>
                  </a:moveTo>
                  <a:cubicBezTo>
                    <a:pt x="24605" y="149099"/>
                    <a:pt x="148389" y="12494"/>
                    <a:pt x="318042" y="0"/>
                  </a:cubicBezTo>
                  <a:cubicBezTo>
                    <a:pt x="1107320" y="20103"/>
                    <a:pt x="1730814" y="-145903"/>
                    <a:pt x="2186619" y="0"/>
                  </a:cubicBezTo>
                  <a:cubicBezTo>
                    <a:pt x="2337978" y="-18513"/>
                    <a:pt x="2508634" y="134383"/>
                    <a:pt x="2504661" y="318042"/>
                  </a:cubicBezTo>
                  <a:cubicBezTo>
                    <a:pt x="2507834" y="814301"/>
                    <a:pt x="2598928" y="1900760"/>
                    <a:pt x="2504661" y="2844808"/>
                  </a:cubicBezTo>
                  <a:cubicBezTo>
                    <a:pt x="2477041" y="3030464"/>
                    <a:pt x="2348671" y="3160625"/>
                    <a:pt x="2186619" y="3162850"/>
                  </a:cubicBezTo>
                  <a:cubicBezTo>
                    <a:pt x="1649626" y="3078816"/>
                    <a:pt x="699537" y="3238405"/>
                    <a:pt x="318042" y="3162850"/>
                  </a:cubicBezTo>
                  <a:cubicBezTo>
                    <a:pt x="121340" y="3158598"/>
                    <a:pt x="-11363" y="3015310"/>
                    <a:pt x="0" y="2844808"/>
                  </a:cubicBezTo>
                  <a:cubicBezTo>
                    <a:pt x="32216" y="1677018"/>
                    <a:pt x="57206" y="644464"/>
                    <a:pt x="0" y="318042"/>
                  </a:cubicBezTo>
                  <a:close/>
                </a:path>
              </a:pathLst>
            </a:custGeom>
            <a:solidFill>
              <a:srgbClr val="FCE4EB"/>
            </a:solidFill>
            <a:ln w="38100">
              <a:solidFill>
                <a:srgbClr val="ED7294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1269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0E8B93-CADA-AFD3-DC95-AF1C0D20CC8F}"/>
                </a:ext>
              </a:extLst>
            </p:cNvPr>
            <p:cNvSpPr txBox="1"/>
            <p:nvPr/>
          </p:nvSpPr>
          <p:spPr>
            <a:xfrm>
              <a:off x="2040836" y="1548298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5 - 4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175806-6F8A-7172-B8FE-941502776BC2}"/>
                </a:ext>
              </a:extLst>
            </p:cNvPr>
            <p:cNvSpPr txBox="1"/>
            <p:nvPr/>
          </p:nvSpPr>
          <p:spPr>
            <a:xfrm>
              <a:off x="2040836" y="2565774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6 - 3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176733-6B02-2EB3-4460-7798E4B78FD0}"/>
                </a:ext>
              </a:extLst>
            </p:cNvPr>
            <p:cNvSpPr txBox="1"/>
            <p:nvPr/>
          </p:nvSpPr>
          <p:spPr>
            <a:xfrm>
              <a:off x="2040836" y="3583250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3 - 3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AB9BE0-5D42-A833-298D-0C4EA062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9" y="0"/>
            <a:ext cx="167654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91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63627-2830-4563-C4E4-F76E67634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2">
            <a:extLst>
              <a:ext uri="{FF2B5EF4-FFF2-40B4-BE49-F238E27FC236}">
                <a16:creationId xmlns:a16="http://schemas.microsoft.com/office/drawing/2014/main" id="{0E6CD6C9-F0FC-0046-B9CB-A84AE4116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69" y="915444"/>
            <a:ext cx="4829548" cy="49952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B4004D-A530-B75F-B547-9893C7A8BC70}"/>
              </a:ext>
            </a:extLst>
          </p:cNvPr>
          <p:cNvSpPr/>
          <p:nvPr/>
        </p:nvSpPr>
        <p:spPr>
          <a:xfrm>
            <a:off x="5378117" y="3239589"/>
            <a:ext cx="6265314" cy="2042274"/>
          </a:xfrm>
          <a:custGeom>
            <a:avLst/>
            <a:gdLst>
              <a:gd name="connsiteX0" fmla="*/ 0 w 6265314"/>
              <a:gd name="connsiteY0" fmla="*/ 259328 h 2042274"/>
              <a:gd name="connsiteX1" fmla="*/ 259328 w 6265314"/>
              <a:gd name="connsiteY1" fmla="*/ 0 h 2042274"/>
              <a:gd name="connsiteX2" fmla="*/ 6005986 w 6265314"/>
              <a:gd name="connsiteY2" fmla="*/ 0 h 2042274"/>
              <a:gd name="connsiteX3" fmla="*/ 6265314 w 6265314"/>
              <a:gd name="connsiteY3" fmla="*/ 259328 h 2042274"/>
              <a:gd name="connsiteX4" fmla="*/ 6265314 w 6265314"/>
              <a:gd name="connsiteY4" fmla="*/ 1782946 h 2042274"/>
              <a:gd name="connsiteX5" fmla="*/ 6005986 w 6265314"/>
              <a:gd name="connsiteY5" fmla="*/ 2042274 h 2042274"/>
              <a:gd name="connsiteX6" fmla="*/ 259328 w 6265314"/>
              <a:gd name="connsiteY6" fmla="*/ 2042274 h 2042274"/>
              <a:gd name="connsiteX7" fmla="*/ 0 w 6265314"/>
              <a:gd name="connsiteY7" fmla="*/ 1782946 h 2042274"/>
              <a:gd name="connsiteX8" fmla="*/ 0 w 6265314"/>
              <a:gd name="connsiteY8" fmla="*/ 259328 h 204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5314" h="2042274" fill="none" extrusionOk="0">
                <a:moveTo>
                  <a:pt x="0" y="259328"/>
                </a:moveTo>
                <a:cubicBezTo>
                  <a:pt x="463" y="128632"/>
                  <a:pt x="128193" y="20288"/>
                  <a:pt x="259328" y="0"/>
                </a:cubicBezTo>
                <a:cubicBezTo>
                  <a:pt x="852327" y="72427"/>
                  <a:pt x="4248814" y="61419"/>
                  <a:pt x="6005986" y="0"/>
                </a:cubicBezTo>
                <a:cubicBezTo>
                  <a:pt x="6148215" y="-6842"/>
                  <a:pt x="6261359" y="114909"/>
                  <a:pt x="6265314" y="259328"/>
                </a:cubicBezTo>
                <a:cubicBezTo>
                  <a:pt x="6169846" y="952343"/>
                  <a:pt x="6326169" y="1458935"/>
                  <a:pt x="6265314" y="1782946"/>
                </a:cubicBezTo>
                <a:cubicBezTo>
                  <a:pt x="6267226" y="1916467"/>
                  <a:pt x="6130370" y="2021155"/>
                  <a:pt x="6005986" y="2042274"/>
                </a:cubicBezTo>
                <a:cubicBezTo>
                  <a:pt x="3220021" y="2072101"/>
                  <a:pt x="2626988" y="1962968"/>
                  <a:pt x="259328" y="2042274"/>
                </a:cubicBezTo>
                <a:cubicBezTo>
                  <a:pt x="133162" y="2040346"/>
                  <a:pt x="-10747" y="1928294"/>
                  <a:pt x="0" y="1782946"/>
                </a:cubicBezTo>
                <a:cubicBezTo>
                  <a:pt x="15688" y="1569506"/>
                  <a:pt x="-115738" y="812062"/>
                  <a:pt x="0" y="259328"/>
                </a:cubicBezTo>
                <a:close/>
              </a:path>
              <a:path w="6265314" h="2042274" stroke="0" extrusionOk="0">
                <a:moveTo>
                  <a:pt x="0" y="259328"/>
                </a:moveTo>
                <a:cubicBezTo>
                  <a:pt x="8815" y="118508"/>
                  <a:pt x="119126" y="6294"/>
                  <a:pt x="259328" y="0"/>
                </a:cubicBezTo>
                <a:cubicBezTo>
                  <a:pt x="2085746" y="123000"/>
                  <a:pt x="4588741" y="-96860"/>
                  <a:pt x="6005986" y="0"/>
                </a:cubicBezTo>
                <a:cubicBezTo>
                  <a:pt x="6133566" y="-11922"/>
                  <a:pt x="6266655" y="113401"/>
                  <a:pt x="6265314" y="259328"/>
                </a:cubicBezTo>
                <a:cubicBezTo>
                  <a:pt x="6247833" y="582051"/>
                  <a:pt x="6390463" y="1480399"/>
                  <a:pt x="6265314" y="1782946"/>
                </a:cubicBezTo>
                <a:cubicBezTo>
                  <a:pt x="6260267" y="1927997"/>
                  <a:pt x="6146140" y="2041772"/>
                  <a:pt x="6005986" y="2042274"/>
                </a:cubicBezTo>
                <a:cubicBezTo>
                  <a:pt x="3768808" y="1881567"/>
                  <a:pt x="2776064" y="2081941"/>
                  <a:pt x="259328" y="2042274"/>
                </a:cubicBezTo>
                <a:cubicBezTo>
                  <a:pt x="108693" y="2040777"/>
                  <a:pt x="-7172" y="1922920"/>
                  <a:pt x="0" y="1782946"/>
                </a:cubicBezTo>
                <a:cubicBezTo>
                  <a:pt x="-40874" y="1551701"/>
                  <a:pt x="-9986" y="590500"/>
                  <a:pt x="0" y="259328"/>
                </a:cubicBezTo>
                <a:close/>
              </a:path>
            </a:pathLst>
          </a:custGeom>
          <a:solidFill>
            <a:srgbClr val="FCE4EB"/>
          </a:solidFill>
          <a:ln w="38100">
            <a:solidFill>
              <a:srgbClr val="ED7294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269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UTM Avo" panose="02040603050506020204" pitchFamily="18" charset="0"/>
              </a:rPr>
              <a:t>Hai bạn cùng bàn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UTM Avo" panose="02040603050506020204" pitchFamily="18" charset="0"/>
              </a:rPr>
              <a:t>hỏi - đáp nhau về kết quả của các phép tính.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1143B-2B1D-BED3-A036-C10D18138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31" y="915444"/>
            <a:ext cx="707806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14958-498F-A774-A9DB-E3CAC568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A4E8ABD-5953-32AE-0227-9A29BE1F0384}"/>
              </a:ext>
            </a:extLst>
          </p:cNvPr>
          <p:cNvSpPr txBox="1"/>
          <p:nvPr/>
        </p:nvSpPr>
        <p:spPr>
          <a:xfrm>
            <a:off x="1901688" y="514629"/>
            <a:ext cx="4194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ED7294"/>
                </a:solidFill>
                <a:latin typeface="UTM Avo" panose="02040603050506020204" pitchFamily="18" charset="0"/>
              </a:rPr>
              <a:t>Tính nhẩm</a:t>
            </a:r>
            <a:endParaRPr lang="en-US" sz="4800">
              <a:solidFill>
                <a:srgbClr val="ED7294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F0F901-0953-A25B-001D-68CC559240A6}"/>
              </a:ext>
            </a:extLst>
          </p:cNvPr>
          <p:cNvGrpSpPr/>
          <p:nvPr/>
        </p:nvGrpSpPr>
        <p:grpSpPr>
          <a:xfrm>
            <a:off x="745435" y="1917614"/>
            <a:ext cx="2819924" cy="3162850"/>
            <a:chOff x="1802295" y="1399847"/>
            <a:chExt cx="2675391" cy="31628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17D1810-03BD-572B-DB00-CCFAF7914A1F}"/>
                </a:ext>
              </a:extLst>
            </p:cNvPr>
            <p:cNvSpPr/>
            <p:nvPr/>
          </p:nvSpPr>
          <p:spPr>
            <a:xfrm>
              <a:off x="1802295" y="1399847"/>
              <a:ext cx="2675391" cy="3162850"/>
            </a:xfrm>
            <a:custGeom>
              <a:avLst/>
              <a:gdLst>
                <a:gd name="connsiteX0" fmla="*/ 0 w 2675391"/>
                <a:gd name="connsiteY0" fmla="*/ 339721 h 3162850"/>
                <a:gd name="connsiteX1" fmla="*/ 339721 w 2675391"/>
                <a:gd name="connsiteY1" fmla="*/ 0 h 3162850"/>
                <a:gd name="connsiteX2" fmla="*/ 2335670 w 2675391"/>
                <a:gd name="connsiteY2" fmla="*/ 0 h 3162850"/>
                <a:gd name="connsiteX3" fmla="*/ 2675391 w 2675391"/>
                <a:gd name="connsiteY3" fmla="*/ 339721 h 3162850"/>
                <a:gd name="connsiteX4" fmla="*/ 2675391 w 2675391"/>
                <a:gd name="connsiteY4" fmla="*/ 2823129 h 3162850"/>
                <a:gd name="connsiteX5" fmla="*/ 2335670 w 2675391"/>
                <a:gd name="connsiteY5" fmla="*/ 3162850 h 3162850"/>
                <a:gd name="connsiteX6" fmla="*/ 339721 w 2675391"/>
                <a:gd name="connsiteY6" fmla="*/ 3162850 h 3162850"/>
                <a:gd name="connsiteX7" fmla="*/ 0 w 2675391"/>
                <a:gd name="connsiteY7" fmla="*/ 2823129 h 3162850"/>
                <a:gd name="connsiteX8" fmla="*/ 0 w 2675391"/>
                <a:gd name="connsiteY8" fmla="*/ 339721 h 31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5391" h="3162850" fill="none" extrusionOk="0">
                  <a:moveTo>
                    <a:pt x="0" y="339721"/>
                  </a:moveTo>
                  <a:cubicBezTo>
                    <a:pt x="409" y="163179"/>
                    <a:pt x="169576" y="29333"/>
                    <a:pt x="339721" y="0"/>
                  </a:cubicBezTo>
                  <a:cubicBezTo>
                    <a:pt x="1168525" y="72427"/>
                    <a:pt x="1737428" y="61419"/>
                    <a:pt x="2335670" y="0"/>
                  </a:cubicBezTo>
                  <a:cubicBezTo>
                    <a:pt x="2519797" y="-24064"/>
                    <a:pt x="2657026" y="146543"/>
                    <a:pt x="2675391" y="339721"/>
                  </a:cubicBezTo>
                  <a:cubicBezTo>
                    <a:pt x="2776267" y="1069204"/>
                    <a:pt x="2568078" y="2430756"/>
                    <a:pt x="2675391" y="2823129"/>
                  </a:cubicBezTo>
                  <a:cubicBezTo>
                    <a:pt x="2678663" y="2994144"/>
                    <a:pt x="2511449" y="3149573"/>
                    <a:pt x="2335670" y="3162850"/>
                  </a:cubicBezTo>
                  <a:cubicBezTo>
                    <a:pt x="1532643" y="3192677"/>
                    <a:pt x="917604" y="3083544"/>
                    <a:pt x="339721" y="3162850"/>
                  </a:cubicBezTo>
                  <a:cubicBezTo>
                    <a:pt x="182547" y="3159408"/>
                    <a:pt x="-22149" y="3015132"/>
                    <a:pt x="0" y="2823129"/>
                  </a:cubicBezTo>
                  <a:cubicBezTo>
                    <a:pt x="50037" y="2303943"/>
                    <a:pt x="770" y="1372670"/>
                    <a:pt x="0" y="339721"/>
                  </a:cubicBezTo>
                  <a:close/>
                </a:path>
                <a:path w="2675391" h="3162850" stroke="0" extrusionOk="0">
                  <a:moveTo>
                    <a:pt x="0" y="339721"/>
                  </a:moveTo>
                  <a:cubicBezTo>
                    <a:pt x="14974" y="156180"/>
                    <a:pt x="166619" y="30255"/>
                    <a:pt x="339721" y="0"/>
                  </a:cubicBezTo>
                  <a:cubicBezTo>
                    <a:pt x="1142285" y="123000"/>
                    <a:pt x="2022201" y="-96860"/>
                    <a:pt x="2335670" y="0"/>
                  </a:cubicBezTo>
                  <a:cubicBezTo>
                    <a:pt x="2519452" y="-2927"/>
                    <a:pt x="2690298" y="122045"/>
                    <a:pt x="2675391" y="339721"/>
                  </a:cubicBezTo>
                  <a:cubicBezTo>
                    <a:pt x="2678564" y="795944"/>
                    <a:pt x="2769658" y="2009905"/>
                    <a:pt x="2675391" y="2823129"/>
                  </a:cubicBezTo>
                  <a:cubicBezTo>
                    <a:pt x="2643484" y="3022311"/>
                    <a:pt x="2498143" y="3158734"/>
                    <a:pt x="2335670" y="3162850"/>
                  </a:cubicBezTo>
                  <a:cubicBezTo>
                    <a:pt x="1522778" y="3002143"/>
                    <a:pt x="681908" y="3202517"/>
                    <a:pt x="339721" y="3162850"/>
                  </a:cubicBezTo>
                  <a:cubicBezTo>
                    <a:pt x="121947" y="3156760"/>
                    <a:pt x="-33741" y="2995466"/>
                    <a:pt x="0" y="2823129"/>
                  </a:cubicBezTo>
                  <a:cubicBezTo>
                    <a:pt x="32216" y="1872595"/>
                    <a:pt x="57206" y="700729"/>
                    <a:pt x="0" y="339721"/>
                  </a:cubicBezTo>
                  <a:close/>
                </a:path>
              </a:pathLst>
            </a:custGeom>
            <a:solidFill>
              <a:srgbClr val="FCE4EB"/>
            </a:solidFill>
            <a:ln w="38100">
              <a:solidFill>
                <a:srgbClr val="ED7294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1269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D8477D-0CDD-2DB8-1AC7-6D876B7E0BEE}"/>
                </a:ext>
              </a:extLst>
            </p:cNvPr>
            <p:cNvSpPr txBox="1"/>
            <p:nvPr/>
          </p:nvSpPr>
          <p:spPr>
            <a:xfrm>
              <a:off x="2040836" y="1548298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4 - 3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5CD836-15E2-A019-06BC-0EE2D7F36214}"/>
                </a:ext>
              </a:extLst>
            </p:cNvPr>
            <p:cNvSpPr txBox="1"/>
            <p:nvPr/>
          </p:nvSpPr>
          <p:spPr>
            <a:xfrm>
              <a:off x="2040836" y="2565774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5 - 1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70BBA-5622-2C37-1B4C-32BB0F15BF33}"/>
                </a:ext>
              </a:extLst>
            </p:cNvPr>
            <p:cNvSpPr txBox="1"/>
            <p:nvPr/>
          </p:nvSpPr>
          <p:spPr>
            <a:xfrm>
              <a:off x="2040836" y="3583250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5 - 5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15523C-F1E8-0AFC-62D2-C4C06965E122}"/>
              </a:ext>
            </a:extLst>
          </p:cNvPr>
          <p:cNvGrpSpPr/>
          <p:nvPr/>
        </p:nvGrpSpPr>
        <p:grpSpPr>
          <a:xfrm>
            <a:off x="4396410" y="1917614"/>
            <a:ext cx="2639971" cy="3162850"/>
            <a:chOff x="1822174" y="1399847"/>
            <a:chExt cx="2639971" cy="31628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776426F-59AD-89FE-CB58-AA0FC76643E4}"/>
                </a:ext>
              </a:extLst>
            </p:cNvPr>
            <p:cNvSpPr/>
            <p:nvPr/>
          </p:nvSpPr>
          <p:spPr>
            <a:xfrm>
              <a:off x="1822174" y="1399847"/>
              <a:ext cx="2639971" cy="3162850"/>
            </a:xfrm>
            <a:custGeom>
              <a:avLst/>
              <a:gdLst>
                <a:gd name="connsiteX0" fmla="*/ 0 w 2639971"/>
                <a:gd name="connsiteY0" fmla="*/ 335224 h 3162850"/>
                <a:gd name="connsiteX1" fmla="*/ 335224 w 2639971"/>
                <a:gd name="connsiteY1" fmla="*/ 0 h 3162850"/>
                <a:gd name="connsiteX2" fmla="*/ 2304747 w 2639971"/>
                <a:gd name="connsiteY2" fmla="*/ 0 h 3162850"/>
                <a:gd name="connsiteX3" fmla="*/ 2639971 w 2639971"/>
                <a:gd name="connsiteY3" fmla="*/ 335224 h 3162850"/>
                <a:gd name="connsiteX4" fmla="*/ 2639971 w 2639971"/>
                <a:gd name="connsiteY4" fmla="*/ 2827626 h 3162850"/>
                <a:gd name="connsiteX5" fmla="*/ 2304747 w 2639971"/>
                <a:gd name="connsiteY5" fmla="*/ 3162850 h 3162850"/>
                <a:gd name="connsiteX6" fmla="*/ 335224 w 2639971"/>
                <a:gd name="connsiteY6" fmla="*/ 3162850 h 3162850"/>
                <a:gd name="connsiteX7" fmla="*/ 0 w 2639971"/>
                <a:gd name="connsiteY7" fmla="*/ 2827626 h 3162850"/>
                <a:gd name="connsiteX8" fmla="*/ 0 w 2639971"/>
                <a:gd name="connsiteY8" fmla="*/ 335224 h 31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9971" h="3162850" fill="none" extrusionOk="0">
                  <a:moveTo>
                    <a:pt x="0" y="335224"/>
                  </a:moveTo>
                  <a:cubicBezTo>
                    <a:pt x="239" y="156545"/>
                    <a:pt x="154780" y="7879"/>
                    <a:pt x="335224" y="0"/>
                  </a:cubicBezTo>
                  <a:cubicBezTo>
                    <a:pt x="1238455" y="72427"/>
                    <a:pt x="1335953" y="61419"/>
                    <a:pt x="2304747" y="0"/>
                  </a:cubicBezTo>
                  <a:cubicBezTo>
                    <a:pt x="2489561" y="-2237"/>
                    <a:pt x="2617505" y="143290"/>
                    <a:pt x="2639971" y="335224"/>
                  </a:cubicBezTo>
                  <a:cubicBezTo>
                    <a:pt x="2740847" y="1037920"/>
                    <a:pt x="2532658" y="2090264"/>
                    <a:pt x="2639971" y="2827626"/>
                  </a:cubicBezTo>
                  <a:cubicBezTo>
                    <a:pt x="2645269" y="2985876"/>
                    <a:pt x="2476683" y="3148049"/>
                    <a:pt x="2304747" y="3162850"/>
                  </a:cubicBezTo>
                  <a:cubicBezTo>
                    <a:pt x="1561860" y="3192677"/>
                    <a:pt x="819746" y="3083544"/>
                    <a:pt x="335224" y="3162850"/>
                  </a:cubicBezTo>
                  <a:cubicBezTo>
                    <a:pt x="155722" y="3162213"/>
                    <a:pt x="-3063" y="3013371"/>
                    <a:pt x="0" y="2827626"/>
                  </a:cubicBezTo>
                  <a:cubicBezTo>
                    <a:pt x="50037" y="1658024"/>
                    <a:pt x="770" y="1412002"/>
                    <a:pt x="0" y="335224"/>
                  </a:cubicBezTo>
                  <a:close/>
                </a:path>
                <a:path w="2639971" h="3162850" stroke="0" extrusionOk="0">
                  <a:moveTo>
                    <a:pt x="0" y="335224"/>
                  </a:moveTo>
                  <a:cubicBezTo>
                    <a:pt x="10166" y="152856"/>
                    <a:pt x="163833" y="28644"/>
                    <a:pt x="335224" y="0"/>
                  </a:cubicBezTo>
                  <a:cubicBezTo>
                    <a:pt x="812432" y="123000"/>
                    <a:pt x="1394255" y="-96860"/>
                    <a:pt x="2304747" y="0"/>
                  </a:cubicBezTo>
                  <a:cubicBezTo>
                    <a:pt x="2462556" y="-20830"/>
                    <a:pt x="2650329" y="129203"/>
                    <a:pt x="2639971" y="335224"/>
                  </a:cubicBezTo>
                  <a:cubicBezTo>
                    <a:pt x="2643144" y="603195"/>
                    <a:pt x="2734238" y="2410945"/>
                    <a:pt x="2639971" y="2827626"/>
                  </a:cubicBezTo>
                  <a:cubicBezTo>
                    <a:pt x="2614273" y="3022075"/>
                    <a:pt x="2473409" y="3160153"/>
                    <a:pt x="2304747" y="3162850"/>
                  </a:cubicBezTo>
                  <a:cubicBezTo>
                    <a:pt x="2052990" y="3002143"/>
                    <a:pt x="542954" y="3202517"/>
                    <a:pt x="335224" y="3162850"/>
                  </a:cubicBezTo>
                  <a:cubicBezTo>
                    <a:pt x="125806" y="3157946"/>
                    <a:pt x="-4924" y="3010534"/>
                    <a:pt x="0" y="2827626"/>
                  </a:cubicBezTo>
                  <a:cubicBezTo>
                    <a:pt x="32216" y="2041683"/>
                    <a:pt x="57206" y="1467629"/>
                    <a:pt x="0" y="335224"/>
                  </a:cubicBezTo>
                  <a:close/>
                </a:path>
              </a:pathLst>
            </a:custGeom>
            <a:solidFill>
              <a:srgbClr val="FCE4EB"/>
            </a:solidFill>
            <a:ln w="38100">
              <a:solidFill>
                <a:srgbClr val="ED7294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1269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22DF-7BE6-40E4-33BD-F1625644FF9F}"/>
                </a:ext>
              </a:extLst>
            </p:cNvPr>
            <p:cNvSpPr txBox="1"/>
            <p:nvPr/>
          </p:nvSpPr>
          <p:spPr>
            <a:xfrm>
              <a:off x="2040836" y="1548298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4 - 1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A774D1-4B8A-909B-CC15-9819FA3583A0}"/>
                </a:ext>
              </a:extLst>
            </p:cNvPr>
            <p:cNvSpPr txBox="1"/>
            <p:nvPr/>
          </p:nvSpPr>
          <p:spPr>
            <a:xfrm>
              <a:off x="2040836" y="2565774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6 - 1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15E950-C26C-F8FF-5F8A-5E82ED412F5D}"/>
                </a:ext>
              </a:extLst>
            </p:cNvPr>
            <p:cNvSpPr txBox="1"/>
            <p:nvPr/>
          </p:nvSpPr>
          <p:spPr>
            <a:xfrm>
              <a:off x="2040836" y="3583250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6 - 5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FB98F7-C549-ADA3-A9D8-3BF85F33BCBD}"/>
              </a:ext>
            </a:extLst>
          </p:cNvPr>
          <p:cNvGrpSpPr/>
          <p:nvPr/>
        </p:nvGrpSpPr>
        <p:grpSpPr>
          <a:xfrm>
            <a:off x="8272672" y="1917614"/>
            <a:ext cx="2689541" cy="3162850"/>
            <a:chOff x="1802295" y="1399847"/>
            <a:chExt cx="2398647" cy="316285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061DF1C-4AE8-6E7C-7C25-BD0D09226ED4}"/>
                </a:ext>
              </a:extLst>
            </p:cNvPr>
            <p:cNvSpPr/>
            <p:nvPr/>
          </p:nvSpPr>
          <p:spPr>
            <a:xfrm>
              <a:off x="1802295" y="1399847"/>
              <a:ext cx="2398647" cy="3162850"/>
            </a:xfrm>
            <a:custGeom>
              <a:avLst/>
              <a:gdLst>
                <a:gd name="connsiteX0" fmla="*/ 0 w 2398647"/>
                <a:gd name="connsiteY0" fmla="*/ 304580 h 3162850"/>
                <a:gd name="connsiteX1" fmla="*/ 304580 w 2398647"/>
                <a:gd name="connsiteY1" fmla="*/ 0 h 3162850"/>
                <a:gd name="connsiteX2" fmla="*/ 2094067 w 2398647"/>
                <a:gd name="connsiteY2" fmla="*/ 0 h 3162850"/>
                <a:gd name="connsiteX3" fmla="*/ 2398647 w 2398647"/>
                <a:gd name="connsiteY3" fmla="*/ 304580 h 3162850"/>
                <a:gd name="connsiteX4" fmla="*/ 2398647 w 2398647"/>
                <a:gd name="connsiteY4" fmla="*/ 2858270 h 3162850"/>
                <a:gd name="connsiteX5" fmla="*/ 2094067 w 2398647"/>
                <a:gd name="connsiteY5" fmla="*/ 3162850 h 3162850"/>
                <a:gd name="connsiteX6" fmla="*/ 304580 w 2398647"/>
                <a:gd name="connsiteY6" fmla="*/ 3162850 h 3162850"/>
                <a:gd name="connsiteX7" fmla="*/ 0 w 2398647"/>
                <a:gd name="connsiteY7" fmla="*/ 2858270 h 3162850"/>
                <a:gd name="connsiteX8" fmla="*/ 0 w 2398647"/>
                <a:gd name="connsiteY8" fmla="*/ 304580 h 31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647" h="3162850" fill="none" extrusionOk="0">
                  <a:moveTo>
                    <a:pt x="0" y="304580"/>
                  </a:moveTo>
                  <a:cubicBezTo>
                    <a:pt x="962" y="162393"/>
                    <a:pt x="148000" y="19527"/>
                    <a:pt x="304580" y="0"/>
                  </a:cubicBezTo>
                  <a:cubicBezTo>
                    <a:pt x="1136553" y="-145312"/>
                    <a:pt x="1585178" y="-92806"/>
                    <a:pt x="2094067" y="0"/>
                  </a:cubicBezTo>
                  <a:cubicBezTo>
                    <a:pt x="2258885" y="-23382"/>
                    <a:pt x="2370161" y="127749"/>
                    <a:pt x="2398647" y="304580"/>
                  </a:cubicBezTo>
                  <a:cubicBezTo>
                    <a:pt x="2499523" y="932442"/>
                    <a:pt x="2291334" y="1935228"/>
                    <a:pt x="2398647" y="2858270"/>
                  </a:cubicBezTo>
                  <a:cubicBezTo>
                    <a:pt x="2402900" y="3004899"/>
                    <a:pt x="2258686" y="3158819"/>
                    <a:pt x="2094067" y="3162850"/>
                  </a:cubicBezTo>
                  <a:cubicBezTo>
                    <a:pt x="1813692" y="3321824"/>
                    <a:pt x="593899" y="3225483"/>
                    <a:pt x="304580" y="3162850"/>
                  </a:cubicBezTo>
                  <a:cubicBezTo>
                    <a:pt x="163129" y="3159824"/>
                    <a:pt x="-32270" y="3032866"/>
                    <a:pt x="0" y="2858270"/>
                  </a:cubicBezTo>
                  <a:cubicBezTo>
                    <a:pt x="50037" y="2515219"/>
                    <a:pt x="770" y="1313321"/>
                    <a:pt x="0" y="304580"/>
                  </a:cubicBezTo>
                  <a:close/>
                </a:path>
                <a:path w="2398647" h="3162850" stroke="0" extrusionOk="0">
                  <a:moveTo>
                    <a:pt x="0" y="304580"/>
                  </a:moveTo>
                  <a:cubicBezTo>
                    <a:pt x="10373" y="139192"/>
                    <a:pt x="137563" y="2497"/>
                    <a:pt x="304580" y="0"/>
                  </a:cubicBezTo>
                  <a:cubicBezTo>
                    <a:pt x="1141249" y="-115045"/>
                    <a:pt x="1220671" y="-127160"/>
                    <a:pt x="2094067" y="0"/>
                  </a:cubicBezTo>
                  <a:cubicBezTo>
                    <a:pt x="2252607" y="-7373"/>
                    <a:pt x="2409918" y="113643"/>
                    <a:pt x="2398647" y="304580"/>
                  </a:cubicBezTo>
                  <a:cubicBezTo>
                    <a:pt x="2401820" y="800154"/>
                    <a:pt x="2492914" y="2582799"/>
                    <a:pt x="2398647" y="2858270"/>
                  </a:cubicBezTo>
                  <a:cubicBezTo>
                    <a:pt x="2386833" y="3030765"/>
                    <a:pt x="2241137" y="3159389"/>
                    <a:pt x="2094067" y="3162850"/>
                  </a:cubicBezTo>
                  <a:cubicBezTo>
                    <a:pt x="1536352" y="3014555"/>
                    <a:pt x="599201" y="3024398"/>
                    <a:pt x="304580" y="3162850"/>
                  </a:cubicBezTo>
                  <a:cubicBezTo>
                    <a:pt x="127288" y="3161017"/>
                    <a:pt x="-5789" y="3023862"/>
                    <a:pt x="0" y="2858270"/>
                  </a:cubicBezTo>
                  <a:cubicBezTo>
                    <a:pt x="32216" y="2172420"/>
                    <a:pt x="57206" y="960444"/>
                    <a:pt x="0" y="304580"/>
                  </a:cubicBezTo>
                  <a:close/>
                </a:path>
              </a:pathLst>
            </a:custGeom>
            <a:solidFill>
              <a:srgbClr val="FCE4EB"/>
            </a:solidFill>
            <a:ln w="38100">
              <a:solidFill>
                <a:srgbClr val="ED7294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1269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15F288-4729-A9D8-FC9B-461539DB9589}"/>
                </a:ext>
              </a:extLst>
            </p:cNvPr>
            <p:cNvSpPr txBox="1"/>
            <p:nvPr/>
          </p:nvSpPr>
          <p:spPr>
            <a:xfrm>
              <a:off x="2040836" y="1548298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5 - 4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A1D315-0B6D-1DF2-7333-E00B64870D57}"/>
                </a:ext>
              </a:extLst>
            </p:cNvPr>
            <p:cNvSpPr txBox="1"/>
            <p:nvPr/>
          </p:nvSpPr>
          <p:spPr>
            <a:xfrm>
              <a:off x="2040836" y="2565774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6 - 3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1C6A81-937A-53AF-303F-3F5B16140B07}"/>
                </a:ext>
              </a:extLst>
            </p:cNvPr>
            <p:cNvSpPr txBox="1"/>
            <p:nvPr/>
          </p:nvSpPr>
          <p:spPr>
            <a:xfrm>
              <a:off x="2040836" y="3583250"/>
              <a:ext cx="1921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UTM Avo" panose="02040603050506020204" pitchFamily="18" charset="0"/>
                </a:rPr>
                <a:t>3 - 3</a:t>
              </a:r>
              <a:endParaRPr lang="en-US" sz="4800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636889-DEDE-4651-92CD-A98A02A2DB32}"/>
              </a:ext>
            </a:extLst>
          </p:cNvPr>
          <p:cNvSpPr txBox="1"/>
          <p:nvPr/>
        </p:nvSpPr>
        <p:spPr>
          <a:xfrm>
            <a:off x="2350386" y="2087580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1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61C4C-7856-6514-0402-85F2E60E4F06}"/>
              </a:ext>
            </a:extLst>
          </p:cNvPr>
          <p:cNvSpPr txBox="1"/>
          <p:nvPr/>
        </p:nvSpPr>
        <p:spPr>
          <a:xfrm>
            <a:off x="2315141" y="3062026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4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E9C19-706A-1EDB-A18F-D54EF6F97417}"/>
              </a:ext>
            </a:extLst>
          </p:cNvPr>
          <p:cNvSpPr txBox="1"/>
          <p:nvPr/>
        </p:nvSpPr>
        <p:spPr>
          <a:xfrm>
            <a:off x="2297519" y="4125877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1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7D7CF-A310-1D91-DFAA-F3A3ABA25AB1}"/>
              </a:ext>
            </a:extLst>
          </p:cNvPr>
          <p:cNvSpPr txBox="1"/>
          <p:nvPr/>
        </p:nvSpPr>
        <p:spPr>
          <a:xfrm>
            <a:off x="5930872" y="2087580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3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8FA84-3260-776F-1A7B-EF747B4FF0FC}"/>
              </a:ext>
            </a:extLst>
          </p:cNvPr>
          <p:cNvSpPr txBox="1"/>
          <p:nvPr/>
        </p:nvSpPr>
        <p:spPr>
          <a:xfrm>
            <a:off x="5930871" y="3039486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5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866E1-C09B-E318-720B-87CAAD5F2972}"/>
              </a:ext>
            </a:extLst>
          </p:cNvPr>
          <p:cNvSpPr txBox="1"/>
          <p:nvPr/>
        </p:nvSpPr>
        <p:spPr>
          <a:xfrm>
            <a:off x="5930870" y="4012907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1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D928C-7CB1-3B00-2DB2-254B3289EBC9}"/>
              </a:ext>
            </a:extLst>
          </p:cNvPr>
          <p:cNvSpPr txBox="1"/>
          <p:nvPr/>
        </p:nvSpPr>
        <p:spPr>
          <a:xfrm>
            <a:off x="9856704" y="2066064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1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41573C-E149-0415-A4B1-289ACDE3EE6B}"/>
              </a:ext>
            </a:extLst>
          </p:cNvPr>
          <p:cNvSpPr txBox="1"/>
          <p:nvPr/>
        </p:nvSpPr>
        <p:spPr>
          <a:xfrm>
            <a:off x="9856703" y="3034983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3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0F9586-54AA-9750-C082-626E42813D39}"/>
              </a:ext>
            </a:extLst>
          </p:cNvPr>
          <p:cNvSpPr txBox="1"/>
          <p:nvPr/>
        </p:nvSpPr>
        <p:spPr>
          <a:xfrm>
            <a:off x="9843341" y="4055393"/>
            <a:ext cx="1105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n w="158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UTM Avo" panose="02040603050506020204" pitchFamily="18" charset="0"/>
              </a:rPr>
              <a:t>= 1</a:t>
            </a:r>
            <a:endParaRPr lang="en-US" sz="4800">
              <a:ln w="158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D204E37-FBAD-52F4-C3BF-1F1383AC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7" y="0"/>
            <a:ext cx="184115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FA3D0-16B5-B107-F225-D32568AF4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526361-F429-E204-6C42-078B7B2D3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3919">
            <a:off x="8754338" y="3008418"/>
            <a:ext cx="3480932" cy="3408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38CB1-02A0-6AE5-9CE3-522FF899E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37948">
            <a:off x="53908" y="1376098"/>
            <a:ext cx="3386337" cy="3254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385DD-2529-07E3-36CB-1742C1DCD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765" y="1518530"/>
            <a:ext cx="7078069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7C0D9-4612-65CE-3681-253F1B351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9394AB7-5FF5-FE62-91CC-6EE3ABA4D793}"/>
              </a:ext>
            </a:extLst>
          </p:cNvPr>
          <p:cNvGrpSpPr/>
          <p:nvPr/>
        </p:nvGrpSpPr>
        <p:grpSpPr>
          <a:xfrm>
            <a:off x="7303169" y="409289"/>
            <a:ext cx="4354898" cy="6299660"/>
            <a:chOff x="7125787" y="883088"/>
            <a:chExt cx="3678037" cy="53205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1C0758-8914-878C-4A6A-D9925568E64A}"/>
                </a:ext>
              </a:extLst>
            </p:cNvPr>
            <p:cNvSpPr/>
            <p:nvPr/>
          </p:nvSpPr>
          <p:spPr>
            <a:xfrm>
              <a:off x="7151199" y="897799"/>
              <a:ext cx="3652625" cy="3593574"/>
            </a:xfrm>
            <a:custGeom>
              <a:avLst/>
              <a:gdLst>
                <a:gd name="connsiteX0" fmla="*/ 2116523 w 4889798"/>
                <a:gd name="connsiteY0" fmla="*/ 4489067 h 4634264"/>
                <a:gd name="connsiteX1" fmla="*/ 1817349 w 4889798"/>
                <a:gd name="connsiteY1" fmla="*/ 4634210 h 4634264"/>
                <a:gd name="connsiteX2" fmla="*/ 1540922 w 4889798"/>
                <a:gd name="connsiteY2" fmla="*/ 4540036 h 4634264"/>
                <a:gd name="connsiteX3" fmla="*/ 1489956 w 4889798"/>
                <a:gd name="connsiteY3" fmla="*/ 4471895 h 4634264"/>
                <a:gd name="connsiteX4" fmla="*/ 1266147 w 4889798"/>
                <a:gd name="connsiteY4" fmla="*/ 4420377 h 4634264"/>
                <a:gd name="connsiteX5" fmla="*/ 1228477 w 4889798"/>
                <a:gd name="connsiteY5" fmla="*/ 4333939 h 4634264"/>
                <a:gd name="connsiteX6" fmla="*/ 960905 w 4889798"/>
                <a:gd name="connsiteY6" fmla="*/ 4297400 h 4634264"/>
                <a:gd name="connsiteX7" fmla="*/ 782523 w 4889798"/>
                <a:gd name="connsiteY7" fmla="*/ 4120682 h 4634264"/>
                <a:gd name="connsiteX8" fmla="*/ 781415 w 4889798"/>
                <a:gd name="connsiteY8" fmla="*/ 3958916 h 4634264"/>
                <a:gd name="connsiteX9" fmla="*/ 580319 w 4889798"/>
                <a:gd name="connsiteY9" fmla="*/ 3937300 h 4634264"/>
                <a:gd name="connsiteX10" fmla="*/ 526029 w 4889798"/>
                <a:gd name="connsiteY10" fmla="*/ 3851986 h 4634264"/>
                <a:gd name="connsiteX11" fmla="*/ 359281 w 4889798"/>
                <a:gd name="connsiteY11" fmla="*/ 3716252 h 4634264"/>
                <a:gd name="connsiteX12" fmla="*/ 350417 w 4889798"/>
                <a:gd name="connsiteY12" fmla="*/ 3540084 h 4634264"/>
                <a:gd name="connsiteX13" fmla="*/ 206383 w 4889798"/>
                <a:gd name="connsiteY13" fmla="*/ 3427092 h 4634264"/>
                <a:gd name="connsiteX14" fmla="*/ 152092 w 4889798"/>
                <a:gd name="connsiteY14" fmla="*/ 3211037 h 4634264"/>
                <a:gd name="connsiteX15" fmla="*/ 203058 w 4889798"/>
                <a:gd name="connsiteY15" fmla="*/ 3054812 h 4634264"/>
                <a:gd name="connsiteX16" fmla="*/ 72317 w 4889798"/>
                <a:gd name="connsiteY16" fmla="*/ 2946785 h 4634264"/>
                <a:gd name="connsiteX17" fmla="*/ 300 w 4889798"/>
                <a:gd name="connsiteY17" fmla="*/ 2770068 h 4634264"/>
                <a:gd name="connsiteX18" fmla="*/ 42957 w 4889798"/>
                <a:gd name="connsiteY18" fmla="*/ 2543485 h 4634264"/>
                <a:gd name="connsiteX19" fmla="*/ 162061 w 4889798"/>
                <a:gd name="connsiteY19" fmla="*/ 2375075 h 4634264"/>
                <a:gd name="connsiteX20" fmla="*/ 130484 w 4889798"/>
                <a:gd name="connsiteY20" fmla="*/ 2197801 h 4634264"/>
                <a:gd name="connsiteX21" fmla="*/ 192530 w 4889798"/>
                <a:gd name="connsiteY21" fmla="*/ 2082018 h 4634264"/>
                <a:gd name="connsiteX22" fmla="*/ 105554 w 4889798"/>
                <a:gd name="connsiteY22" fmla="*/ 1917487 h 4634264"/>
                <a:gd name="connsiteX23" fmla="*/ 126051 w 4889798"/>
                <a:gd name="connsiteY23" fmla="*/ 1699219 h 4634264"/>
                <a:gd name="connsiteX24" fmla="*/ 288366 w 4889798"/>
                <a:gd name="connsiteY24" fmla="*/ 1528037 h 4634264"/>
                <a:gd name="connsiteX25" fmla="*/ 432955 w 4889798"/>
                <a:gd name="connsiteY25" fmla="*/ 1488151 h 4634264"/>
                <a:gd name="connsiteX26" fmla="*/ 425200 w 4889798"/>
                <a:gd name="connsiteY26" fmla="*/ 1289826 h 4634264"/>
                <a:gd name="connsiteX27" fmla="*/ 605798 w 4889798"/>
                <a:gd name="connsiteY27" fmla="*/ 1131387 h 4634264"/>
                <a:gd name="connsiteX28" fmla="*/ 600811 w 4889798"/>
                <a:gd name="connsiteY28" fmla="*/ 920874 h 4634264"/>
                <a:gd name="connsiteX29" fmla="*/ 721026 w 4889798"/>
                <a:gd name="connsiteY29" fmla="*/ 744708 h 4634264"/>
                <a:gd name="connsiteX30" fmla="*/ 873924 w 4889798"/>
                <a:gd name="connsiteY30" fmla="*/ 698727 h 4634264"/>
                <a:gd name="connsiteX31" fmla="*/ 965884 w 4889798"/>
                <a:gd name="connsiteY31" fmla="*/ 488214 h 4634264"/>
                <a:gd name="connsiteX32" fmla="*/ 1198003 w 4889798"/>
                <a:gd name="connsiteY32" fmla="*/ 350826 h 4634264"/>
                <a:gd name="connsiteX33" fmla="*/ 1287193 w 4889798"/>
                <a:gd name="connsiteY33" fmla="*/ 338084 h 4634264"/>
                <a:gd name="connsiteX34" fmla="*/ 1457266 w 4889798"/>
                <a:gd name="connsiteY34" fmla="*/ 180199 h 4634264"/>
                <a:gd name="connsiteX35" fmla="*/ 1679967 w 4889798"/>
                <a:gd name="connsiteY35" fmla="*/ 195712 h 4634264"/>
                <a:gd name="connsiteX36" fmla="*/ 1869415 w 4889798"/>
                <a:gd name="connsiteY36" fmla="*/ 55556 h 4634264"/>
                <a:gd name="connsiteX37" fmla="*/ 2123710 w 4889798"/>
                <a:gd name="connsiteY37" fmla="*/ 47247 h 4634264"/>
                <a:gd name="connsiteX38" fmla="*/ 2343083 w 4889798"/>
                <a:gd name="connsiteY38" fmla="*/ 157 h 4634264"/>
                <a:gd name="connsiteX39" fmla="*/ 2544188 w 4889798"/>
                <a:gd name="connsiteY39" fmla="*/ 114277 h 4634264"/>
                <a:gd name="connsiteX40" fmla="*/ 2795684 w 4889798"/>
                <a:gd name="connsiteY40" fmla="*/ 10129 h 4634264"/>
                <a:gd name="connsiteX41" fmla="*/ 3102593 w 4889798"/>
                <a:gd name="connsiteY41" fmla="*/ 77162 h 4634264"/>
                <a:gd name="connsiteX42" fmla="*/ 3221703 w 4889798"/>
                <a:gd name="connsiteY42" fmla="*/ 205686 h 4634264"/>
                <a:gd name="connsiteX43" fmla="*/ 3521946 w 4889798"/>
                <a:gd name="connsiteY43" fmla="*/ 279366 h 4634264"/>
                <a:gd name="connsiteX44" fmla="*/ 3695344 w 4889798"/>
                <a:gd name="connsiteY44" fmla="*/ 475474 h 4634264"/>
                <a:gd name="connsiteX45" fmla="*/ 3980088 w 4889798"/>
                <a:gd name="connsiteY45" fmla="*/ 569097 h 4634264"/>
                <a:gd name="connsiteX46" fmla="*/ 4131348 w 4889798"/>
                <a:gd name="connsiteY46" fmla="*/ 774069 h 4634264"/>
                <a:gd name="connsiteX47" fmla="*/ 4158478 w 4889798"/>
                <a:gd name="connsiteY47" fmla="*/ 880434 h 4634264"/>
                <a:gd name="connsiteX48" fmla="*/ 4360680 w 4889798"/>
                <a:gd name="connsiteY48" fmla="*/ 1006742 h 4634264"/>
                <a:gd name="connsiteX49" fmla="*/ 4411100 w 4889798"/>
                <a:gd name="connsiteY49" fmla="*/ 1175706 h 4634264"/>
                <a:gd name="connsiteX50" fmla="*/ 4612204 w 4889798"/>
                <a:gd name="connsiteY50" fmla="*/ 1314756 h 4634264"/>
                <a:gd name="connsiteX51" fmla="*/ 4727966 w 4889798"/>
                <a:gd name="connsiteY51" fmla="*/ 1588424 h 4634264"/>
                <a:gd name="connsiteX52" fmla="*/ 4699163 w 4889798"/>
                <a:gd name="connsiteY52" fmla="*/ 1840485 h 4634264"/>
                <a:gd name="connsiteX53" fmla="*/ 4665916 w 4889798"/>
                <a:gd name="connsiteY53" fmla="*/ 1914165 h 4634264"/>
                <a:gd name="connsiteX54" fmla="*/ 4751805 w 4889798"/>
                <a:gd name="connsiteY54" fmla="*/ 2064295 h 4634264"/>
                <a:gd name="connsiteX55" fmla="*/ 4739598 w 4889798"/>
                <a:gd name="connsiteY55" fmla="*/ 2308047 h 4634264"/>
                <a:gd name="connsiteX56" fmla="*/ 4716884 w 4889798"/>
                <a:gd name="connsiteY56" fmla="*/ 2358459 h 4634264"/>
                <a:gd name="connsiteX57" fmla="*/ 4819946 w 4889798"/>
                <a:gd name="connsiteY57" fmla="*/ 2485875 h 4634264"/>
                <a:gd name="connsiteX58" fmla="*/ 4889459 w 4889798"/>
                <a:gd name="connsiteY58" fmla="*/ 2781425 h 4634264"/>
                <a:gd name="connsiteX59" fmla="*/ 4677547 w 4889798"/>
                <a:gd name="connsiteY59" fmla="*/ 3245931 h 4634264"/>
                <a:gd name="connsiteX60" fmla="*/ 4508867 w 4889798"/>
                <a:gd name="connsiteY60" fmla="*/ 3544254 h 4634264"/>
                <a:gd name="connsiteX61" fmla="*/ 4276189 w 4889798"/>
                <a:gd name="connsiteY61" fmla="*/ 3753670 h 4634264"/>
                <a:gd name="connsiteX62" fmla="*/ 4074262 w 4889798"/>
                <a:gd name="connsiteY62" fmla="*/ 4167481 h 4634264"/>
                <a:gd name="connsiteX63" fmla="*/ 3815853 w 4889798"/>
                <a:gd name="connsiteY63" fmla="*/ 4228134 h 4634264"/>
                <a:gd name="connsiteX64" fmla="*/ 3571543 w 4889798"/>
                <a:gd name="connsiteY64" fmla="*/ 4453323 h 4634264"/>
                <a:gd name="connsiteX65" fmla="*/ 3431091 w 4889798"/>
                <a:gd name="connsiteY65" fmla="*/ 4452500 h 4634264"/>
                <a:gd name="connsiteX66" fmla="*/ 3151066 w 4889798"/>
                <a:gd name="connsiteY66" fmla="*/ 4514003 h 4634264"/>
                <a:gd name="connsiteX67" fmla="*/ 3011464 w 4889798"/>
                <a:gd name="connsiteY67" fmla="*/ 4440869 h 4634264"/>
                <a:gd name="connsiteX68" fmla="*/ 2116523 w 4889798"/>
                <a:gd name="connsiteY68" fmla="*/ 4489067 h 463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889798" h="4634264">
                  <a:moveTo>
                    <a:pt x="2116523" y="4489067"/>
                  </a:moveTo>
                  <a:cubicBezTo>
                    <a:pt x="2116523" y="4489067"/>
                    <a:pt x="1973026" y="4637529"/>
                    <a:pt x="1817349" y="4634210"/>
                  </a:cubicBezTo>
                  <a:cubicBezTo>
                    <a:pt x="1713212" y="4626446"/>
                    <a:pt x="1607955" y="4605955"/>
                    <a:pt x="1540922" y="4540036"/>
                  </a:cubicBezTo>
                  <a:cubicBezTo>
                    <a:pt x="1489402" y="4482428"/>
                    <a:pt x="1489956" y="4471895"/>
                    <a:pt x="1489956" y="4471895"/>
                  </a:cubicBezTo>
                  <a:cubicBezTo>
                    <a:pt x="1489956" y="4471895"/>
                    <a:pt x="1371958" y="4510107"/>
                    <a:pt x="1266147" y="4420377"/>
                  </a:cubicBezTo>
                  <a:cubicBezTo>
                    <a:pt x="1224044" y="4372179"/>
                    <a:pt x="1228477" y="4333939"/>
                    <a:pt x="1228477" y="4333939"/>
                  </a:cubicBezTo>
                  <a:cubicBezTo>
                    <a:pt x="1228477" y="4333939"/>
                    <a:pt x="1097185" y="4382137"/>
                    <a:pt x="960905" y="4297400"/>
                  </a:cubicBezTo>
                  <a:cubicBezTo>
                    <a:pt x="850110" y="4230904"/>
                    <a:pt x="820747" y="4214857"/>
                    <a:pt x="782523" y="4120682"/>
                  </a:cubicBezTo>
                  <a:cubicBezTo>
                    <a:pt x="762580" y="4051417"/>
                    <a:pt x="781415" y="3958916"/>
                    <a:pt x="781415" y="3958916"/>
                  </a:cubicBezTo>
                  <a:cubicBezTo>
                    <a:pt x="781415" y="3958916"/>
                    <a:pt x="677821" y="4004343"/>
                    <a:pt x="580319" y="3937300"/>
                  </a:cubicBezTo>
                  <a:cubicBezTo>
                    <a:pt x="553730" y="3908496"/>
                    <a:pt x="526029" y="3851986"/>
                    <a:pt x="526029" y="3851986"/>
                  </a:cubicBezTo>
                  <a:cubicBezTo>
                    <a:pt x="526029" y="3851986"/>
                    <a:pt x="401937" y="3807107"/>
                    <a:pt x="359281" y="3716252"/>
                  </a:cubicBezTo>
                  <a:cubicBezTo>
                    <a:pt x="333799" y="3653653"/>
                    <a:pt x="350417" y="3540084"/>
                    <a:pt x="350417" y="3540084"/>
                  </a:cubicBezTo>
                  <a:cubicBezTo>
                    <a:pt x="350417" y="3540084"/>
                    <a:pt x="262333" y="3511829"/>
                    <a:pt x="206383" y="3427092"/>
                  </a:cubicBezTo>
                  <a:cubicBezTo>
                    <a:pt x="155971" y="3351736"/>
                    <a:pt x="153200" y="3276408"/>
                    <a:pt x="152092" y="3211037"/>
                  </a:cubicBezTo>
                  <a:cubicBezTo>
                    <a:pt x="150984" y="3145667"/>
                    <a:pt x="203058" y="3054812"/>
                    <a:pt x="203058" y="3054812"/>
                  </a:cubicBezTo>
                  <a:cubicBezTo>
                    <a:pt x="203058" y="3054812"/>
                    <a:pt x="108327" y="3004941"/>
                    <a:pt x="72317" y="2946785"/>
                  </a:cubicBezTo>
                  <a:cubicBezTo>
                    <a:pt x="36310" y="2888629"/>
                    <a:pt x="4245" y="2838017"/>
                    <a:pt x="300" y="2770068"/>
                  </a:cubicBezTo>
                  <a:cubicBezTo>
                    <a:pt x="-3645" y="2702097"/>
                    <a:pt x="32431" y="2587801"/>
                    <a:pt x="42957" y="2543485"/>
                  </a:cubicBezTo>
                  <a:cubicBezTo>
                    <a:pt x="53482" y="2499166"/>
                    <a:pt x="124391" y="2417731"/>
                    <a:pt x="162061" y="2375075"/>
                  </a:cubicBezTo>
                  <a:cubicBezTo>
                    <a:pt x="133809" y="2326879"/>
                    <a:pt x="119958" y="2262063"/>
                    <a:pt x="130484" y="2197801"/>
                  </a:cubicBezTo>
                  <a:cubicBezTo>
                    <a:pt x="141010" y="2133538"/>
                    <a:pt x="192530" y="2082018"/>
                    <a:pt x="192530" y="2082018"/>
                  </a:cubicBezTo>
                  <a:cubicBezTo>
                    <a:pt x="192530" y="2082018"/>
                    <a:pt x="127159" y="2004463"/>
                    <a:pt x="105554" y="1917487"/>
                  </a:cubicBezTo>
                  <a:cubicBezTo>
                    <a:pt x="83948" y="1830511"/>
                    <a:pt x="126051" y="1699219"/>
                    <a:pt x="126051" y="1699219"/>
                  </a:cubicBezTo>
                  <a:cubicBezTo>
                    <a:pt x="126051" y="1699219"/>
                    <a:pt x="179233" y="1575681"/>
                    <a:pt x="288366" y="1528037"/>
                  </a:cubicBezTo>
                  <a:cubicBezTo>
                    <a:pt x="388636" y="1486489"/>
                    <a:pt x="432955" y="1488151"/>
                    <a:pt x="432955" y="1488151"/>
                  </a:cubicBezTo>
                  <a:cubicBezTo>
                    <a:pt x="432955" y="1488151"/>
                    <a:pt x="401378" y="1370707"/>
                    <a:pt x="425200" y="1289826"/>
                  </a:cubicBezTo>
                  <a:cubicBezTo>
                    <a:pt x="442372" y="1234981"/>
                    <a:pt x="487800" y="1155209"/>
                    <a:pt x="605798" y="1131387"/>
                  </a:cubicBezTo>
                  <a:cubicBezTo>
                    <a:pt x="589731" y="1077651"/>
                    <a:pt x="582530" y="986244"/>
                    <a:pt x="600811" y="920874"/>
                  </a:cubicBezTo>
                  <a:cubicBezTo>
                    <a:pt x="619092" y="855504"/>
                    <a:pt x="676153" y="783486"/>
                    <a:pt x="721026" y="744708"/>
                  </a:cubicBezTo>
                  <a:cubicBezTo>
                    <a:pt x="765900" y="705931"/>
                    <a:pt x="873924" y="698727"/>
                    <a:pt x="873924" y="698727"/>
                  </a:cubicBezTo>
                  <a:cubicBezTo>
                    <a:pt x="873924" y="698727"/>
                    <a:pt x="909934" y="546383"/>
                    <a:pt x="965884" y="488214"/>
                  </a:cubicBezTo>
                  <a:cubicBezTo>
                    <a:pt x="1021838" y="430047"/>
                    <a:pt x="1089422" y="377973"/>
                    <a:pt x="1198003" y="350826"/>
                  </a:cubicBezTo>
                  <a:cubicBezTo>
                    <a:pt x="1280546" y="330883"/>
                    <a:pt x="1287193" y="338084"/>
                    <a:pt x="1287193" y="338084"/>
                  </a:cubicBezTo>
                  <a:cubicBezTo>
                    <a:pt x="1287193" y="338084"/>
                    <a:pt x="1319324" y="211776"/>
                    <a:pt x="1457266" y="180199"/>
                  </a:cubicBezTo>
                  <a:cubicBezTo>
                    <a:pt x="1507677" y="171890"/>
                    <a:pt x="1559752" y="169673"/>
                    <a:pt x="1679967" y="195712"/>
                  </a:cubicBezTo>
                  <a:cubicBezTo>
                    <a:pt x="1717636" y="146962"/>
                    <a:pt x="1761964" y="86022"/>
                    <a:pt x="1869415" y="55556"/>
                  </a:cubicBezTo>
                  <a:cubicBezTo>
                    <a:pt x="1976894" y="25087"/>
                    <a:pt x="2123710" y="47247"/>
                    <a:pt x="2123710" y="47247"/>
                  </a:cubicBezTo>
                  <a:cubicBezTo>
                    <a:pt x="2123710" y="47247"/>
                    <a:pt x="2191302" y="-3165"/>
                    <a:pt x="2343083" y="157"/>
                  </a:cubicBezTo>
                  <a:cubicBezTo>
                    <a:pt x="2416217" y="7912"/>
                    <a:pt x="2510391" y="50569"/>
                    <a:pt x="2544188" y="114277"/>
                  </a:cubicBezTo>
                  <a:cubicBezTo>
                    <a:pt x="2577408" y="79375"/>
                    <a:pt x="2637237" y="7912"/>
                    <a:pt x="2795684" y="10129"/>
                  </a:cubicBezTo>
                  <a:cubicBezTo>
                    <a:pt x="2921432" y="10129"/>
                    <a:pt x="3077658" y="61649"/>
                    <a:pt x="3102593" y="77162"/>
                  </a:cubicBezTo>
                  <a:cubicBezTo>
                    <a:pt x="3127529" y="92672"/>
                    <a:pt x="3211718" y="177985"/>
                    <a:pt x="3221703" y="205686"/>
                  </a:cubicBezTo>
                  <a:cubicBezTo>
                    <a:pt x="3268776" y="212887"/>
                    <a:pt x="3390657" y="197931"/>
                    <a:pt x="3521946" y="279366"/>
                  </a:cubicBezTo>
                  <a:cubicBezTo>
                    <a:pt x="3614474" y="338087"/>
                    <a:pt x="3683713" y="429496"/>
                    <a:pt x="3695344" y="475474"/>
                  </a:cubicBezTo>
                  <a:cubicBezTo>
                    <a:pt x="3730265" y="477691"/>
                    <a:pt x="3854340" y="487108"/>
                    <a:pt x="3980088" y="569097"/>
                  </a:cubicBezTo>
                  <a:cubicBezTo>
                    <a:pt x="4049902" y="619509"/>
                    <a:pt x="4103642" y="697621"/>
                    <a:pt x="4131348" y="774069"/>
                  </a:cubicBezTo>
                  <a:cubicBezTo>
                    <a:pt x="4159027" y="850519"/>
                    <a:pt x="4158478" y="880434"/>
                    <a:pt x="4158478" y="880434"/>
                  </a:cubicBezTo>
                  <a:cubicBezTo>
                    <a:pt x="4158478" y="880434"/>
                    <a:pt x="4273720" y="898160"/>
                    <a:pt x="4360680" y="1006742"/>
                  </a:cubicBezTo>
                  <a:cubicBezTo>
                    <a:pt x="4405558" y="1062141"/>
                    <a:pt x="4411100" y="1175706"/>
                    <a:pt x="4411100" y="1175706"/>
                  </a:cubicBezTo>
                  <a:cubicBezTo>
                    <a:pt x="4411100" y="1175706"/>
                    <a:pt x="4522995" y="1189003"/>
                    <a:pt x="4612204" y="1314756"/>
                  </a:cubicBezTo>
                  <a:cubicBezTo>
                    <a:pt x="4675901" y="1409487"/>
                    <a:pt x="4698614" y="1467654"/>
                    <a:pt x="4727966" y="1588424"/>
                  </a:cubicBezTo>
                  <a:cubicBezTo>
                    <a:pt x="4757319" y="1709190"/>
                    <a:pt x="4699163" y="1840485"/>
                    <a:pt x="4699163" y="1840485"/>
                  </a:cubicBezTo>
                  <a:lnTo>
                    <a:pt x="4665916" y="1914165"/>
                  </a:lnTo>
                  <a:cubicBezTo>
                    <a:pt x="4665916" y="1914165"/>
                    <a:pt x="4736278" y="1997816"/>
                    <a:pt x="4751805" y="2064295"/>
                  </a:cubicBezTo>
                  <a:cubicBezTo>
                    <a:pt x="4767304" y="2130773"/>
                    <a:pt x="4772845" y="2222734"/>
                    <a:pt x="4739598" y="2308047"/>
                  </a:cubicBezTo>
                  <a:cubicBezTo>
                    <a:pt x="4716884" y="2358459"/>
                    <a:pt x="4716884" y="2358459"/>
                    <a:pt x="4716884" y="2358459"/>
                  </a:cubicBezTo>
                  <a:cubicBezTo>
                    <a:pt x="4716884" y="2358459"/>
                    <a:pt x="4771748" y="2394469"/>
                    <a:pt x="4819946" y="2485875"/>
                  </a:cubicBezTo>
                  <a:cubicBezTo>
                    <a:pt x="4868117" y="2577281"/>
                    <a:pt x="4882821" y="2684200"/>
                    <a:pt x="4889459" y="2781425"/>
                  </a:cubicBezTo>
                  <a:cubicBezTo>
                    <a:pt x="4892778" y="2873651"/>
                    <a:pt x="4875332" y="3126272"/>
                    <a:pt x="4677547" y="3245931"/>
                  </a:cubicBezTo>
                  <a:cubicBezTo>
                    <a:pt x="4677547" y="3312426"/>
                    <a:pt x="4695844" y="3474440"/>
                    <a:pt x="4508867" y="3544254"/>
                  </a:cubicBezTo>
                  <a:cubicBezTo>
                    <a:pt x="4493094" y="3614891"/>
                    <a:pt x="4475620" y="3735373"/>
                    <a:pt x="4276189" y="3753670"/>
                  </a:cubicBezTo>
                  <a:cubicBezTo>
                    <a:pt x="4275366" y="3825130"/>
                    <a:pt x="4277863" y="4029553"/>
                    <a:pt x="4074262" y="4167481"/>
                  </a:cubicBezTo>
                  <a:cubicBezTo>
                    <a:pt x="4007794" y="4209864"/>
                    <a:pt x="3815853" y="4228134"/>
                    <a:pt x="3815853" y="4228134"/>
                  </a:cubicBezTo>
                  <a:cubicBezTo>
                    <a:pt x="3815853" y="4228134"/>
                    <a:pt x="3775116" y="4415933"/>
                    <a:pt x="3571543" y="4453323"/>
                  </a:cubicBezTo>
                  <a:cubicBezTo>
                    <a:pt x="3487601" y="4463308"/>
                    <a:pt x="3431091" y="4452500"/>
                    <a:pt x="3431091" y="4452500"/>
                  </a:cubicBezTo>
                  <a:cubicBezTo>
                    <a:pt x="3431091" y="4452500"/>
                    <a:pt x="3303121" y="4553038"/>
                    <a:pt x="3151066" y="4514003"/>
                  </a:cubicBezTo>
                  <a:cubicBezTo>
                    <a:pt x="3048854" y="4473266"/>
                    <a:pt x="3011464" y="4440869"/>
                    <a:pt x="3011464" y="4440869"/>
                  </a:cubicBezTo>
                  <a:lnTo>
                    <a:pt x="2116523" y="4489067"/>
                  </a:lnTo>
                  <a:close/>
                </a:path>
              </a:pathLst>
            </a:custGeom>
            <a:solidFill>
              <a:srgbClr val="659211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B1C2ED-3DE0-C921-3C06-BEE15B656488}"/>
                </a:ext>
              </a:extLst>
            </p:cNvPr>
            <p:cNvSpPr/>
            <p:nvPr/>
          </p:nvSpPr>
          <p:spPr>
            <a:xfrm>
              <a:off x="7161283" y="2474519"/>
              <a:ext cx="3522630" cy="2009830"/>
            </a:xfrm>
            <a:custGeom>
              <a:avLst/>
              <a:gdLst>
                <a:gd name="connsiteX0" fmla="*/ 0 w 4715772"/>
                <a:gd name="connsiteY0" fmla="*/ 859222 h 2591872"/>
                <a:gd name="connsiteX1" fmla="*/ 211898 w 4715772"/>
                <a:gd name="connsiteY1" fmla="*/ 759507 h 2591872"/>
                <a:gd name="connsiteX2" fmla="*/ 391389 w 4715772"/>
                <a:gd name="connsiteY2" fmla="*/ 712982 h 2591872"/>
                <a:gd name="connsiteX3" fmla="*/ 688875 w 4715772"/>
                <a:gd name="connsiteY3" fmla="*/ 407176 h 2591872"/>
                <a:gd name="connsiteX4" fmla="*/ 833464 w 4715772"/>
                <a:gd name="connsiteY4" fmla="*/ 330726 h 2591872"/>
                <a:gd name="connsiteX5" fmla="*/ 1087742 w 4715772"/>
                <a:gd name="connsiteY5" fmla="*/ 398864 h 2591872"/>
                <a:gd name="connsiteX6" fmla="*/ 1292160 w 4715772"/>
                <a:gd name="connsiteY6" fmla="*/ 347344 h 2591872"/>
                <a:gd name="connsiteX7" fmla="*/ 1627873 w 4715772"/>
                <a:gd name="connsiteY7" fmla="*/ 49858 h 2591872"/>
                <a:gd name="connsiteX8" fmla="*/ 1795718 w 4715772"/>
                <a:gd name="connsiteY8" fmla="*/ 0 h 2591872"/>
                <a:gd name="connsiteX9" fmla="*/ 2207884 w 4715772"/>
                <a:gd name="connsiteY9" fmla="*/ 24930 h 2591872"/>
                <a:gd name="connsiteX10" fmla="*/ 2438889 w 4715772"/>
                <a:gd name="connsiteY10" fmla="*/ 66479 h 2591872"/>
                <a:gd name="connsiteX11" fmla="*/ 2794545 w 4715772"/>
                <a:gd name="connsiteY11" fmla="*/ 101381 h 2591872"/>
                <a:gd name="connsiteX12" fmla="*/ 3010599 w 4715772"/>
                <a:gd name="connsiteY12" fmla="*/ 23271 h 2591872"/>
                <a:gd name="connsiteX13" fmla="*/ 3195079 w 4715772"/>
                <a:gd name="connsiteY13" fmla="*/ 28258 h 2591872"/>
                <a:gd name="connsiteX14" fmla="*/ 3490906 w 4715772"/>
                <a:gd name="connsiteY14" fmla="*/ 227691 h 2591872"/>
                <a:gd name="connsiteX15" fmla="*/ 3670394 w 4715772"/>
                <a:gd name="connsiteY15" fmla="*/ 289183 h 2591872"/>
                <a:gd name="connsiteX16" fmla="*/ 3967893 w 4715772"/>
                <a:gd name="connsiteY16" fmla="*/ 470335 h 2591872"/>
                <a:gd name="connsiteX17" fmla="*/ 4139069 w 4715772"/>
                <a:gd name="connsiteY17" fmla="*/ 518531 h 2591872"/>
                <a:gd name="connsiteX18" fmla="*/ 4291975 w 4715772"/>
                <a:gd name="connsiteY18" fmla="*/ 727933 h 2591872"/>
                <a:gd name="connsiteX19" fmla="*/ 4433223 w 4715772"/>
                <a:gd name="connsiteY19" fmla="*/ 797747 h 2591872"/>
                <a:gd name="connsiteX20" fmla="*/ 4536285 w 4715772"/>
                <a:gd name="connsiteY20" fmla="*/ 1003817 h 2591872"/>
                <a:gd name="connsiteX21" fmla="*/ 4715773 w 4715772"/>
                <a:gd name="connsiteY21" fmla="*/ 1127617 h 2591872"/>
                <a:gd name="connsiteX22" fmla="*/ 4638496 w 4715772"/>
                <a:gd name="connsiteY22" fmla="*/ 1208240 h 2591872"/>
                <a:gd name="connsiteX23" fmla="*/ 4551235 w 4715772"/>
                <a:gd name="connsiteY23" fmla="*/ 1452549 h 2591872"/>
                <a:gd name="connsiteX24" fmla="*/ 4467293 w 4715772"/>
                <a:gd name="connsiteY24" fmla="*/ 1501570 h 2591872"/>
                <a:gd name="connsiteX25" fmla="*/ 4306926 w 4715772"/>
                <a:gd name="connsiteY25" fmla="*/ 1700178 h 2591872"/>
                <a:gd name="connsiteX26" fmla="*/ 4234615 w 4715772"/>
                <a:gd name="connsiteY26" fmla="*/ 1710959 h 2591872"/>
                <a:gd name="connsiteX27" fmla="*/ 4124942 w 4715772"/>
                <a:gd name="connsiteY27" fmla="*/ 2039210 h 2591872"/>
                <a:gd name="connsiteX28" fmla="*/ 3770959 w 4715772"/>
                <a:gd name="connsiteY28" fmla="*/ 2184627 h 2591872"/>
                <a:gd name="connsiteX29" fmla="*/ 3502537 w 4715772"/>
                <a:gd name="connsiteY29" fmla="*/ 2414809 h 2591872"/>
                <a:gd name="connsiteX30" fmla="*/ 3389545 w 4715772"/>
                <a:gd name="connsiteY30" fmla="*/ 2409816 h 2591872"/>
                <a:gd name="connsiteX31" fmla="*/ 3112811 w 4715772"/>
                <a:gd name="connsiteY31" fmla="*/ 2471319 h 2591872"/>
                <a:gd name="connsiteX32" fmla="*/ 2969067 w 4715772"/>
                <a:gd name="connsiteY32" fmla="*/ 2388200 h 2591872"/>
                <a:gd name="connsiteX33" fmla="*/ 2045871 w 4715772"/>
                <a:gd name="connsiteY33" fmla="*/ 2463007 h 2591872"/>
                <a:gd name="connsiteX34" fmla="*/ 2018439 w 4715772"/>
                <a:gd name="connsiteY34" fmla="*/ 2491262 h 2591872"/>
                <a:gd name="connsiteX35" fmla="*/ 1627050 w 4715772"/>
                <a:gd name="connsiteY35" fmla="*/ 2569361 h 2591872"/>
                <a:gd name="connsiteX36" fmla="*/ 1448390 w 4715772"/>
                <a:gd name="connsiteY36" fmla="*/ 2429211 h 2591872"/>
                <a:gd name="connsiteX37" fmla="*/ 1219874 w 4715772"/>
                <a:gd name="connsiteY37" fmla="*/ 2363292 h 2591872"/>
                <a:gd name="connsiteX38" fmla="*/ 1184972 w 4715772"/>
                <a:gd name="connsiteY38" fmla="*/ 2298470 h 2591872"/>
                <a:gd name="connsiteX39" fmla="*/ 832641 w 4715772"/>
                <a:gd name="connsiteY39" fmla="*/ 2203720 h 2591872"/>
                <a:gd name="connsiteX40" fmla="*/ 728770 w 4715772"/>
                <a:gd name="connsiteY40" fmla="*/ 1996828 h 2591872"/>
                <a:gd name="connsiteX41" fmla="*/ 741235 w 4715772"/>
                <a:gd name="connsiteY41" fmla="*/ 1912885 h 2591872"/>
                <a:gd name="connsiteX42" fmla="*/ 515211 w 4715772"/>
                <a:gd name="connsiteY42" fmla="*/ 1868007 h 2591872"/>
                <a:gd name="connsiteX43" fmla="*/ 484466 w 4715772"/>
                <a:gd name="connsiteY43" fmla="*/ 1809302 h 2591872"/>
                <a:gd name="connsiteX44" fmla="*/ 314947 w 4715772"/>
                <a:gd name="connsiteY44" fmla="*/ 1666930 h 2591872"/>
                <a:gd name="connsiteX45" fmla="*/ 304144 w 4715772"/>
                <a:gd name="connsiteY45" fmla="*/ 1497400 h 2591872"/>
                <a:gd name="connsiteX46" fmla="*/ 147922 w 4715772"/>
                <a:gd name="connsiteY46" fmla="*/ 1356153 h 2591872"/>
                <a:gd name="connsiteX47" fmla="*/ 121332 w 4715772"/>
                <a:gd name="connsiteY47" fmla="*/ 1108524 h 2591872"/>
                <a:gd name="connsiteX48" fmla="*/ 161495 w 4715772"/>
                <a:gd name="connsiteY48" fmla="*/ 1012128 h 2591872"/>
                <a:gd name="connsiteX49" fmla="*/ 30754 w 4715772"/>
                <a:gd name="connsiteY49" fmla="*/ 904101 h 2591872"/>
                <a:gd name="connsiteX50" fmla="*/ 0 w 4715772"/>
                <a:gd name="connsiteY50" fmla="*/ 859222 h 259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15772" h="2591872">
                  <a:moveTo>
                    <a:pt x="0" y="859222"/>
                  </a:moveTo>
                  <a:cubicBezTo>
                    <a:pt x="0" y="859222"/>
                    <a:pt x="168688" y="972242"/>
                    <a:pt x="211898" y="759507"/>
                  </a:cubicBezTo>
                  <a:cubicBezTo>
                    <a:pt x="235166" y="772812"/>
                    <a:pt x="278377" y="849265"/>
                    <a:pt x="391389" y="712982"/>
                  </a:cubicBezTo>
                  <a:cubicBezTo>
                    <a:pt x="442909" y="766146"/>
                    <a:pt x="695525" y="676413"/>
                    <a:pt x="688875" y="407176"/>
                  </a:cubicBezTo>
                  <a:cubicBezTo>
                    <a:pt x="747042" y="428781"/>
                    <a:pt x="806874" y="377261"/>
                    <a:pt x="833464" y="330726"/>
                  </a:cubicBezTo>
                  <a:cubicBezTo>
                    <a:pt x="863378" y="358978"/>
                    <a:pt x="845098" y="520188"/>
                    <a:pt x="1087742" y="398864"/>
                  </a:cubicBezTo>
                  <a:cubicBezTo>
                    <a:pt x="1092726" y="475314"/>
                    <a:pt x="1278866" y="473652"/>
                    <a:pt x="1292160" y="347344"/>
                  </a:cubicBezTo>
                  <a:cubicBezTo>
                    <a:pt x="1340355" y="393880"/>
                    <a:pt x="1654462" y="350669"/>
                    <a:pt x="1627873" y="49858"/>
                  </a:cubicBezTo>
                  <a:cubicBezTo>
                    <a:pt x="1669421" y="83097"/>
                    <a:pt x="1759179" y="132955"/>
                    <a:pt x="1795718" y="0"/>
                  </a:cubicBezTo>
                  <a:cubicBezTo>
                    <a:pt x="1868852" y="63154"/>
                    <a:pt x="2021758" y="211067"/>
                    <a:pt x="2207884" y="24930"/>
                  </a:cubicBezTo>
                  <a:cubicBezTo>
                    <a:pt x="2237812" y="84759"/>
                    <a:pt x="2226181" y="202758"/>
                    <a:pt x="2438889" y="66479"/>
                  </a:cubicBezTo>
                  <a:cubicBezTo>
                    <a:pt x="2487087" y="124645"/>
                    <a:pt x="2528646" y="320757"/>
                    <a:pt x="2794545" y="101381"/>
                  </a:cubicBezTo>
                  <a:cubicBezTo>
                    <a:pt x="2832785" y="171181"/>
                    <a:pt x="2972386" y="136282"/>
                    <a:pt x="3010599" y="23271"/>
                  </a:cubicBezTo>
                  <a:cubicBezTo>
                    <a:pt x="3033889" y="139607"/>
                    <a:pt x="3153547" y="122986"/>
                    <a:pt x="3195079" y="28258"/>
                  </a:cubicBezTo>
                  <a:cubicBezTo>
                    <a:pt x="3218341" y="73131"/>
                    <a:pt x="3178456" y="345690"/>
                    <a:pt x="3490906" y="227691"/>
                  </a:cubicBezTo>
                  <a:cubicBezTo>
                    <a:pt x="3477601" y="302479"/>
                    <a:pt x="3542423" y="397210"/>
                    <a:pt x="3670394" y="289183"/>
                  </a:cubicBezTo>
                  <a:cubicBezTo>
                    <a:pt x="3670394" y="289183"/>
                    <a:pt x="3608918" y="604952"/>
                    <a:pt x="3967893" y="470335"/>
                  </a:cubicBezTo>
                  <a:cubicBezTo>
                    <a:pt x="3957908" y="536814"/>
                    <a:pt x="3992829" y="609940"/>
                    <a:pt x="4139069" y="518531"/>
                  </a:cubicBezTo>
                  <a:cubicBezTo>
                    <a:pt x="4117453" y="641514"/>
                    <a:pt x="4097510" y="714628"/>
                    <a:pt x="4291975" y="727933"/>
                  </a:cubicBezTo>
                  <a:cubicBezTo>
                    <a:pt x="4276997" y="776131"/>
                    <a:pt x="4311918" y="887477"/>
                    <a:pt x="4433223" y="797747"/>
                  </a:cubicBezTo>
                  <a:cubicBezTo>
                    <a:pt x="4433223" y="797747"/>
                    <a:pt x="4311918" y="1058653"/>
                    <a:pt x="4536285" y="1003817"/>
                  </a:cubicBezTo>
                  <a:cubicBezTo>
                    <a:pt x="4512995" y="1058653"/>
                    <a:pt x="4608568" y="1169177"/>
                    <a:pt x="4715773" y="1127617"/>
                  </a:cubicBezTo>
                  <a:cubicBezTo>
                    <a:pt x="4638496" y="1208240"/>
                    <a:pt x="4638496" y="1208240"/>
                    <a:pt x="4638496" y="1208240"/>
                  </a:cubicBezTo>
                  <a:cubicBezTo>
                    <a:pt x="4638496" y="1208240"/>
                    <a:pt x="4654270" y="1363615"/>
                    <a:pt x="4551235" y="1452549"/>
                  </a:cubicBezTo>
                  <a:cubicBezTo>
                    <a:pt x="4475605" y="1502393"/>
                    <a:pt x="4467293" y="1501570"/>
                    <a:pt x="4467293" y="1501570"/>
                  </a:cubicBezTo>
                  <a:cubicBezTo>
                    <a:pt x="4467293" y="1501570"/>
                    <a:pt x="4461478" y="1651157"/>
                    <a:pt x="4306926" y="1700178"/>
                  </a:cubicBezTo>
                  <a:cubicBezTo>
                    <a:pt x="4234615" y="1710959"/>
                    <a:pt x="4234615" y="1710959"/>
                    <a:pt x="4234615" y="1710959"/>
                  </a:cubicBezTo>
                  <a:cubicBezTo>
                    <a:pt x="4234615" y="1710959"/>
                    <a:pt x="4247920" y="1922048"/>
                    <a:pt x="4124942" y="2039210"/>
                  </a:cubicBezTo>
                  <a:cubicBezTo>
                    <a:pt x="4065113" y="2103181"/>
                    <a:pt x="4002787" y="2183804"/>
                    <a:pt x="3770959" y="2184627"/>
                  </a:cubicBezTo>
                  <a:cubicBezTo>
                    <a:pt x="3751016" y="2239464"/>
                    <a:pt x="3717769" y="2381562"/>
                    <a:pt x="3502537" y="2414809"/>
                  </a:cubicBezTo>
                  <a:cubicBezTo>
                    <a:pt x="3412807" y="2415632"/>
                    <a:pt x="3389545" y="2409816"/>
                    <a:pt x="3389545" y="2409816"/>
                  </a:cubicBezTo>
                  <a:cubicBezTo>
                    <a:pt x="3389545" y="2409816"/>
                    <a:pt x="3267390" y="2509532"/>
                    <a:pt x="3112811" y="2471319"/>
                  </a:cubicBezTo>
                  <a:cubicBezTo>
                    <a:pt x="2987337" y="2423944"/>
                    <a:pt x="2969067" y="2388200"/>
                    <a:pt x="2969067" y="2388200"/>
                  </a:cubicBezTo>
                  <a:lnTo>
                    <a:pt x="2045871" y="2463007"/>
                  </a:lnTo>
                  <a:lnTo>
                    <a:pt x="2018439" y="2491262"/>
                  </a:lnTo>
                  <a:cubicBezTo>
                    <a:pt x="2018439" y="2491262"/>
                    <a:pt x="1838951" y="2649133"/>
                    <a:pt x="1627050" y="2569361"/>
                  </a:cubicBezTo>
                  <a:cubicBezTo>
                    <a:pt x="1501573" y="2517021"/>
                    <a:pt x="1487445" y="2490137"/>
                    <a:pt x="1448390" y="2429211"/>
                  </a:cubicBezTo>
                  <a:cubicBezTo>
                    <a:pt x="1383574" y="2433079"/>
                    <a:pt x="1281365" y="2453022"/>
                    <a:pt x="1219874" y="2363292"/>
                  </a:cubicBezTo>
                  <a:cubicBezTo>
                    <a:pt x="1190790" y="2325051"/>
                    <a:pt x="1184972" y="2298470"/>
                    <a:pt x="1184972" y="2298470"/>
                  </a:cubicBezTo>
                  <a:cubicBezTo>
                    <a:pt x="1184972" y="2298470"/>
                    <a:pt x="1017947" y="2346668"/>
                    <a:pt x="832641" y="2203720"/>
                  </a:cubicBezTo>
                  <a:cubicBezTo>
                    <a:pt x="759515" y="2118982"/>
                    <a:pt x="722123" y="2074926"/>
                    <a:pt x="728770" y="1996828"/>
                  </a:cubicBezTo>
                  <a:cubicBezTo>
                    <a:pt x="735416" y="1918701"/>
                    <a:pt x="741235" y="1912885"/>
                    <a:pt x="741235" y="1912885"/>
                  </a:cubicBezTo>
                  <a:cubicBezTo>
                    <a:pt x="741235" y="1912885"/>
                    <a:pt x="603293" y="1977707"/>
                    <a:pt x="515211" y="1868007"/>
                  </a:cubicBezTo>
                  <a:cubicBezTo>
                    <a:pt x="483634" y="1814844"/>
                    <a:pt x="484466" y="1809302"/>
                    <a:pt x="484466" y="1809302"/>
                  </a:cubicBezTo>
                  <a:cubicBezTo>
                    <a:pt x="484466" y="1809302"/>
                    <a:pt x="363976" y="1764972"/>
                    <a:pt x="314947" y="1666930"/>
                  </a:cubicBezTo>
                  <a:cubicBezTo>
                    <a:pt x="287526" y="1597116"/>
                    <a:pt x="304144" y="1497400"/>
                    <a:pt x="304144" y="1497400"/>
                  </a:cubicBezTo>
                  <a:cubicBezTo>
                    <a:pt x="304144" y="1497400"/>
                    <a:pt x="207751" y="1466677"/>
                    <a:pt x="147922" y="1356153"/>
                  </a:cubicBezTo>
                  <a:cubicBezTo>
                    <a:pt x="99726" y="1254765"/>
                    <a:pt x="95570" y="1178312"/>
                    <a:pt x="121332" y="1108524"/>
                  </a:cubicBezTo>
                  <a:cubicBezTo>
                    <a:pt x="147093" y="1038710"/>
                    <a:pt x="161495" y="1012128"/>
                    <a:pt x="161495" y="1012128"/>
                  </a:cubicBezTo>
                  <a:cubicBezTo>
                    <a:pt x="161495" y="1012128"/>
                    <a:pt x="55684" y="938172"/>
                    <a:pt x="30754" y="904101"/>
                  </a:cubicBezTo>
                  <a:cubicBezTo>
                    <a:pt x="5818" y="870031"/>
                    <a:pt x="0" y="859222"/>
                    <a:pt x="0" y="859222"/>
                  </a:cubicBezTo>
                  <a:close/>
                </a:path>
              </a:pathLst>
            </a:custGeom>
            <a:solidFill>
              <a:srgbClr val="3B6807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7E3BC0-1004-3471-D281-49C302D1009A}"/>
                </a:ext>
              </a:extLst>
            </p:cNvPr>
            <p:cNvSpPr/>
            <p:nvPr/>
          </p:nvSpPr>
          <p:spPr>
            <a:xfrm>
              <a:off x="7462515" y="897038"/>
              <a:ext cx="3219603" cy="1223885"/>
            </a:xfrm>
            <a:custGeom>
              <a:avLst/>
              <a:gdLst>
                <a:gd name="connsiteX0" fmla="*/ 1242 w 4310107"/>
                <a:gd name="connsiteY0" fmla="*/ 1380551 h 1578319"/>
                <a:gd name="connsiteX1" fmla="*/ 328646 w 4310107"/>
                <a:gd name="connsiteY1" fmla="*/ 1227653 h 1578319"/>
                <a:gd name="connsiteX2" fmla="*/ 478222 w 4310107"/>
                <a:gd name="connsiteY2" fmla="*/ 1134585 h 1578319"/>
                <a:gd name="connsiteX3" fmla="*/ 782357 w 4310107"/>
                <a:gd name="connsiteY3" fmla="*/ 850392 h 1578319"/>
                <a:gd name="connsiteX4" fmla="*/ 1008381 w 4310107"/>
                <a:gd name="connsiteY4" fmla="*/ 835433 h 1578319"/>
                <a:gd name="connsiteX5" fmla="*/ 1415565 w 4310107"/>
                <a:gd name="connsiteY5" fmla="*/ 705801 h 1578319"/>
                <a:gd name="connsiteX6" fmla="*/ 1693094 w 4310107"/>
                <a:gd name="connsiteY6" fmla="*/ 639322 h 1578319"/>
                <a:gd name="connsiteX7" fmla="*/ 2013857 w 4310107"/>
                <a:gd name="connsiteY7" fmla="*/ 606083 h 1578319"/>
                <a:gd name="connsiteX8" fmla="*/ 2670332 w 4310107"/>
                <a:gd name="connsiteY8" fmla="*/ 491409 h 1578319"/>
                <a:gd name="connsiteX9" fmla="*/ 2881394 w 4310107"/>
                <a:gd name="connsiteY9" fmla="*/ 594449 h 1578319"/>
                <a:gd name="connsiteX10" fmla="*/ 3197164 w 4310107"/>
                <a:gd name="connsiteY10" fmla="*/ 805516 h 1578319"/>
                <a:gd name="connsiteX11" fmla="*/ 3439800 w 4310107"/>
                <a:gd name="connsiteY11" fmla="*/ 1132920 h 1578319"/>
                <a:gd name="connsiteX12" fmla="*/ 3795455 w 4310107"/>
                <a:gd name="connsiteY12" fmla="*/ 1297451 h 1578319"/>
                <a:gd name="connsiteX13" fmla="*/ 4220926 w 4310107"/>
                <a:gd name="connsiteY13" fmla="*/ 1508519 h 1578319"/>
                <a:gd name="connsiteX14" fmla="*/ 4310107 w 4310107"/>
                <a:gd name="connsiteY14" fmla="*/ 1578319 h 1578319"/>
                <a:gd name="connsiteX15" fmla="*/ 4251376 w 4310107"/>
                <a:gd name="connsiteY15" fmla="*/ 1406030 h 1578319"/>
                <a:gd name="connsiteX16" fmla="*/ 4100143 w 4310107"/>
                <a:gd name="connsiteY16" fmla="*/ 1222109 h 1578319"/>
                <a:gd name="connsiteX17" fmla="*/ 3997108 w 4310107"/>
                <a:gd name="connsiteY17" fmla="*/ 1176682 h 1578319"/>
                <a:gd name="connsiteX18" fmla="*/ 3959444 w 4310107"/>
                <a:gd name="connsiteY18" fmla="*/ 1034864 h 1578319"/>
                <a:gd name="connsiteX19" fmla="*/ 3818718 w 4310107"/>
                <a:gd name="connsiteY19" fmla="*/ 907448 h 1578319"/>
                <a:gd name="connsiteX20" fmla="*/ 3738946 w 4310107"/>
                <a:gd name="connsiteY20" fmla="*/ 877533 h 1578319"/>
                <a:gd name="connsiteX21" fmla="*/ 3680790 w 4310107"/>
                <a:gd name="connsiteY21" fmla="*/ 705247 h 1578319"/>
                <a:gd name="connsiteX22" fmla="*/ 3477464 w 4310107"/>
                <a:gd name="connsiteY22" fmla="*/ 521326 h 1578319"/>
                <a:gd name="connsiteX23" fmla="*/ 3281352 w 4310107"/>
                <a:gd name="connsiteY23" fmla="*/ 475345 h 1578319"/>
                <a:gd name="connsiteX24" fmla="*/ 3158375 w 4310107"/>
                <a:gd name="connsiteY24" fmla="*/ 317460 h 1578319"/>
                <a:gd name="connsiteX25" fmla="*/ 2944542 w 4310107"/>
                <a:gd name="connsiteY25" fmla="*/ 218850 h 1578319"/>
                <a:gd name="connsiteX26" fmla="*/ 2804941 w 4310107"/>
                <a:gd name="connsiteY26" fmla="*/ 206662 h 1578319"/>
                <a:gd name="connsiteX27" fmla="*/ 2601066 w 4310107"/>
                <a:gd name="connsiteY27" fmla="*/ 44901 h 1578319"/>
                <a:gd name="connsiteX28" fmla="*/ 2254847 w 4310107"/>
                <a:gd name="connsiteY28" fmla="*/ 27174 h 1578319"/>
                <a:gd name="connsiteX29" fmla="*/ 2134613 w 4310107"/>
                <a:gd name="connsiteY29" fmla="*/ 112488 h 1578319"/>
                <a:gd name="connsiteX30" fmla="*/ 1961215 w 4310107"/>
                <a:gd name="connsiteY30" fmla="*/ 5015 h 1578319"/>
                <a:gd name="connsiteX31" fmla="*/ 1709169 w 4310107"/>
                <a:gd name="connsiteY31" fmla="*/ 49888 h 1578319"/>
                <a:gd name="connsiteX32" fmla="*/ 1449334 w 4310107"/>
                <a:gd name="connsiteY32" fmla="*/ 57089 h 1578319"/>
                <a:gd name="connsiteX33" fmla="*/ 1264318 w 4310107"/>
                <a:gd name="connsiteY33" fmla="*/ 201677 h 1578319"/>
                <a:gd name="connsiteX34" fmla="*/ 996193 w 4310107"/>
                <a:gd name="connsiteY34" fmla="*/ 195031 h 1578319"/>
                <a:gd name="connsiteX35" fmla="*/ 869885 w 4310107"/>
                <a:gd name="connsiteY35" fmla="*/ 336849 h 1578319"/>
                <a:gd name="connsiteX36" fmla="*/ 605635 w 4310107"/>
                <a:gd name="connsiteY36" fmla="*/ 432688 h 1578319"/>
                <a:gd name="connsiteX37" fmla="*/ 476002 w 4310107"/>
                <a:gd name="connsiteY37" fmla="*/ 628796 h 1578319"/>
                <a:gd name="connsiteX38" fmla="*/ 460492 w 4310107"/>
                <a:gd name="connsiteY38" fmla="*/ 701368 h 1578319"/>
                <a:gd name="connsiteX39" fmla="*/ 248871 w 4310107"/>
                <a:gd name="connsiteY39" fmla="*/ 799423 h 1578319"/>
                <a:gd name="connsiteX40" fmla="*/ 174083 w 4310107"/>
                <a:gd name="connsiteY40" fmla="*/ 1002736 h 1578319"/>
                <a:gd name="connsiteX41" fmla="*/ 189593 w 4310107"/>
                <a:gd name="connsiteY41" fmla="*/ 1127381 h 1578319"/>
                <a:gd name="connsiteX42" fmla="*/ 27832 w 4310107"/>
                <a:gd name="connsiteY42" fmla="*/ 1244826 h 1578319"/>
                <a:gd name="connsiteX43" fmla="*/ 1242 w 4310107"/>
                <a:gd name="connsiteY43" fmla="*/ 1380551 h 157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310107" h="1578319">
                  <a:moveTo>
                    <a:pt x="1242" y="1380551"/>
                  </a:moveTo>
                  <a:cubicBezTo>
                    <a:pt x="1242" y="1380551"/>
                    <a:pt x="52762" y="1192752"/>
                    <a:pt x="328646" y="1227653"/>
                  </a:cubicBezTo>
                  <a:cubicBezTo>
                    <a:pt x="346926" y="1179458"/>
                    <a:pt x="376841" y="1139572"/>
                    <a:pt x="478222" y="1134585"/>
                  </a:cubicBezTo>
                  <a:cubicBezTo>
                    <a:pt x="471575" y="1048163"/>
                    <a:pt x="516445" y="802197"/>
                    <a:pt x="782357" y="850392"/>
                  </a:cubicBezTo>
                  <a:cubicBezTo>
                    <a:pt x="828893" y="780591"/>
                    <a:pt x="885398" y="757324"/>
                    <a:pt x="1008381" y="835433"/>
                  </a:cubicBezTo>
                  <a:cubicBezTo>
                    <a:pt x="1043282" y="687520"/>
                    <a:pt x="1187871" y="624366"/>
                    <a:pt x="1415565" y="705801"/>
                  </a:cubicBezTo>
                  <a:cubicBezTo>
                    <a:pt x="1442146" y="601098"/>
                    <a:pt x="1614995" y="589464"/>
                    <a:pt x="1693094" y="639322"/>
                  </a:cubicBezTo>
                  <a:cubicBezTo>
                    <a:pt x="1744612" y="547916"/>
                    <a:pt x="1889206" y="531295"/>
                    <a:pt x="2013857" y="606083"/>
                  </a:cubicBezTo>
                  <a:cubicBezTo>
                    <a:pt x="2108579" y="451523"/>
                    <a:pt x="2342904" y="343495"/>
                    <a:pt x="2670332" y="491409"/>
                  </a:cubicBezTo>
                  <a:cubicBezTo>
                    <a:pt x="2723495" y="411636"/>
                    <a:pt x="2818245" y="458169"/>
                    <a:pt x="2881394" y="594449"/>
                  </a:cubicBezTo>
                  <a:cubicBezTo>
                    <a:pt x="2944542" y="566197"/>
                    <a:pt x="3085817" y="463156"/>
                    <a:pt x="3197164" y="805516"/>
                  </a:cubicBezTo>
                  <a:cubicBezTo>
                    <a:pt x="3265305" y="797207"/>
                    <a:pt x="3474693" y="911881"/>
                    <a:pt x="3439800" y="1132920"/>
                  </a:cubicBezTo>
                  <a:cubicBezTo>
                    <a:pt x="3554465" y="1134582"/>
                    <a:pt x="3617641" y="1091371"/>
                    <a:pt x="3795455" y="1297451"/>
                  </a:cubicBezTo>
                  <a:cubicBezTo>
                    <a:pt x="3795455" y="1297451"/>
                    <a:pt x="4013183" y="1229313"/>
                    <a:pt x="4220926" y="1508519"/>
                  </a:cubicBezTo>
                  <a:cubicBezTo>
                    <a:pt x="4269097" y="1536771"/>
                    <a:pt x="4310107" y="1578319"/>
                    <a:pt x="4310107" y="1578319"/>
                  </a:cubicBezTo>
                  <a:cubicBezTo>
                    <a:pt x="4310107" y="1578319"/>
                    <a:pt x="4287942" y="1482480"/>
                    <a:pt x="4251376" y="1406030"/>
                  </a:cubicBezTo>
                  <a:cubicBezTo>
                    <a:pt x="4214809" y="1329580"/>
                    <a:pt x="4139480" y="1250916"/>
                    <a:pt x="4100143" y="1222109"/>
                  </a:cubicBezTo>
                  <a:cubicBezTo>
                    <a:pt x="4060805" y="1193303"/>
                    <a:pt x="3997108" y="1176682"/>
                    <a:pt x="3997108" y="1176682"/>
                  </a:cubicBezTo>
                  <a:cubicBezTo>
                    <a:pt x="3997108" y="1176682"/>
                    <a:pt x="3983804" y="1084722"/>
                    <a:pt x="3959444" y="1034864"/>
                  </a:cubicBezTo>
                  <a:cubicBezTo>
                    <a:pt x="3935057" y="985006"/>
                    <a:pt x="3852514" y="927391"/>
                    <a:pt x="3818718" y="907448"/>
                  </a:cubicBezTo>
                  <a:cubicBezTo>
                    <a:pt x="3784922" y="887505"/>
                    <a:pt x="3738946" y="877533"/>
                    <a:pt x="3738946" y="877533"/>
                  </a:cubicBezTo>
                  <a:cubicBezTo>
                    <a:pt x="3738946" y="877533"/>
                    <a:pt x="3721773" y="773939"/>
                    <a:pt x="3680790" y="705247"/>
                  </a:cubicBezTo>
                  <a:cubicBezTo>
                    <a:pt x="3639779" y="636554"/>
                    <a:pt x="3550049" y="552903"/>
                    <a:pt x="3477464" y="521326"/>
                  </a:cubicBezTo>
                  <a:cubicBezTo>
                    <a:pt x="3404906" y="489749"/>
                    <a:pt x="3281352" y="475345"/>
                    <a:pt x="3281352" y="475345"/>
                  </a:cubicBezTo>
                  <a:cubicBezTo>
                    <a:pt x="3281352" y="475345"/>
                    <a:pt x="3234279" y="371750"/>
                    <a:pt x="3158375" y="317460"/>
                  </a:cubicBezTo>
                  <a:cubicBezTo>
                    <a:pt x="3082498" y="263169"/>
                    <a:pt x="3013232" y="232700"/>
                    <a:pt x="2944542" y="218850"/>
                  </a:cubicBezTo>
                  <a:cubicBezTo>
                    <a:pt x="2875853" y="204999"/>
                    <a:pt x="2804941" y="206662"/>
                    <a:pt x="2804941" y="206662"/>
                  </a:cubicBezTo>
                  <a:cubicBezTo>
                    <a:pt x="2804941" y="206662"/>
                    <a:pt x="2763957" y="92542"/>
                    <a:pt x="2601066" y="44901"/>
                  </a:cubicBezTo>
                  <a:cubicBezTo>
                    <a:pt x="2476443" y="12216"/>
                    <a:pt x="2374505" y="-527"/>
                    <a:pt x="2254847" y="27174"/>
                  </a:cubicBezTo>
                  <a:cubicBezTo>
                    <a:pt x="2193344" y="54872"/>
                    <a:pt x="2146244" y="91991"/>
                    <a:pt x="2134613" y="112488"/>
                  </a:cubicBezTo>
                  <a:cubicBezTo>
                    <a:pt x="2124106" y="106946"/>
                    <a:pt x="2064277" y="26066"/>
                    <a:pt x="1961215" y="5015"/>
                  </a:cubicBezTo>
                  <a:cubicBezTo>
                    <a:pt x="1961215" y="5015"/>
                    <a:pt x="1852639" y="-22129"/>
                    <a:pt x="1709169" y="49888"/>
                  </a:cubicBezTo>
                  <a:cubicBezTo>
                    <a:pt x="1660423" y="36037"/>
                    <a:pt x="1581199" y="27728"/>
                    <a:pt x="1449334" y="57089"/>
                  </a:cubicBezTo>
                  <a:cubicBezTo>
                    <a:pt x="1385088" y="80357"/>
                    <a:pt x="1293679" y="125781"/>
                    <a:pt x="1264318" y="201677"/>
                  </a:cubicBezTo>
                  <a:cubicBezTo>
                    <a:pt x="1213907" y="183397"/>
                    <a:pt x="1134689" y="152374"/>
                    <a:pt x="996193" y="195031"/>
                  </a:cubicBezTo>
                  <a:cubicBezTo>
                    <a:pt x="956307" y="216082"/>
                    <a:pt x="897583" y="262063"/>
                    <a:pt x="869885" y="336849"/>
                  </a:cubicBezTo>
                  <a:cubicBezTo>
                    <a:pt x="817811" y="345712"/>
                    <a:pt x="721417" y="349591"/>
                    <a:pt x="605635" y="432688"/>
                  </a:cubicBezTo>
                  <a:cubicBezTo>
                    <a:pt x="531955" y="491963"/>
                    <a:pt x="489853" y="565642"/>
                    <a:pt x="476002" y="628796"/>
                  </a:cubicBezTo>
                  <a:cubicBezTo>
                    <a:pt x="462152" y="691950"/>
                    <a:pt x="460492" y="701368"/>
                    <a:pt x="460492" y="701368"/>
                  </a:cubicBezTo>
                  <a:cubicBezTo>
                    <a:pt x="460492" y="701368"/>
                    <a:pt x="322550" y="693613"/>
                    <a:pt x="248871" y="799423"/>
                  </a:cubicBezTo>
                  <a:cubicBezTo>
                    <a:pt x="184609" y="893046"/>
                    <a:pt x="174083" y="1002736"/>
                    <a:pt x="174083" y="1002736"/>
                  </a:cubicBezTo>
                  <a:lnTo>
                    <a:pt x="189593" y="1127381"/>
                  </a:lnTo>
                  <a:cubicBezTo>
                    <a:pt x="189593" y="1127381"/>
                    <a:pt x="83782" y="1141786"/>
                    <a:pt x="27832" y="1244826"/>
                  </a:cubicBezTo>
                  <a:cubicBezTo>
                    <a:pt x="-8729" y="1317951"/>
                    <a:pt x="1242" y="1380551"/>
                    <a:pt x="1242" y="1380551"/>
                  </a:cubicBezTo>
                  <a:close/>
                </a:path>
              </a:pathLst>
            </a:custGeom>
            <a:solidFill>
              <a:srgbClr val="A7C118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EFBD83-75B5-1306-48DC-8BE666C26A3F}"/>
                </a:ext>
              </a:extLst>
            </p:cNvPr>
            <p:cNvSpPr/>
            <p:nvPr/>
          </p:nvSpPr>
          <p:spPr>
            <a:xfrm>
              <a:off x="7514770" y="3312189"/>
              <a:ext cx="434457" cy="399312"/>
            </a:xfrm>
            <a:custGeom>
              <a:avLst/>
              <a:gdLst>
                <a:gd name="connsiteX0" fmla="*/ 243180 w 581611"/>
                <a:gd name="connsiteY0" fmla="*/ 44255 h 514952"/>
                <a:gd name="connsiteX1" fmla="*/ 325723 w 581611"/>
                <a:gd name="connsiteY1" fmla="*/ 38714 h 514952"/>
                <a:gd name="connsiteX2" fmla="*/ 451477 w 581611"/>
                <a:gd name="connsiteY2" fmla="*/ 12681 h 514952"/>
                <a:gd name="connsiteX3" fmla="*/ 581109 w 581611"/>
                <a:gd name="connsiteY3" fmla="*/ 209341 h 514952"/>
                <a:gd name="connsiteX4" fmla="*/ 485824 w 581611"/>
                <a:gd name="connsiteY4" fmla="*/ 461413 h 514952"/>
                <a:gd name="connsiteX5" fmla="*/ 309105 w 581611"/>
                <a:gd name="connsiteY5" fmla="*/ 496856 h 514952"/>
                <a:gd name="connsiteX6" fmla="*/ 232654 w 581611"/>
                <a:gd name="connsiteY6" fmla="*/ 496856 h 514952"/>
                <a:gd name="connsiteX7" fmla="*/ 137923 w 581611"/>
                <a:gd name="connsiteY7" fmla="*/ 489092 h 514952"/>
                <a:gd name="connsiteX8" fmla="*/ 12170 w 581611"/>
                <a:gd name="connsiteY8" fmla="*/ 309605 h 514952"/>
                <a:gd name="connsiteX9" fmla="*/ 32667 w 581611"/>
                <a:gd name="connsiteY9" fmla="*/ 90231 h 514952"/>
                <a:gd name="connsiteX10" fmla="*/ 243180 w 581611"/>
                <a:gd name="connsiteY10" fmla="*/ 44255 h 51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611" h="514952">
                  <a:moveTo>
                    <a:pt x="243180" y="44255"/>
                  </a:moveTo>
                  <a:cubicBezTo>
                    <a:pt x="243180" y="44255"/>
                    <a:pt x="293038" y="59205"/>
                    <a:pt x="325723" y="38714"/>
                  </a:cubicBezTo>
                  <a:cubicBezTo>
                    <a:pt x="358408" y="18222"/>
                    <a:pt x="370042" y="-11706"/>
                    <a:pt x="451477" y="12681"/>
                  </a:cubicBezTo>
                  <a:cubicBezTo>
                    <a:pt x="532911" y="37068"/>
                    <a:pt x="581109" y="109077"/>
                    <a:pt x="581109" y="209341"/>
                  </a:cubicBezTo>
                  <a:cubicBezTo>
                    <a:pt x="585542" y="283572"/>
                    <a:pt x="561166" y="382738"/>
                    <a:pt x="485824" y="461413"/>
                  </a:cubicBezTo>
                  <a:cubicBezTo>
                    <a:pt x="434304" y="496856"/>
                    <a:pt x="370042" y="540061"/>
                    <a:pt x="309105" y="496856"/>
                  </a:cubicBezTo>
                  <a:cubicBezTo>
                    <a:pt x="269773" y="474142"/>
                    <a:pt x="255922" y="488544"/>
                    <a:pt x="232654" y="496856"/>
                  </a:cubicBezTo>
                  <a:cubicBezTo>
                    <a:pt x="209386" y="505167"/>
                    <a:pt x="182797" y="517347"/>
                    <a:pt x="137923" y="489092"/>
                  </a:cubicBezTo>
                  <a:cubicBezTo>
                    <a:pt x="93050" y="460865"/>
                    <a:pt x="31559" y="376100"/>
                    <a:pt x="12170" y="309605"/>
                  </a:cubicBezTo>
                  <a:cubicBezTo>
                    <a:pt x="-7219" y="243137"/>
                    <a:pt x="-5557" y="158921"/>
                    <a:pt x="32667" y="90231"/>
                  </a:cubicBezTo>
                  <a:cubicBezTo>
                    <a:pt x="70893" y="21541"/>
                    <a:pt x="121305" y="-47697"/>
                    <a:pt x="243180" y="44255"/>
                  </a:cubicBezTo>
                  <a:close/>
                </a:path>
              </a:pathLst>
            </a:custGeom>
            <a:solidFill>
              <a:srgbClr val="EF121F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8758BE6-800F-81A1-F3E3-54A11AE6B0ED}"/>
                </a:ext>
              </a:extLst>
            </p:cNvPr>
            <p:cNvSpPr/>
            <p:nvPr/>
          </p:nvSpPr>
          <p:spPr>
            <a:xfrm>
              <a:off x="7805939" y="2233684"/>
              <a:ext cx="433845" cy="440956"/>
            </a:xfrm>
            <a:custGeom>
              <a:avLst/>
              <a:gdLst>
                <a:gd name="connsiteX0" fmla="*/ 69995 w 580791"/>
                <a:gd name="connsiteY0" fmla="*/ 478369 h 568656"/>
                <a:gd name="connsiteX1" fmla="*/ 194 w 580791"/>
                <a:gd name="connsiteY1" fmla="*/ 285028 h 568656"/>
                <a:gd name="connsiteX2" fmla="*/ 120409 w 580791"/>
                <a:gd name="connsiteY2" fmla="*/ 25765 h 568656"/>
                <a:gd name="connsiteX3" fmla="*/ 271645 w 580791"/>
                <a:gd name="connsiteY3" fmla="*/ 37399 h 568656"/>
                <a:gd name="connsiteX4" fmla="*/ 365268 w 580791"/>
                <a:gd name="connsiteY4" fmla="*/ 97229 h 568656"/>
                <a:gd name="connsiteX5" fmla="*/ 529799 w 580791"/>
                <a:gd name="connsiteY5" fmla="*/ 129360 h 568656"/>
                <a:gd name="connsiteX6" fmla="*/ 564147 w 580791"/>
                <a:gd name="connsiteY6" fmla="*/ 354829 h 568656"/>
                <a:gd name="connsiteX7" fmla="*/ 315964 w 580791"/>
                <a:gd name="connsiteY7" fmla="*/ 568113 h 568656"/>
                <a:gd name="connsiteX8" fmla="*/ 221787 w 580791"/>
                <a:gd name="connsiteY8" fmla="*/ 527118 h 568656"/>
                <a:gd name="connsiteX9" fmla="*/ 155308 w 580791"/>
                <a:gd name="connsiteY9" fmla="*/ 499420 h 568656"/>
                <a:gd name="connsiteX10" fmla="*/ 69995 w 580791"/>
                <a:gd name="connsiteY10" fmla="*/ 478369 h 56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791" h="568656">
                  <a:moveTo>
                    <a:pt x="69995" y="478369"/>
                  </a:moveTo>
                  <a:cubicBezTo>
                    <a:pt x="69995" y="478369"/>
                    <a:pt x="3516" y="419648"/>
                    <a:pt x="194" y="285028"/>
                  </a:cubicBezTo>
                  <a:cubicBezTo>
                    <a:pt x="-3130" y="150411"/>
                    <a:pt x="36204" y="88365"/>
                    <a:pt x="120409" y="25765"/>
                  </a:cubicBezTo>
                  <a:cubicBezTo>
                    <a:pt x="162512" y="-5811"/>
                    <a:pt x="226774" y="-15229"/>
                    <a:pt x="271645" y="37399"/>
                  </a:cubicBezTo>
                  <a:cubicBezTo>
                    <a:pt x="316518" y="90028"/>
                    <a:pt x="337569" y="98891"/>
                    <a:pt x="365268" y="97229"/>
                  </a:cubicBezTo>
                  <a:cubicBezTo>
                    <a:pt x="392966" y="95566"/>
                    <a:pt x="468308" y="46817"/>
                    <a:pt x="529799" y="129360"/>
                  </a:cubicBezTo>
                  <a:cubicBezTo>
                    <a:pt x="561376" y="188081"/>
                    <a:pt x="605141" y="246804"/>
                    <a:pt x="564147" y="354829"/>
                  </a:cubicBezTo>
                  <a:cubicBezTo>
                    <a:pt x="534786" y="432939"/>
                    <a:pt x="486037" y="534873"/>
                    <a:pt x="315964" y="568113"/>
                  </a:cubicBezTo>
                  <a:cubicBezTo>
                    <a:pt x="250594" y="574205"/>
                    <a:pt x="221787" y="527118"/>
                    <a:pt x="221787" y="527118"/>
                  </a:cubicBezTo>
                  <a:cubicBezTo>
                    <a:pt x="221787" y="527118"/>
                    <a:pt x="196857" y="488340"/>
                    <a:pt x="155308" y="499420"/>
                  </a:cubicBezTo>
                  <a:cubicBezTo>
                    <a:pt x="113760" y="510500"/>
                    <a:pt x="69995" y="478369"/>
                    <a:pt x="69995" y="478369"/>
                  </a:cubicBezTo>
                  <a:close/>
                </a:path>
              </a:pathLst>
            </a:custGeom>
            <a:solidFill>
              <a:srgbClr val="EF121F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3CD7C8-ABA1-0BFA-DC87-870EB892F4DB}"/>
                </a:ext>
              </a:extLst>
            </p:cNvPr>
            <p:cNvSpPr/>
            <p:nvPr/>
          </p:nvSpPr>
          <p:spPr>
            <a:xfrm>
              <a:off x="8425439" y="1414122"/>
              <a:ext cx="435259" cy="407768"/>
            </a:xfrm>
            <a:custGeom>
              <a:avLst/>
              <a:gdLst>
                <a:gd name="connsiteX0" fmla="*/ 230349 w 582685"/>
                <a:gd name="connsiteY0" fmla="*/ 41467 h 525857"/>
                <a:gd name="connsiteX1" fmla="*/ 330065 w 582685"/>
                <a:gd name="connsiteY1" fmla="*/ 44375 h 525857"/>
                <a:gd name="connsiteX2" fmla="*/ 500966 w 582685"/>
                <a:gd name="connsiteY2" fmla="*/ 29556 h 525857"/>
                <a:gd name="connsiteX3" fmla="*/ 582686 w 582685"/>
                <a:gd name="connsiteY3" fmla="*/ 220957 h 525857"/>
                <a:gd name="connsiteX4" fmla="*/ 476606 w 582685"/>
                <a:gd name="connsiteY4" fmla="*/ 475512 h 525857"/>
                <a:gd name="connsiteX5" fmla="*/ 367454 w 582685"/>
                <a:gd name="connsiteY5" fmla="*/ 496010 h 525857"/>
                <a:gd name="connsiteX6" fmla="*/ 299889 w 582685"/>
                <a:gd name="connsiteY6" fmla="*/ 499889 h 525857"/>
                <a:gd name="connsiteX7" fmla="*/ 155295 w 582685"/>
                <a:gd name="connsiteY7" fmla="*/ 505427 h 525857"/>
                <a:gd name="connsiteX8" fmla="*/ 16794 w 582685"/>
                <a:gd name="connsiteY8" fmla="*/ 337017 h 525857"/>
                <a:gd name="connsiteX9" fmla="*/ 31752 w 582685"/>
                <a:gd name="connsiteY9" fmla="*/ 101022 h 525857"/>
                <a:gd name="connsiteX10" fmla="*/ 230349 w 582685"/>
                <a:gd name="connsiteY10" fmla="*/ 41467 h 52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685" h="525857">
                  <a:moveTo>
                    <a:pt x="230349" y="41467"/>
                  </a:moveTo>
                  <a:cubicBezTo>
                    <a:pt x="230349" y="41467"/>
                    <a:pt x="286036" y="71381"/>
                    <a:pt x="330065" y="44375"/>
                  </a:cubicBezTo>
                  <a:cubicBezTo>
                    <a:pt x="374120" y="17368"/>
                    <a:pt x="417326" y="-31936"/>
                    <a:pt x="500966" y="29556"/>
                  </a:cubicBezTo>
                  <a:cubicBezTo>
                    <a:pt x="546942" y="72767"/>
                    <a:pt x="582686" y="154479"/>
                    <a:pt x="582686" y="220957"/>
                  </a:cubicBezTo>
                  <a:cubicBezTo>
                    <a:pt x="582686" y="287436"/>
                    <a:pt x="565239" y="405155"/>
                    <a:pt x="476606" y="475512"/>
                  </a:cubicBezTo>
                  <a:cubicBezTo>
                    <a:pt x="432825" y="504319"/>
                    <a:pt x="411236" y="515399"/>
                    <a:pt x="367454" y="496010"/>
                  </a:cubicBezTo>
                  <a:cubicBezTo>
                    <a:pt x="323700" y="476621"/>
                    <a:pt x="301535" y="499334"/>
                    <a:pt x="299889" y="499889"/>
                  </a:cubicBezTo>
                  <a:cubicBezTo>
                    <a:pt x="298216" y="500443"/>
                    <a:pt x="228401" y="554179"/>
                    <a:pt x="155295" y="505427"/>
                  </a:cubicBezTo>
                  <a:cubicBezTo>
                    <a:pt x="82162" y="456678"/>
                    <a:pt x="43386" y="401833"/>
                    <a:pt x="16794" y="337017"/>
                  </a:cubicBezTo>
                  <a:cubicBezTo>
                    <a:pt x="-9796" y="272200"/>
                    <a:pt x="-4812" y="165835"/>
                    <a:pt x="31752" y="101022"/>
                  </a:cubicBezTo>
                  <a:cubicBezTo>
                    <a:pt x="68308" y="36203"/>
                    <a:pt x="165829" y="-20302"/>
                    <a:pt x="230349" y="41467"/>
                  </a:cubicBezTo>
                  <a:close/>
                </a:path>
              </a:pathLst>
            </a:custGeom>
            <a:solidFill>
              <a:srgbClr val="EF121F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1841A4-0A04-CF67-C9FB-C10CD381CDE3}"/>
                </a:ext>
              </a:extLst>
            </p:cNvPr>
            <p:cNvSpPr/>
            <p:nvPr/>
          </p:nvSpPr>
          <p:spPr>
            <a:xfrm>
              <a:off x="9401645" y="1415909"/>
              <a:ext cx="435448" cy="438250"/>
            </a:xfrm>
            <a:custGeom>
              <a:avLst/>
              <a:gdLst>
                <a:gd name="connsiteX0" fmla="*/ 333664 w 582938"/>
                <a:gd name="connsiteY0" fmla="*/ 98575 h 565166"/>
                <a:gd name="connsiteX1" fmla="*/ 408032 w 582938"/>
                <a:gd name="connsiteY1" fmla="*/ 89435 h 565166"/>
                <a:gd name="connsiteX2" fmla="*/ 565218 w 582938"/>
                <a:gd name="connsiteY2" fmla="*/ 176271 h 565166"/>
                <a:gd name="connsiteX3" fmla="*/ 519242 w 582938"/>
                <a:gd name="connsiteY3" fmla="*/ 441629 h 565166"/>
                <a:gd name="connsiteX4" fmla="*/ 312048 w 582938"/>
                <a:gd name="connsiteY4" fmla="*/ 565166 h 565166"/>
                <a:gd name="connsiteX5" fmla="*/ 211235 w 582938"/>
                <a:gd name="connsiteY5" fmla="*/ 518630 h 565166"/>
                <a:gd name="connsiteX6" fmla="*/ 173544 w 582938"/>
                <a:gd name="connsiteY6" fmla="*/ 496471 h 565166"/>
                <a:gd name="connsiteX7" fmla="*/ 74404 w 582938"/>
                <a:gd name="connsiteY7" fmla="*/ 476528 h 565166"/>
                <a:gd name="connsiteX8" fmla="*/ 173 w 582938"/>
                <a:gd name="connsiteY8" fmla="*/ 297037 h 565166"/>
                <a:gd name="connsiteX9" fmla="*/ 73856 w 582938"/>
                <a:gd name="connsiteY9" fmla="*/ 67135 h 565166"/>
                <a:gd name="connsiteX10" fmla="*/ 245580 w 582938"/>
                <a:gd name="connsiteY10" fmla="*/ 16724 h 565166"/>
                <a:gd name="connsiteX11" fmla="*/ 333664 w 582938"/>
                <a:gd name="connsiteY11" fmla="*/ 98575 h 56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2938" h="565166">
                  <a:moveTo>
                    <a:pt x="333664" y="98575"/>
                  </a:moveTo>
                  <a:cubicBezTo>
                    <a:pt x="333664" y="98575"/>
                    <a:pt x="378954" y="99821"/>
                    <a:pt x="408032" y="89435"/>
                  </a:cubicBezTo>
                  <a:cubicBezTo>
                    <a:pt x="437110" y="79049"/>
                    <a:pt x="526456" y="83202"/>
                    <a:pt x="565218" y="176271"/>
                  </a:cubicBezTo>
                  <a:cubicBezTo>
                    <a:pt x="585709" y="237762"/>
                    <a:pt x="605652" y="347449"/>
                    <a:pt x="519242" y="441629"/>
                  </a:cubicBezTo>
                  <a:cubicBezTo>
                    <a:pt x="487119" y="490932"/>
                    <a:pt x="425068" y="565166"/>
                    <a:pt x="312048" y="565166"/>
                  </a:cubicBezTo>
                  <a:cubicBezTo>
                    <a:pt x="266072" y="561841"/>
                    <a:pt x="223415" y="534143"/>
                    <a:pt x="211235" y="518630"/>
                  </a:cubicBezTo>
                  <a:cubicBezTo>
                    <a:pt x="199028" y="503118"/>
                    <a:pt x="192938" y="495917"/>
                    <a:pt x="173544" y="496471"/>
                  </a:cubicBezTo>
                  <a:cubicBezTo>
                    <a:pt x="154177" y="497025"/>
                    <a:pt x="98215" y="506442"/>
                    <a:pt x="74404" y="476528"/>
                  </a:cubicBezTo>
                  <a:cubicBezTo>
                    <a:pt x="50566" y="446613"/>
                    <a:pt x="1819" y="372379"/>
                    <a:pt x="173" y="297037"/>
                  </a:cubicBezTo>
                  <a:cubicBezTo>
                    <a:pt x="-1500" y="221695"/>
                    <a:pt x="7909" y="133614"/>
                    <a:pt x="73856" y="67135"/>
                  </a:cubicBezTo>
                  <a:cubicBezTo>
                    <a:pt x="139775" y="657"/>
                    <a:pt x="192389" y="-17070"/>
                    <a:pt x="245580" y="16724"/>
                  </a:cubicBezTo>
                  <a:cubicBezTo>
                    <a:pt x="298771" y="50517"/>
                    <a:pt x="295973" y="87912"/>
                    <a:pt x="333664" y="98575"/>
                  </a:cubicBezTo>
                  <a:close/>
                </a:path>
              </a:pathLst>
            </a:custGeom>
            <a:solidFill>
              <a:srgbClr val="EF121F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F5E5B4-83AD-0F3C-E06A-E81F9979052D}"/>
                </a:ext>
              </a:extLst>
            </p:cNvPr>
            <p:cNvSpPr/>
            <p:nvPr/>
          </p:nvSpPr>
          <p:spPr>
            <a:xfrm>
              <a:off x="8963426" y="2058577"/>
              <a:ext cx="435799" cy="408486"/>
            </a:xfrm>
            <a:custGeom>
              <a:avLst/>
              <a:gdLst>
                <a:gd name="connsiteX0" fmla="*/ 266607 w 583408"/>
                <a:gd name="connsiteY0" fmla="*/ 39965 h 526782"/>
                <a:gd name="connsiteX1" fmla="*/ 360233 w 583408"/>
                <a:gd name="connsiteY1" fmla="*/ 59354 h 526782"/>
                <a:gd name="connsiteX2" fmla="*/ 539171 w 583408"/>
                <a:gd name="connsiteY2" fmla="*/ 78743 h 526782"/>
                <a:gd name="connsiteX3" fmla="*/ 564656 w 583408"/>
                <a:gd name="connsiteY3" fmla="*/ 337174 h 526782"/>
                <a:gd name="connsiteX4" fmla="*/ 394303 w 583408"/>
                <a:gd name="connsiteY4" fmla="*/ 523311 h 526782"/>
                <a:gd name="connsiteX5" fmla="*/ 329069 w 583408"/>
                <a:gd name="connsiteY5" fmla="*/ 514171 h 526782"/>
                <a:gd name="connsiteX6" fmla="*/ 279637 w 583408"/>
                <a:gd name="connsiteY6" fmla="*/ 494228 h 526782"/>
                <a:gd name="connsiteX7" fmla="*/ 140447 w 583408"/>
                <a:gd name="connsiteY7" fmla="*/ 499629 h 526782"/>
                <a:gd name="connsiteX8" fmla="*/ 11215 w 583408"/>
                <a:gd name="connsiteY8" fmla="*/ 334680 h 526782"/>
                <a:gd name="connsiteX9" fmla="*/ 57191 w 583408"/>
                <a:gd name="connsiteY9" fmla="*/ 64892 h 526782"/>
                <a:gd name="connsiteX10" fmla="*/ 266607 w 583408"/>
                <a:gd name="connsiteY10" fmla="*/ 39965 h 52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408" h="526782">
                  <a:moveTo>
                    <a:pt x="266607" y="39965"/>
                  </a:moveTo>
                  <a:cubicBezTo>
                    <a:pt x="267732" y="41180"/>
                    <a:pt x="299278" y="83176"/>
                    <a:pt x="360233" y="59354"/>
                  </a:cubicBezTo>
                  <a:cubicBezTo>
                    <a:pt x="421159" y="35532"/>
                    <a:pt x="462170" y="1187"/>
                    <a:pt x="539171" y="78743"/>
                  </a:cubicBezTo>
                  <a:cubicBezTo>
                    <a:pt x="573516" y="126384"/>
                    <a:pt x="604542" y="224993"/>
                    <a:pt x="564656" y="337174"/>
                  </a:cubicBezTo>
                  <a:cubicBezTo>
                    <a:pt x="524770" y="416115"/>
                    <a:pt x="479891" y="495890"/>
                    <a:pt x="394303" y="523311"/>
                  </a:cubicBezTo>
                  <a:cubicBezTo>
                    <a:pt x="349424" y="531206"/>
                    <a:pt x="342785" y="524557"/>
                    <a:pt x="329069" y="514171"/>
                  </a:cubicBezTo>
                  <a:cubicBezTo>
                    <a:pt x="315353" y="503785"/>
                    <a:pt x="297084" y="490903"/>
                    <a:pt x="279637" y="494228"/>
                  </a:cubicBezTo>
                  <a:cubicBezTo>
                    <a:pt x="262163" y="497552"/>
                    <a:pt x="198192" y="534114"/>
                    <a:pt x="140447" y="499629"/>
                  </a:cubicBezTo>
                  <a:cubicBezTo>
                    <a:pt x="82675" y="465144"/>
                    <a:pt x="32831" y="412239"/>
                    <a:pt x="11215" y="334680"/>
                  </a:cubicBezTo>
                  <a:cubicBezTo>
                    <a:pt x="-10374" y="257122"/>
                    <a:pt x="-3735" y="145773"/>
                    <a:pt x="57191" y="64892"/>
                  </a:cubicBezTo>
                  <a:cubicBezTo>
                    <a:pt x="98202" y="19467"/>
                    <a:pt x="190703" y="-41470"/>
                    <a:pt x="266607" y="39965"/>
                  </a:cubicBezTo>
                  <a:close/>
                </a:path>
              </a:pathLst>
            </a:custGeom>
            <a:solidFill>
              <a:srgbClr val="EF121F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663EF9-10AC-BFDB-6B63-786C88405EA2}"/>
                </a:ext>
              </a:extLst>
            </p:cNvPr>
            <p:cNvSpPr/>
            <p:nvPr/>
          </p:nvSpPr>
          <p:spPr>
            <a:xfrm>
              <a:off x="9836285" y="2382600"/>
              <a:ext cx="438338" cy="409321"/>
            </a:xfrm>
            <a:custGeom>
              <a:avLst/>
              <a:gdLst>
                <a:gd name="connsiteX0" fmla="*/ 230443 w 586807"/>
                <a:gd name="connsiteY0" fmla="*/ 43131 h 527859"/>
                <a:gd name="connsiteX1" fmla="*/ 341240 w 586807"/>
                <a:gd name="connsiteY1" fmla="*/ 42023 h 527859"/>
                <a:gd name="connsiteX2" fmla="*/ 531810 w 586807"/>
                <a:gd name="connsiteY2" fmla="*/ 63074 h 527859"/>
                <a:gd name="connsiteX3" fmla="*/ 577787 w 586807"/>
                <a:gd name="connsiteY3" fmla="*/ 317907 h 527859"/>
                <a:gd name="connsiteX4" fmla="*/ 402167 w 586807"/>
                <a:gd name="connsiteY4" fmla="*/ 508477 h 527859"/>
                <a:gd name="connsiteX5" fmla="*/ 315756 w 586807"/>
                <a:gd name="connsiteY5" fmla="*/ 500722 h 527859"/>
                <a:gd name="connsiteX6" fmla="*/ 168391 w 586807"/>
                <a:gd name="connsiteY6" fmla="*/ 512910 h 527859"/>
                <a:gd name="connsiteX7" fmla="*/ 22152 w 586807"/>
                <a:gd name="connsiteY7" fmla="*/ 345053 h 527859"/>
                <a:gd name="connsiteX8" fmla="*/ 49858 w 586807"/>
                <a:gd name="connsiteY8" fmla="*/ 85790 h 527859"/>
                <a:gd name="connsiteX9" fmla="*/ 230443 w 586807"/>
                <a:gd name="connsiteY9" fmla="*/ 43131 h 52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807" h="527859">
                  <a:moveTo>
                    <a:pt x="230443" y="43131"/>
                  </a:moveTo>
                  <a:cubicBezTo>
                    <a:pt x="230443" y="43131"/>
                    <a:pt x="292494" y="78033"/>
                    <a:pt x="341240" y="42023"/>
                  </a:cubicBezTo>
                  <a:cubicBezTo>
                    <a:pt x="389987" y="6015"/>
                    <a:pt x="453684" y="-39966"/>
                    <a:pt x="531810" y="63074"/>
                  </a:cubicBezTo>
                  <a:cubicBezTo>
                    <a:pt x="580009" y="131215"/>
                    <a:pt x="599952" y="226498"/>
                    <a:pt x="577787" y="317907"/>
                  </a:cubicBezTo>
                  <a:cubicBezTo>
                    <a:pt x="556170" y="388261"/>
                    <a:pt x="491925" y="525095"/>
                    <a:pt x="402167" y="508477"/>
                  </a:cubicBezTo>
                  <a:cubicBezTo>
                    <a:pt x="351198" y="489642"/>
                    <a:pt x="334602" y="486871"/>
                    <a:pt x="315756" y="500722"/>
                  </a:cubicBezTo>
                  <a:cubicBezTo>
                    <a:pt x="296910" y="514572"/>
                    <a:pt x="238206" y="546703"/>
                    <a:pt x="168391" y="512910"/>
                  </a:cubicBezTo>
                  <a:cubicBezTo>
                    <a:pt x="98604" y="479116"/>
                    <a:pt x="45962" y="408761"/>
                    <a:pt x="22152" y="345053"/>
                  </a:cubicBezTo>
                  <a:cubicBezTo>
                    <a:pt x="-1687" y="281345"/>
                    <a:pt x="-22179" y="159470"/>
                    <a:pt x="49858" y="85790"/>
                  </a:cubicBezTo>
                  <a:cubicBezTo>
                    <a:pt x="96931" y="34268"/>
                    <a:pt x="155663" y="2691"/>
                    <a:pt x="230443" y="43131"/>
                  </a:cubicBezTo>
                  <a:close/>
                </a:path>
              </a:pathLst>
            </a:custGeom>
            <a:solidFill>
              <a:srgbClr val="EF121F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6E10BF-B1C0-DE46-4EEE-775503BD84EC}"/>
                </a:ext>
              </a:extLst>
            </p:cNvPr>
            <p:cNvSpPr/>
            <p:nvPr/>
          </p:nvSpPr>
          <p:spPr>
            <a:xfrm>
              <a:off x="7729114" y="3324596"/>
              <a:ext cx="221813" cy="386894"/>
            </a:xfrm>
            <a:custGeom>
              <a:avLst/>
              <a:gdLst>
                <a:gd name="connsiteX0" fmla="*/ 173949 w 296943"/>
                <a:gd name="connsiteY0" fmla="*/ 0 h 498937"/>
                <a:gd name="connsiteX1" fmla="*/ 0 w 296943"/>
                <a:gd name="connsiteY1" fmla="*/ 466454 h 498937"/>
                <a:gd name="connsiteX2" fmla="*/ 150684 w 296943"/>
                <a:gd name="connsiteY2" fmla="*/ 481953 h 498937"/>
                <a:gd name="connsiteX3" fmla="*/ 280871 w 296943"/>
                <a:gd name="connsiteY3" fmla="*/ 309131 h 498937"/>
                <a:gd name="connsiteX4" fmla="*/ 268129 w 296943"/>
                <a:gd name="connsiteY4" fmla="*/ 99715 h 498937"/>
                <a:gd name="connsiteX5" fmla="*/ 173949 w 296943"/>
                <a:gd name="connsiteY5" fmla="*/ 0 h 49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43" h="498937">
                  <a:moveTo>
                    <a:pt x="173949" y="0"/>
                  </a:moveTo>
                  <a:cubicBezTo>
                    <a:pt x="173949" y="0"/>
                    <a:pt x="288069" y="415485"/>
                    <a:pt x="0" y="466454"/>
                  </a:cubicBezTo>
                  <a:cubicBezTo>
                    <a:pt x="36561" y="493035"/>
                    <a:pt x="95839" y="515749"/>
                    <a:pt x="150684" y="481953"/>
                  </a:cubicBezTo>
                  <a:cubicBezTo>
                    <a:pt x="205529" y="448157"/>
                    <a:pt x="262587" y="375050"/>
                    <a:pt x="280871" y="309131"/>
                  </a:cubicBezTo>
                  <a:cubicBezTo>
                    <a:pt x="299151" y="243212"/>
                    <a:pt x="309677" y="182807"/>
                    <a:pt x="268129" y="99715"/>
                  </a:cubicBezTo>
                  <a:cubicBezTo>
                    <a:pt x="226577" y="16624"/>
                    <a:pt x="173949" y="0"/>
                    <a:pt x="173949" y="0"/>
                  </a:cubicBezTo>
                  <a:close/>
                </a:path>
              </a:pathLst>
            </a:custGeom>
            <a:solidFill>
              <a:srgbClr val="C10618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174ADD-590A-85B3-884E-27B39C15C02A}"/>
                </a:ext>
              </a:extLst>
            </p:cNvPr>
            <p:cNvSpPr/>
            <p:nvPr/>
          </p:nvSpPr>
          <p:spPr>
            <a:xfrm>
              <a:off x="7936023" y="2324545"/>
              <a:ext cx="300071" cy="348910"/>
            </a:xfrm>
            <a:custGeom>
              <a:avLst/>
              <a:gdLst>
                <a:gd name="connsiteX0" fmla="*/ 345684 w 401708"/>
                <a:gd name="connsiteY0" fmla="*/ 0 h 449954"/>
                <a:gd name="connsiteX1" fmla="*/ 0 w 401708"/>
                <a:gd name="connsiteY1" fmla="*/ 373382 h 449954"/>
                <a:gd name="connsiteX2" fmla="*/ 75342 w 401708"/>
                <a:gd name="connsiteY2" fmla="*/ 433766 h 449954"/>
                <a:gd name="connsiteX3" fmla="*/ 222424 w 401708"/>
                <a:gd name="connsiteY3" fmla="*/ 429610 h 449954"/>
                <a:gd name="connsiteX4" fmla="*/ 390280 w 401708"/>
                <a:gd name="connsiteY4" fmla="*/ 243473 h 449954"/>
                <a:gd name="connsiteX5" fmla="*/ 391112 w 401708"/>
                <a:gd name="connsiteY5" fmla="*/ 60660 h 449954"/>
                <a:gd name="connsiteX6" fmla="*/ 345684 w 401708"/>
                <a:gd name="connsiteY6" fmla="*/ 0 h 4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08" h="449954">
                  <a:moveTo>
                    <a:pt x="345684" y="0"/>
                  </a:moveTo>
                  <a:cubicBezTo>
                    <a:pt x="345684" y="0"/>
                    <a:pt x="279206" y="343468"/>
                    <a:pt x="0" y="373382"/>
                  </a:cubicBezTo>
                  <a:cubicBezTo>
                    <a:pt x="42103" y="406622"/>
                    <a:pt x="75342" y="433766"/>
                    <a:pt x="75342" y="433766"/>
                  </a:cubicBezTo>
                  <a:cubicBezTo>
                    <a:pt x="75342" y="433766"/>
                    <a:pt x="127693" y="472821"/>
                    <a:pt x="222424" y="429610"/>
                  </a:cubicBezTo>
                  <a:cubicBezTo>
                    <a:pt x="317155" y="386399"/>
                    <a:pt x="372000" y="289174"/>
                    <a:pt x="390280" y="243473"/>
                  </a:cubicBezTo>
                  <a:cubicBezTo>
                    <a:pt x="408561" y="197768"/>
                    <a:pt x="401914" y="93897"/>
                    <a:pt x="391112" y="60660"/>
                  </a:cubicBezTo>
                  <a:cubicBezTo>
                    <a:pt x="380309" y="27421"/>
                    <a:pt x="345684" y="0"/>
                    <a:pt x="345684" y="0"/>
                  </a:cubicBezTo>
                  <a:close/>
                </a:path>
              </a:pathLst>
            </a:custGeom>
            <a:solidFill>
              <a:srgbClr val="C10618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C66FE9-5E84-65A7-3162-623BF04C8582}"/>
                </a:ext>
              </a:extLst>
            </p:cNvPr>
            <p:cNvSpPr/>
            <p:nvPr/>
          </p:nvSpPr>
          <p:spPr>
            <a:xfrm>
              <a:off x="8682547" y="1426730"/>
              <a:ext cx="178177" cy="380243"/>
            </a:xfrm>
            <a:custGeom>
              <a:avLst/>
              <a:gdLst>
                <a:gd name="connsiteX0" fmla="*/ 130741 w 238527"/>
                <a:gd name="connsiteY0" fmla="*/ 0 h 490361"/>
                <a:gd name="connsiteX1" fmla="*/ 0 w 238527"/>
                <a:gd name="connsiteY1" fmla="*/ 467559 h 490361"/>
                <a:gd name="connsiteX2" fmla="*/ 105805 w 238527"/>
                <a:gd name="connsiteY2" fmla="*/ 474206 h 490361"/>
                <a:gd name="connsiteX3" fmla="*/ 207194 w 238527"/>
                <a:gd name="connsiteY3" fmla="*/ 349006 h 490361"/>
                <a:gd name="connsiteX4" fmla="*/ 237095 w 238527"/>
                <a:gd name="connsiteY4" fmla="*/ 180596 h 490361"/>
                <a:gd name="connsiteX5" fmla="*/ 130741 w 238527"/>
                <a:gd name="connsiteY5" fmla="*/ 0 h 49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527" h="490361">
                  <a:moveTo>
                    <a:pt x="130741" y="0"/>
                  </a:moveTo>
                  <a:cubicBezTo>
                    <a:pt x="130741" y="0"/>
                    <a:pt x="170627" y="395542"/>
                    <a:pt x="0" y="467559"/>
                  </a:cubicBezTo>
                  <a:cubicBezTo>
                    <a:pt x="28804" y="484178"/>
                    <a:pt x="61502" y="505783"/>
                    <a:pt x="105805" y="474206"/>
                  </a:cubicBezTo>
                  <a:cubicBezTo>
                    <a:pt x="150135" y="442629"/>
                    <a:pt x="188348" y="406619"/>
                    <a:pt x="207194" y="349006"/>
                  </a:cubicBezTo>
                  <a:cubicBezTo>
                    <a:pt x="226039" y="291394"/>
                    <a:pt x="243761" y="219928"/>
                    <a:pt x="237095" y="180596"/>
                  </a:cubicBezTo>
                  <a:cubicBezTo>
                    <a:pt x="230456" y="141267"/>
                    <a:pt x="206097" y="47641"/>
                    <a:pt x="130741" y="0"/>
                  </a:cubicBezTo>
                  <a:close/>
                </a:path>
              </a:pathLst>
            </a:custGeom>
            <a:solidFill>
              <a:srgbClr val="C10618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145CDB-EFE2-3754-804A-12375D992D96}"/>
                </a:ext>
              </a:extLst>
            </p:cNvPr>
            <p:cNvSpPr/>
            <p:nvPr/>
          </p:nvSpPr>
          <p:spPr>
            <a:xfrm>
              <a:off x="8957337" y="2273855"/>
              <a:ext cx="437819" cy="191519"/>
            </a:xfrm>
            <a:custGeom>
              <a:avLst/>
              <a:gdLst>
                <a:gd name="connsiteX0" fmla="*/ 0 w 586112"/>
                <a:gd name="connsiteY0" fmla="*/ 0 h 246982"/>
                <a:gd name="connsiteX1" fmla="*/ 586112 w 586112"/>
                <a:gd name="connsiteY1" fmla="*/ 21051 h 246982"/>
                <a:gd name="connsiteX2" fmla="*/ 434852 w 586112"/>
                <a:gd name="connsiteY2" fmla="*/ 231564 h 246982"/>
                <a:gd name="connsiteX3" fmla="*/ 320735 w 586112"/>
                <a:gd name="connsiteY3" fmla="*/ 225472 h 246982"/>
                <a:gd name="connsiteX4" fmla="*/ 258684 w 586112"/>
                <a:gd name="connsiteY4" fmla="*/ 223810 h 246982"/>
                <a:gd name="connsiteX5" fmla="*/ 140699 w 586112"/>
                <a:gd name="connsiteY5" fmla="*/ 222147 h 246982"/>
                <a:gd name="connsiteX6" fmla="*/ 27679 w 586112"/>
                <a:gd name="connsiteY6" fmla="*/ 87530 h 246982"/>
                <a:gd name="connsiteX7" fmla="*/ 0 w 586112"/>
                <a:gd name="connsiteY7" fmla="*/ 0 h 24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112" h="246982">
                  <a:moveTo>
                    <a:pt x="0" y="0"/>
                  </a:moveTo>
                  <a:cubicBezTo>
                    <a:pt x="0" y="0"/>
                    <a:pt x="295799" y="290285"/>
                    <a:pt x="586112" y="21051"/>
                  </a:cubicBezTo>
                  <a:cubicBezTo>
                    <a:pt x="568363" y="64262"/>
                    <a:pt x="541782" y="185029"/>
                    <a:pt x="434852" y="231564"/>
                  </a:cubicBezTo>
                  <a:cubicBezTo>
                    <a:pt x="365065" y="260371"/>
                    <a:pt x="350663" y="243198"/>
                    <a:pt x="320735" y="225472"/>
                  </a:cubicBezTo>
                  <a:cubicBezTo>
                    <a:pt x="290834" y="207745"/>
                    <a:pt x="260357" y="221593"/>
                    <a:pt x="258684" y="223810"/>
                  </a:cubicBezTo>
                  <a:cubicBezTo>
                    <a:pt x="257038" y="226026"/>
                    <a:pt x="187799" y="254832"/>
                    <a:pt x="140699" y="222147"/>
                  </a:cubicBezTo>
                  <a:cubicBezTo>
                    <a:pt x="93625" y="189462"/>
                    <a:pt x="39310" y="121878"/>
                    <a:pt x="27679" y="87530"/>
                  </a:cubicBezTo>
                  <a:cubicBezTo>
                    <a:pt x="16048" y="531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0618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BA5207A-14AE-8F69-8D3E-F5907145050D}"/>
                </a:ext>
              </a:extLst>
            </p:cNvPr>
            <p:cNvSpPr/>
            <p:nvPr/>
          </p:nvSpPr>
          <p:spPr>
            <a:xfrm>
              <a:off x="9542468" y="1548730"/>
              <a:ext cx="290630" cy="309111"/>
            </a:xfrm>
            <a:custGeom>
              <a:avLst/>
              <a:gdLst>
                <a:gd name="connsiteX0" fmla="*/ 373377 w 389068"/>
                <a:gd name="connsiteY0" fmla="*/ 0 h 398629"/>
                <a:gd name="connsiteX1" fmla="*/ 0 w 389068"/>
                <a:gd name="connsiteY1" fmla="*/ 324633 h 398629"/>
                <a:gd name="connsiteX2" fmla="*/ 163961 w 389068"/>
                <a:gd name="connsiteY2" fmla="*/ 392217 h 398629"/>
                <a:gd name="connsiteX3" fmla="*/ 348441 w 389068"/>
                <a:gd name="connsiteY3" fmla="*/ 248737 h 398629"/>
                <a:gd name="connsiteX4" fmla="*/ 388876 w 389068"/>
                <a:gd name="connsiteY4" fmla="*/ 96393 h 398629"/>
                <a:gd name="connsiteX5" fmla="*/ 373377 w 389068"/>
                <a:gd name="connsiteY5" fmla="*/ 0 h 39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068" h="398629">
                  <a:moveTo>
                    <a:pt x="373377" y="0"/>
                  </a:moveTo>
                  <a:cubicBezTo>
                    <a:pt x="373377" y="0"/>
                    <a:pt x="272565" y="342360"/>
                    <a:pt x="0" y="324633"/>
                  </a:cubicBezTo>
                  <a:cubicBezTo>
                    <a:pt x="56510" y="384462"/>
                    <a:pt x="109125" y="412163"/>
                    <a:pt x="163961" y="392217"/>
                  </a:cubicBezTo>
                  <a:cubicBezTo>
                    <a:pt x="218825" y="372274"/>
                    <a:pt x="313548" y="314662"/>
                    <a:pt x="348441" y="248737"/>
                  </a:cubicBezTo>
                  <a:cubicBezTo>
                    <a:pt x="383335" y="182812"/>
                    <a:pt x="386682" y="144589"/>
                    <a:pt x="388876" y="96393"/>
                  </a:cubicBezTo>
                  <a:cubicBezTo>
                    <a:pt x="391098" y="48198"/>
                    <a:pt x="373377" y="0"/>
                    <a:pt x="373377" y="0"/>
                  </a:cubicBezTo>
                  <a:close/>
                </a:path>
              </a:pathLst>
            </a:custGeom>
            <a:solidFill>
              <a:srgbClr val="C10618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B55EA71-552E-D57F-4833-68ADE44AE869}"/>
                </a:ext>
              </a:extLst>
            </p:cNvPr>
            <p:cNvSpPr/>
            <p:nvPr/>
          </p:nvSpPr>
          <p:spPr>
            <a:xfrm>
              <a:off x="9836355" y="2458574"/>
              <a:ext cx="409603" cy="338443"/>
            </a:xfrm>
            <a:custGeom>
              <a:avLst/>
              <a:gdLst>
                <a:gd name="connsiteX0" fmla="*/ 35333 w 548339"/>
                <a:gd name="connsiteY0" fmla="*/ 0 h 436455"/>
                <a:gd name="connsiteX1" fmla="*/ 548339 w 548339"/>
                <a:gd name="connsiteY1" fmla="*/ 283639 h 436455"/>
                <a:gd name="connsiteX2" fmla="*/ 404842 w 548339"/>
                <a:gd name="connsiteY2" fmla="*/ 409392 h 436455"/>
                <a:gd name="connsiteX3" fmla="*/ 301259 w 548339"/>
                <a:gd name="connsiteY3" fmla="*/ 412163 h 436455"/>
                <a:gd name="connsiteX4" fmla="*/ 146707 w 548339"/>
                <a:gd name="connsiteY4" fmla="*/ 407730 h 436455"/>
                <a:gd name="connsiteX5" fmla="*/ 8752 w 548339"/>
                <a:gd name="connsiteY5" fmla="*/ 205526 h 436455"/>
                <a:gd name="connsiteX6" fmla="*/ 35333 w 548339"/>
                <a:gd name="connsiteY6" fmla="*/ 0 h 43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339" h="436455">
                  <a:moveTo>
                    <a:pt x="35333" y="0"/>
                  </a:moveTo>
                  <a:cubicBezTo>
                    <a:pt x="35333" y="0"/>
                    <a:pt x="159436" y="382246"/>
                    <a:pt x="548339" y="283639"/>
                  </a:cubicBezTo>
                  <a:cubicBezTo>
                    <a:pt x="548339" y="283639"/>
                    <a:pt x="467991" y="427673"/>
                    <a:pt x="404842" y="409392"/>
                  </a:cubicBezTo>
                  <a:cubicBezTo>
                    <a:pt x="341694" y="391112"/>
                    <a:pt x="331736" y="392220"/>
                    <a:pt x="301259" y="412163"/>
                  </a:cubicBezTo>
                  <a:cubicBezTo>
                    <a:pt x="270782" y="432106"/>
                    <a:pt x="225355" y="457036"/>
                    <a:pt x="146707" y="407730"/>
                  </a:cubicBezTo>
                  <a:cubicBezTo>
                    <a:pt x="68032" y="358427"/>
                    <a:pt x="31465" y="294719"/>
                    <a:pt x="8752" y="205526"/>
                  </a:cubicBezTo>
                  <a:cubicBezTo>
                    <a:pt x="-13962" y="116334"/>
                    <a:pt x="12071" y="41546"/>
                    <a:pt x="35333" y="0"/>
                  </a:cubicBezTo>
                  <a:close/>
                </a:path>
              </a:pathLst>
            </a:custGeom>
            <a:solidFill>
              <a:srgbClr val="C10618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0B81F34-5357-57E0-9C32-919B782DDF20}"/>
                </a:ext>
              </a:extLst>
            </p:cNvPr>
            <p:cNvSpPr/>
            <p:nvPr/>
          </p:nvSpPr>
          <p:spPr>
            <a:xfrm>
              <a:off x="7515670" y="3312592"/>
              <a:ext cx="205393" cy="196727"/>
            </a:xfrm>
            <a:custGeom>
              <a:avLst/>
              <a:gdLst>
                <a:gd name="connsiteX0" fmla="*/ 3210 w 274961"/>
                <a:gd name="connsiteY0" fmla="*/ 253699 h 253699"/>
                <a:gd name="connsiteX1" fmla="*/ 271336 w 274961"/>
                <a:gd name="connsiteY1" fmla="*/ 73087 h 253699"/>
                <a:gd name="connsiteX2" fmla="*/ 257072 w 274961"/>
                <a:gd name="connsiteY2" fmla="*/ 48316 h 253699"/>
                <a:gd name="connsiteX3" fmla="*/ 214692 w 274961"/>
                <a:gd name="connsiteY3" fmla="*/ 25465 h 253699"/>
                <a:gd name="connsiteX4" fmla="*/ 72180 w 274961"/>
                <a:gd name="connsiteY4" fmla="*/ 32515 h 253699"/>
                <a:gd name="connsiteX5" fmla="*/ 3210 w 274961"/>
                <a:gd name="connsiteY5" fmla="*/ 253699 h 25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961" h="253699">
                  <a:moveTo>
                    <a:pt x="3210" y="253699"/>
                  </a:moveTo>
                  <a:cubicBezTo>
                    <a:pt x="3210" y="253699"/>
                    <a:pt x="43096" y="29882"/>
                    <a:pt x="271336" y="73087"/>
                  </a:cubicBezTo>
                  <a:cubicBezTo>
                    <a:pt x="284633" y="33201"/>
                    <a:pt x="257072" y="48316"/>
                    <a:pt x="257072" y="48316"/>
                  </a:cubicBezTo>
                  <a:cubicBezTo>
                    <a:pt x="257072" y="48316"/>
                    <a:pt x="228402" y="37508"/>
                    <a:pt x="214692" y="25465"/>
                  </a:cubicBezTo>
                  <a:cubicBezTo>
                    <a:pt x="200981" y="13395"/>
                    <a:pt x="151538" y="-28960"/>
                    <a:pt x="72180" y="32515"/>
                  </a:cubicBezTo>
                  <a:cubicBezTo>
                    <a:pt x="24816" y="75309"/>
                    <a:pt x="-11191" y="142902"/>
                    <a:pt x="3210" y="253699"/>
                  </a:cubicBezTo>
                  <a:close/>
                </a:path>
              </a:pathLst>
            </a:custGeom>
            <a:solidFill>
              <a:srgbClr val="FF485A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A11AC6-A4E9-35AD-97E1-96752B229325}"/>
                </a:ext>
              </a:extLst>
            </p:cNvPr>
            <p:cNvSpPr/>
            <p:nvPr/>
          </p:nvSpPr>
          <p:spPr>
            <a:xfrm>
              <a:off x="7810224" y="2235790"/>
              <a:ext cx="234221" cy="145459"/>
            </a:xfrm>
            <a:custGeom>
              <a:avLst/>
              <a:gdLst>
                <a:gd name="connsiteX0" fmla="*/ 0 w 313553"/>
                <a:gd name="connsiteY0" fmla="*/ 187584 h 187583"/>
                <a:gd name="connsiteX1" fmla="*/ 283639 w 313553"/>
                <a:gd name="connsiteY1" fmla="*/ 133570 h 187583"/>
                <a:gd name="connsiteX2" fmla="*/ 313553 w 313553"/>
                <a:gd name="connsiteY2" fmla="*/ 121936 h 187583"/>
                <a:gd name="connsiteX3" fmla="*/ 300257 w 313553"/>
                <a:gd name="connsiteY3" fmla="*/ 77063 h 187583"/>
                <a:gd name="connsiteX4" fmla="*/ 254553 w 313553"/>
                <a:gd name="connsiteY4" fmla="*/ 18065 h 187583"/>
                <a:gd name="connsiteX5" fmla="*/ 79218 w 313553"/>
                <a:gd name="connsiteY5" fmla="*/ 44655 h 187583"/>
                <a:gd name="connsiteX6" fmla="*/ 0 w 313553"/>
                <a:gd name="connsiteY6" fmla="*/ 187584 h 18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553" h="187583">
                  <a:moveTo>
                    <a:pt x="0" y="187584"/>
                  </a:moveTo>
                  <a:cubicBezTo>
                    <a:pt x="0" y="187584"/>
                    <a:pt x="147359" y="47979"/>
                    <a:pt x="283639" y="133570"/>
                  </a:cubicBezTo>
                  <a:cubicBezTo>
                    <a:pt x="311891" y="124430"/>
                    <a:pt x="313553" y="121936"/>
                    <a:pt x="313553" y="121936"/>
                  </a:cubicBezTo>
                  <a:lnTo>
                    <a:pt x="300257" y="77063"/>
                  </a:lnTo>
                  <a:lnTo>
                    <a:pt x="254553" y="18065"/>
                  </a:lnTo>
                  <a:cubicBezTo>
                    <a:pt x="254553" y="18065"/>
                    <a:pt x="167300" y="-36780"/>
                    <a:pt x="79218" y="44655"/>
                  </a:cubicBezTo>
                  <a:cubicBezTo>
                    <a:pt x="17726" y="111965"/>
                    <a:pt x="0" y="187584"/>
                    <a:pt x="0" y="187584"/>
                  </a:cubicBezTo>
                  <a:close/>
                </a:path>
              </a:pathLst>
            </a:custGeom>
            <a:solidFill>
              <a:srgbClr val="FF485A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B21306-DF9B-F982-A51B-EB4D255513CB}"/>
                </a:ext>
              </a:extLst>
            </p:cNvPr>
            <p:cNvSpPr/>
            <p:nvPr/>
          </p:nvSpPr>
          <p:spPr>
            <a:xfrm>
              <a:off x="8421489" y="1425078"/>
              <a:ext cx="202288" cy="183793"/>
            </a:xfrm>
            <a:custGeom>
              <a:avLst/>
              <a:gdLst>
                <a:gd name="connsiteX0" fmla="*/ 477 w 270805"/>
                <a:gd name="connsiteY0" fmla="*/ 237019 h 237019"/>
                <a:gd name="connsiteX1" fmla="*/ 270806 w 270805"/>
                <a:gd name="connsiteY1" fmla="*/ 87444 h 237019"/>
                <a:gd name="connsiteX2" fmla="*/ 264167 w 270805"/>
                <a:gd name="connsiteY2" fmla="*/ 46449 h 237019"/>
                <a:gd name="connsiteX3" fmla="*/ 120560 w 270805"/>
                <a:gd name="connsiteY3" fmla="*/ 11548 h 237019"/>
                <a:gd name="connsiteX4" fmla="*/ 477 w 270805"/>
                <a:gd name="connsiteY4" fmla="*/ 237019 h 23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5" h="237019">
                  <a:moveTo>
                    <a:pt x="477" y="237019"/>
                  </a:moveTo>
                  <a:cubicBezTo>
                    <a:pt x="477" y="237019"/>
                    <a:pt x="73597" y="50882"/>
                    <a:pt x="270806" y="87444"/>
                  </a:cubicBezTo>
                  <a:cubicBezTo>
                    <a:pt x="266389" y="63068"/>
                    <a:pt x="264167" y="46449"/>
                    <a:pt x="264167" y="46449"/>
                  </a:cubicBezTo>
                  <a:cubicBezTo>
                    <a:pt x="264167" y="46449"/>
                    <a:pt x="195340" y="-27922"/>
                    <a:pt x="120560" y="11548"/>
                  </a:cubicBezTo>
                  <a:cubicBezTo>
                    <a:pt x="57815" y="47281"/>
                    <a:pt x="-6170" y="119298"/>
                    <a:pt x="477" y="237019"/>
                  </a:cubicBezTo>
                  <a:close/>
                </a:path>
              </a:pathLst>
            </a:custGeom>
            <a:solidFill>
              <a:srgbClr val="FF485A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7BFAE5-9AAE-9A40-896E-C64059F57B73}"/>
                </a:ext>
              </a:extLst>
            </p:cNvPr>
            <p:cNvSpPr/>
            <p:nvPr/>
          </p:nvSpPr>
          <p:spPr>
            <a:xfrm>
              <a:off x="9409213" y="1413699"/>
              <a:ext cx="234587" cy="145341"/>
            </a:xfrm>
            <a:custGeom>
              <a:avLst/>
              <a:gdLst>
                <a:gd name="connsiteX0" fmla="*/ 0 w 314043"/>
                <a:gd name="connsiteY0" fmla="*/ 187432 h 187431"/>
                <a:gd name="connsiteX1" fmla="*/ 298597 w 314043"/>
                <a:gd name="connsiteY1" fmla="*/ 137574 h 187431"/>
                <a:gd name="connsiteX2" fmla="*/ 301916 w 314043"/>
                <a:gd name="connsiteY2" fmla="*/ 85500 h 187431"/>
                <a:gd name="connsiteX3" fmla="*/ 262031 w 314043"/>
                <a:gd name="connsiteY3" fmla="*/ 47830 h 187431"/>
                <a:gd name="connsiteX4" fmla="*/ 87535 w 314043"/>
                <a:gd name="connsiteY4" fmla="*/ 41184 h 187431"/>
                <a:gd name="connsiteX5" fmla="*/ 0 w 314043"/>
                <a:gd name="connsiteY5" fmla="*/ 187432 h 18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043" h="187431">
                  <a:moveTo>
                    <a:pt x="0" y="187432"/>
                  </a:moveTo>
                  <a:cubicBezTo>
                    <a:pt x="0" y="187432"/>
                    <a:pt x="181710" y="30101"/>
                    <a:pt x="298597" y="137574"/>
                  </a:cubicBezTo>
                  <a:cubicBezTo>
                    <a:pt x="331296" y="138128"/>
                    <a:pt x="301916" y="85500"/>
                    <a:pt x="301916" y="85500"/>
                  </a:cubicBezTo>
                  <a:lnTo>
                    <a:pt x="262031" y="47830"/>
                  </a:lnTo>
                  <a:cubicBezTo>
                    <a:pt x="262031" y="47830"/>
                    <a:pt x="186154" y="-55210"/>
                    <a:pt x="87535" y="41184"/>
                  </a:cubicBezTo>
                  <a:cubicBezTo>
                    <a:pt x="3319" y="112644"/>
                    <a:pt x="0" y="187432"/>
                    <a:pt x="0" y="187432"/>
                  </a:cubicBezTo>
                  <a:close/>
                </a:path>
              </a:pathLst>
            </a:custGeom>
            <a:solidFill>
              <a:srgbClr val="FF485A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0D6078-2F08-1163-A03D-CB99D7E5BD8D}"/>
                </a:ext>
              </a:extLst>
            </p:cNvPr>
            <p:cNvSpPr/>
            <p:nvPr/>
          </p:nvSpPr>
          <p:spPr>
            <a:xfrm>
              <a:off x="8964980" y="2057881"/>
              <a:ext cx="422102" cy="137790"/>
            </a:xfrm>
            <a:custGeom>
              <a:avLst/>
              <a:gdLst>
                <a:gd name="connsiteX0" fmla="*/ 0 w 565071"/>
                <a:gd name="connsiteY0" fmla="*/ 177695 h 177694"/>
                <a:gd name="connsiteX1" fmla="*/ 299146 w 565071"/>
                <a:gd name="connsiteY1" fmla="*/ 94598 h 177694"/>
                <a:gd name="connsiteX2" fmla="*/ 565072 w 565071"/>
                <a:gd name="connsiteY2" fmla="*/ 139471 h 177694"/>
                <a:gd name="connsiteX3" fmla="*/ 428790 w 565071"/>
                <a:gd name="connsiteY3" fmla="*/ 33937 h 177694"/>
                <a:gd name="connsiteX4" fmla="*/ 354833 w 565071"/>
                <a:gd name="connsiteY4" fmla="*/ 64683 h 177694"/>
                <a:gd name="connsiteX5" fmla="*/ 276707 w 565071"/>
                <a:gd name="connsiteY5" fmla="*/ 51387 h 177694"/>
                <a:gd name="connsiteX6" fmla="*/ 152083 w 565071"/>
                <a:gd name="connsiteY6" fmla="*/ 5682 h 177694"/>
                <a:gd name="connsiteX7" fmla="*/ 0 w 565071"/>
                <a:gd name="connsiteY7" fmla="*/ 177695 h 1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071" h="177694">
                  <a:moveTo>
                    <a:pt x="0" y="177695"/>
                  </a:moveTo>
                  <a:cubicBezTo>
                    <a:pt x="0" y="177695"/>
                    <a:pt x="118835" y="4023"/>
                    <a:pt x="299146" y="94598"/>
                  </a:cubicBezTo>
                  <a:cubicBezTo>
                    <a:pt x="336536" y="83795"/>
                    <a:pt x="542633" y="91273"/>
                    <a:pt x="565072" y="139471"/>
                  </a:cubicBezTo>
                  <a:cubicBezTo>
                    <a:pt x="532647" y="64683"/>
                    <a:pt x="496931" y="18150"/>
                    <a:pt x="428790" y="33937"/>
                  </a:cubicBezTo>
                  <a:cubicBezTo>
                    <a:pt x="360648" y="49727"/>
                    <a:pt x="354833" y="64683"/>
                    <a:pt x="354833" y="64683"/>
                  </a:cubicBezTo>
                  <a:cubicBezTo>
                    <a:pt x="354833" y="64683"/>
                    <a:pt x="291657" y="57205"/>
                    <a:pt x="276707" y="51387"/>
                  </a:cubicBezTo>
                  <a:cubicBezTo>
                    <a:pt x="261756" y="45568"/>
                    <a:pt x="242636" y="-19245"/>
                    <a:pt x="152083" y="5682"/>
                  </a:cubicBezTo>
                  <a:cubicBezTo>
                    <a:pt x="82269" y="29781"/>
                    <a:pt x="42382" y="48062"/>
                    <a:pt x="0" y="177695"/>
                  </a:cubicBezTo>
                  <a:close/>
                </a:path>
              </a:pathLst>
            </a:custGeom>
            <a:solidFill>
              <a:srgbClr val="FF485A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C51E9C5-9219-1F8E-D176-EBC56D724C81}"/>
                </a:ext>
              </a:extLst>
            </p:cNvPr>
            <p:cNvSpPr/>
            <p:nvPr/>
          </p:nvSpPr>
          <p:spPr>
            <a:xfrm>
              <a:off x="10066303" y="2383300"/>
              <a:ext cx="206433" cy="229275"/>
            </a:xfrm>
            <a:custGeom>
              <a:avLst/>
              <a:gdLst>
                <a:gd name="connsiteX0" fmla="*/ 274851 w 276354"/>
                <a:gd name="connsiteY0" fmla="*/ 295674 h 295673"/>
                <a:gd name="connsiteX1" fmla="*/ 614 w 276354"/>
                <a:gd name="connsiteY1" fmla="*/ 108705 h 295673"/>
                <a:gd name="connsiteX2" fmla="*/ 17237 w 276354"/>
                <a:gd name="connsiteY2" fmla="*/ 48045 h 295673"/>
                <a:gd name="connsiteX3" fmla="*/ 179278 w 276354"/>
                <a:gd name="connsiteY3" fmla="*/ 20624 h 295673"/>
                <a:gd name="connsiteX4" fmla="*/ 274851 w 276354"/>
                <a:gd name="connsiteY4" fmla="*/ 295674 h 29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54" h="295673">
                  <a:moveTo>
                    <a:pt x="274851" y="295674"/>
                  </a:moveTo>
                  <a:cubicBezTo>
                    <a:pt x="274851" y="295674"/>
                    <a:pt x="211703" y="7327"/>
                    <a:pt x="614" y="108705"/>
                  </a:cubicBezTo>
                  <a:cubicBezTo>
                    <a:pt x="-2706" y="73803"/>
                    <a:pt x="8102" y="50538"/>
                    <a:pt x="17237" y="48045"/>
                  </a:cubicBezTo>
                  <a:cubicBezTo>
                    <a:pt x="26372" y="45551"/>
                    <a:pt x="90371" y="-37546"/>
                    <a:pt x="179278" y="20624"/>
                  </a:cubicBezTo>
                  <a:cubicBezTo>
                    <a:pt x="222484" y="56354"/>
                    <a:pt x="287031" y="124218"/>
                    <a:pt x="274851" y="295674"/>
                  </a:cubicBezTo>
                  <a:close/>
                </a:path>
              </a:pathLst>
            </a:custGeom>
            <a:solidFill>
              <a:srgbClr val="FF485A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4A97360-84FC-E295-F842-C1B3D3343117}"/>
                </a:ext>
              </a:extLst>
            </p:cNvPr>
            <p:cNvSpPr/>
            <p:nvPr/>
          </p:nvSpPr>
          <p:spPr>
            <a:xfrm>
              <a:off x="7705097" y="3244699"/>
              <a:ext cx="54432" cy="147562"/>
            </a:xfrm>
            <a:custGeom>
              <a:avLst/>
              <a:gdLst>
                <a:gd name="connsiteX0" fmla="*/ 575 w 72869"/>
                <a:gd name="connsiteY0" fmla="*/ 190296 h 190295"/>
                <a:gd name="connsiteX1" fmla="*/ 2238 w 72869"/>
                <a:gd name="connsiteY1" fmla="*/ 411 h 190295"/>
                <a:gd name="connsiteX2" fmla="*/ 72869 w 72869"/>
                <a:gd name="connsiteY2" fmla="*/ 0 h 190295"/>
                <a:gd name="connsiteX3" fmla="*/ 55834 w 72869"/>
                <a:gd name="connsiteY3" fmla="*/ 186565 h 190295"/>
                <a:gd name="connsiteX4" fmla="*/ 575 w 72869"/>
                <a:gd name="connsiteY4" fmla="*/ 190296 h 19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9" h="190295">
                  <a:moveTo>
                    <a:pt x="575" y="190296"/>
                  </a:moveTo>
                  <a:cubicBezTo>
                    <a:pt x="575" y="190296"/>
                    <a:pt x="-1502" y="-412"/>
                    <a:pt x="2238" y="411"/>
                  </a:cubicBezTo>
                  <a:cubicBezTo>
                    <a:pt x="5976" y="1234"/>
                    <a:pt x="72869" y="0"/>
                    <a:pt x="72869" y="0"/>
                  </a:cubicBezTo>
                  <a:lnTo>
                    <a:pt x="55834" y="186565"/>
                  </a:lnTo>
                  <a:lnTo>
                    <a:pt x="575" y="190296"/>
                  </a:lnTo>
                  <a:close/>
                </a:path>
              </a:pathLst>
            </a:custGeom>
            <a:solidFill>
              <a:srgbClr val="B47623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04362C7-D74E-92B0-E5B6-EF34949F3C54}"/>
                </a:ext>
              </a:extLst>
            </p:cNvPr>
            <p:cNvSpPr/>
            <p:nvPr/>
          </p:nvSpPr>
          <p:spPr>
            <a:xfrm>
              <a:off x="8029547" y="2198036"/>
              <a:ext cx="91245" cy="151425"/>
            </a:xfrm>
            <a:custGeom>
              <a:avLst/>
              <a:gdLst>
                <a:gd name="connsiteX0" fmla="*/ 0 w 122151"/>
                <a:gd name="connsiteY0" fmla="*/ 177551 h 195277"/>
                <a:gd name="connsiteX1" fmla="*/ 56227 w 122151"/>
                <a:gd name="connsiteY1" fmla="*/ 0 h 195277"/>
                <a:gd name="connsiteX2" fmla="*/ 122152 w 122151"/>
                <a:gd name="connsiteY2" fmla="*/ 24650 h 195277"/>
                <a:gd name="connsiteX3" fmla="*/ 40717 w 122151"/>
                <a:gd name="connsiteY3" fmla="*/ 195278 h 19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51" h="195277">
                  <a:moveTo>
                    <a:pt x="0" y="177551"/>
                  </a:moveTo>
                  <a:lnTo>
                    <a:pt x="56227" y="0"/>
                  </a:lnTo>
                  <a:lnTo>
                    <a:pt x="122152" y="24650"/>
                  </a:lnTo>
                  <a:lnTo>
                    <a:pt x="40717" y="195278"/>
                  </a:lnTo>
                  <a:close/>
                </a:path>
              </a:pathLst>
            </a:custGeom>
            <a:solidFill>
              <a:srgbClr val="B47623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D1D3CE5-620C-773D-C0CD-EBA6523B4C2C}"/>
                </a:ext>
              </a:extLst>
            </p:cNvPr>
            <p:cNvSpPr/>
            <p:nvPr/>
          </p:nvSpPr>
          <p:spPr>
            <a:xfrm>
              <a:off x="8598962" y="1348978"/>
              <a:ext cx="60818" cy="148202"/>
            </a:xfrm>
            <a:custGeom>
              <a:avLst/>
              <a:gdLst>
                <a:gd name="connsiteX0" fmla="*/ 36567 w 81418"/>
                <a:gd name="connsiteY0" fmla="*/ 191122 h 191121"/>
                <a:gd name="connsiteX1" fmla="*/ 0 w 81418"/>
                <a:gd name="connsiteY1" fmla="*/ 3876 h 191121"/>
                <a:gd name="connsiteX2" fmla="*/ 73682 w 81418"/>
                <a:gd name="connsiteY2" fmla="*/ 0 h 191121"/>
                <a:gd name="connsiteX3" fmla="*/ 81418 w 81418"/>
                <a:gd name="connsiteY3" fmla="*/ 187799 h 1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18" h="191121">
                  <a:moveTo>
                    <a:pt x="36567" y="191122"/>
                  </a:moveTo>
                  <a:lnTo>
                    <a:pt x="0" y="3876"/>
                  </a:lnTo>
                  <a:lnTo>
                    <a:pt x="73682" y="0"/>
                  </a:lnTo>
                  <a:lnTo>
                    <a:pt x="81418" y="187799"/>
                  </a:lnTo>
                  <a:close/>
                </a:path>
              </a:pathLst>
            </a:custGeom>
            <a:solidFill>
              <a:srgbClr val="B47623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5DC88D-2520-10A1-0B9C-36D673060F61}"/>
                </a:ext>
              </a:extLst>
            </p:cNvPr>
            <p:cNvSpPr/>
            <p:nvPr/>
          </p:nvSpPr>
          <p:spPr>
            <a:xfrm>
              <a:off x="9624394" y="1379475"/>
              <a:ext cx="91043" cy="150782"/>
            </a:xfrm>
            <a:custGeom>
              <a:avLst/>
              <a:gdLst>
                <a:gd name="connsiteX0" fmla="*/ 0 w 121880"/>
                <a:gd name="connsiteY0" fmla="*/ 181707 h 194448"/>
                <a:gd name="connsiteX1" fmla="*/ 55413 w 121880"/>
                <a:gd name="connsiteY1" fmla="*/ 0 h 194448"/>
                <a:gd name="connsiteX2" fmla="*/ 121880 w 121880"/>
                <a:gd name="connsiteY2" fmla="*/ 24376 h 194448"/>
                <a:gd name="connsiteX3" fmla="*/ 50420 w 121880"/>
                <a:gd name="connsiteY3" fmla="*/ 194449 h 194448"/>
                <a:gd name="connsiteX4" fmla="*/ 0 w 121880"/>
                <a:gd name="connsiteY4" fmla="*/ 181707 h 19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80" h="194448">
                  <a:moveTo>
                    <a:pt x="0" y="181707"/>
                  </a:moveTo>
                  <a:cubicBezTo>
                    <a:pt x="1124" y="177274"/>
                    <a:pt x="55413" y="0"/>
                    <a:pt x="55413" y="0"/>
                  </a:cubicBezTo>
                  <a:lnTo>
                    <a:pt x="121880" y="24376"/>
                  </a:lnTo>
                  <a:lnTo>
                    <a:pt x="50420" y="194449"/>
                  </a:lnTo>
                  <a:lnTo>
                    <a:pt x="0" y="181707"/>
                  </a:lnTo>
                  <a:close/>
                </a:path>
              </a:pathLst>
            </a:custGeom>
            <a:solidFill>
              <a:srgbClr val="B47623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214D1F-6B00-330D-1195-7F40008116B0}"/>
                </a:ext>
              </a:extLst>
            </p:cNvPr>
            <p:cNvSpPr/>
            <p:nvPr/>
          </p:nvSpPr>
          <p:spPr>
            <a:xfrm>
              <a:off x="10007603" y="2321537"/>
              <a:ext cx="60818" cy="146915"/>
            </a:xfrm>
            <a:custGeom>
              <a:avLst/>
              <a:gdLst>
                <a:gd name="connsiteX0" fmla="*/ 35991 w 81417"/>
                <a:gd name="connsiteY0" fmla="*/ 189462 h 189461"/>
                <a:gd name="connsiteX1" fmla="*/ 0 w 81417"/>
                <a:gd name="connsiteY1" fmla="*/ 4433 h 189461"/>
                <a:gd name="connsiteX2" fmla="*/ 78099 w 81417"/>
                <a:gd name="connsiteY2" fmla="*/ 0 h 189461"/>
                <a:gd name="connsiteX3" fmla="*/ 81418 w 81417"/>
                <a:gd name="connsiteY3" fmla="*/ 185583 h 189461"/>
                <a:gd name="connsiteX4" fmla="*/ 35991 w 81417"/>
                <a:gd name="connsiteY4" fmla="*/ 189462 h 18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189461">
                  <a:moveTo>
                    <a:pt x="35991" y="189462"/>
                  </a:moveTo>
                  <a:cubicBezTo>
                    <a:pt x="36539" y="187800"/>
                    <a:pt x="0" y="4433"/>
                    <a:pt x="0" y="4433"/>
                  </a:cubicBezTo>
                  <a:lnTo>
                    <a:pt x="78099" y="0"/>
                  </a:lnTo>
                  <a:lnTo>
                    <a:pt x="81418" y="185583"/>
                  </a:lnTo>
                  <a:lnTo>
                    <a:pt x="35991" y="189462"/>
                  </a:lnTo>
                  <a:close/>
                </a:path>
              </a:pathLst>
            </a:custGeom>
            <a:solidFill>
              <a:srgbClr val="B47623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71E7B97-114A-210A-D318-D5030156D9D5}"/>
                </a:ext>
              </a:extLst>
            </p:cNvPr>
            <p:cNvSpPr/>
            <p:nvPr/>
          </p:nvSpPr>
          <p:spPr>
            <a:xfrm>
              <a:off x="7974464" y="2896100"/>
              <a:ext cx="2285097" cy="3304974"/>
            </a:xfrm>
            <a:custGeom>
              <a:avLst/>
              <a:gdLst>
                <a:gd name="connsiteX0" fmla="*/ 143541 w 3059077"/>
                <a:gd name="connsiteY0" fmla="*/ 449553 h 4262086"/>
                <a:gd name="connsiteX1" fmla="*/ 385354 w 3059077"/>
                <a:gd name="connsiteY1" fmla="*/ 662288 h 4262086"/>
                <a:gd name="connsiteX2" fmla="*/ 479671 w 3059077"/>
                <a:gd name="connsiteY2" fmla="*/ 777365 h 4262086"/>
                <a:gd name="connsiteX3" fmla="*/ 518588 w 3059077"/>
                <a:gd name="connsiteY3" fmla="*/ 951449 h 4262086"/>
                <a:gd name="connsiteX4" fmla="*/ 540748 w 3059077"/>
                <a:gd name="connsiteY4" fmla="*/ 1032894 h 4262086"/>
                <a:gd name="connsiteX5" fmla="*/ 752380 w 3059077"/>
                <a:gd name="connsiteY5" fmla="*/ 1220145 h 4262086"/>
                <a:gd name="connsiteX6" fmla="*/ 881997 w 3059077"/>
                <a:gd name="connsiteY6" fmla="*/ 1509306 h 4262086"/>
                <a:gd name="connsiteX7" fmla="*/ 952085 w 3059077"/>
                <a:gd name="connsiteY7" fmla="*/ 1854730 h 4262086"/>
                <a:gd name="connsiteX8" fmla="*/ 977844 w 3059077"/>
                <a:gd name="connsiteY8" fmla="*/ 2114812 h 4262086"/>
                <a:gd name="connsiteX9" fmla="*/ 961220 w 3059077"/>
                <a:gd name="connsiteY9" fmla="*/ 2459660 h 4262086"/>
                <a:gd name="connsiteX10" fmla="*/ 891433 w 3059077"/>
                <a:gd name="connsiteY10" fmla="*/ 2920024 h 4262086"/>
                <a:gd name="connsiteX11" fmla="*/ 800030 w 3059077"/>
                <a:gd name="connsiteY11" fmla="*/ 3282318 h 4262086"/>
                <a:gd name="connsiteX12" fmla="*/ 677025 w 3059077"/>
                <a:gd name="connsiteY12" fmla="*/ 3431082 h 4262086"/>
                <a:gd name="connsiteX13" fmla="*/ 303919 w 3059077"/>
                <a:gd name="connsiteY13" fmla="*/ 3747675 h 4262086"/>
                <a:gd name="connsiteX14" fmla="*/ 36348 w 3059077"/>
                <a:gd name="connsiteY14" fmla="*/ 3937147 h 4262086"/>
                <a:gd name="connsiteX15" fmla="*/ 1446 w 3059077"/>
                <a:gd name="connsiteY15" fmla="*/ 4000296 h 4262086"/>
                <a:gd name="connsiteX16" fmla="*/ 171796 w 3059077"/>
                <a:gd name="connsiteY16" fmla="*/ 4021062 h 4262086"/>
                <a:gd name="connsiteX17" fmla="*/ 814130 w 3059077"/>
                <a:gd name="connsiteY17" fmla="*/ 3908042 h 4262086"/>
                <a:gd name="connsiteX18" fmla="*/ 1144850 w 3059077"/>
                <a:gd name="connsiteY18" fmla="*/ 3834086 h 4262086"/>
                <a:gd name="connsiteX19" fmla="*/ 1403287 w 3059077"/>
                <a:gd name="connsiteY19" fmla="*/ 3892269 h 4262086"/>
                <a:gd name="connsiteX20" fmla="*/ 1549554 w 3059077"/>
                <a:gd name="connsiteY20" fmla="*/ 4131586 h 4262086"/>
                <a:gd name="connsiteX21" fmla="*/ 1670036 w 3059077"/>
                <a:gd name="connsiteY21" fmla="*/ 4261202 h 4262086"/>
                <a:gd name="connsiteX22" fmla="*/ 1714915 w 3059077"/>
                <a:gd name="connsiteY22" fmla="*/ 4222166 h 4262086"/>
                <a:gd name="connsiteX23" fmla="*/ 1783879 w 3059077"/>
                <a:gd name="connsiteY23" fmla="*/ 3947106 h 4262086"/>
                <a:gd name="connsiteX24" fmla="*/ 1903537 w 3059077"/>
                <a:gd name="connsiteY24" fmla="*/ 3851560 h 4262086"/>
                <a:gd name="connsiteX25" fmla="*/ 2260016 w 3059077"/>
                <a:gd name="connsiteY25" fmla="*/ 3907219 h 4262086"/>
                <a:gd name="connsiteX26" fmla="*/ 2852492 w 3059077"/>
                <a:gd name="connsiteY26" fmla="*/ 3982850 h 4262086"/>
                <a:gd name="connsiteX27" fmla="*/ 3032830 w 3059077"/>
                <a:gd name="connsiteY27" fmla="*/ 3974538 h 4262086"/>
                <a:gd name="connsiteX28" fmla="*/ 3047781 w 3059077"/>
                <a:gd name="connsiteY28" fmla="*/ 3924666 h 4262086"/>
                <a:gd name="connsiteX29" fmla="*/ 2810960 w 3059077"/>
                <a:gd name="connsiteY29" fmla="*/ 3765121 h 4262086"/>
                <a:gd name="connsiteX30" fmla="*/ 2482736 w 3059077"/>
                <a:gd name="connsiteY30" fmla="*/ 3549067 h 4262086"/>
                <a:gd name="connsiteX31" fmla="*/ 2193548 w 3059077"/>
                <a:gd name="connsiteY31" fmla="*/ 3269864 h 4262086"/>
                <a:gd name="connsiteX32" fmla="*/ 2019053 w 3059077"/>
                <a:gd name="connsiteY32" fmla="*/ 2917528 h 4262086"/>
                <a:gd name="connsiteX33" fmla="*/ 1944246 w 3059077"/>
                <a:gd name="connsiteY33" fmla="*/ 2451376 h 4262086"/>
                <a:gd name="connsiteX34" fmla="*/ 1925153 w 3059077"/>
                <a:gd name="connsiteY34" fmla="*/ 1998474 h 4262086"/>
                <a:gd name="connsiteX35" fmla="*/ 1954231 w 3059077"/>
                <a:gd name="connsiteY35" fmla="*/ 1571357 h 4262086"/>
                <a:gd name="connsiteX36" fmla="*/ 2041492 w 3059077"/>
                <a:gd name="connsiteY36" fmla="*/ 1246453 h 4262086"/>
                <a:gd name="connsiteX37" fmla="*/ 2260866 w 3059077"/>
                <a:gd name="connsiteY37" fmla="*/ 1045348 h 4262086"/>
                <a:gd name="connsiteX38" fmla="*/ 2361404 w 3059077"/>
                <a:gd name="connsiteY38" fmla="*/ 909917 h 4262086"/>
                <a:gd name="connsiteX39" fmla="*/ 2510141 w 3059077"/>
                <a:gd name="connsiteY39" fmla="*/ 592474 h 4262086"/>
                <a:gd name="connsiteX40" fmla="*/ 2586594 w 3059077"/>
                <a:gd name="connsiteY40" fmla="*/ 458688 h 4262086"/>
                <a:gd name="connsiteX41" fmla="*/ 2565828 w 3059077"/>
                <a:gd name="connsiteY41" fmla="*/ 414659 h 4262086"/>
                <a:gd name="connsiteX42" fmla="*/ 2470255 w 3059077"/>
                <a:gd name="connsiteY42" fmla="*/ 325752 h 4262086"/>
                <a:gd name="connsiteX43" fmla="*/ 2408779 w 3059077"/>
                <a:gd name="connsiteY43" fmla="*/ 327398 h 4262086"/>
                <a:gd name="connsiteX44" fmla="*/ 2132896 w 3059077"/>
                <a:gd name="connsiteY44" fmla="*/ 695508 h 4262086"/>
                <a:gd name="connsiteX45" fmla="*/ 1803822 w 3059077"/>
                <a:gd name="connsiteY45" fmla="*/ 825152 h 4262086"/>
                <a:gd name="connsiteX46" fmla="*/ 1768928 w 3059077"/>
                <a:gd name="connsiteY46" fmla="*/ 751195 h 4262086"/>
                <a:gd name="connsiteX47" fmla="*/ 1767255 w 3059077"/>
                <a:gd name="connsiteY47" fmla="*/ 711309 h 4262086"/>
                <a:gd name="connsiteX48" fmla="*/ 1788048 w 3059077"/>
                <a:gd name="connsiteY48" fmla="*/ 496928 h 4262086"/>
                <a:gd name="connsiteX49" fmla="*/ 1886090 w 3059077"/>
                <a:gd name="connsiteY49" fmla="*/ 52351 h 4262086"/>
                <a:gd name="connsiteX50" fmla="*/ 1838715 w 3059077"/>
                <a:gd name="connsiteY50" fmla="*/ 24930 h 4262086"/>
                <a:gd name="connsiteX51" fmla="*/ 1676674 w 3059077"/>
                <a:gd name="connsiteY51" fmla="*/ 0 h 4262086"/>
                <a:gd name="connsiteX52" fmla="*/ 1614376 w 3059077"/>
                <a:gd name="connsiteY52" fmla="*/ 831 h 4262086"/>
                <a:gd name="connsiteX53" fmla="*/ 1552051 w 3059077"/>
                <a:gd name="connsiteY53" fmla="*/ 337383 h 4262086"/>
                <a:gd name="connsiteX54" fmla="*/ 1367571 w 3059077"/>
                <a:gd name="connsiteY54" fmla="*/ 673919 h 4262086"/>
                <a:gd name="connsiteX55" fmla="*/ 1238777 w 3059077"/>
                <a:gd name="connsiteY55" fmla="*/ 552587 h 4262086"/>
                <a:gd name="connsiteX56" fmla="*/ 1180594 w 3059077"/>
                <a:gd name="connsiteY56" fmla="*/ 368135 h 4262086"/>
                <a:gd name="connsiteX57" fmla="*/ 1128254 w 3059077"/>
                <a:gd name="connsiteY57" fmla="*/ 26595 h 4262086"/>
                <a:gd name="connsiteX58" fmla="*/ 1109957 w 3059077"/>
                <a:gd name="connsiteY58" fmla="*/ 24102 h 4262086"/>
                <a:gd name="connsiteX59" fmla="*/ 929646 w 3059077"/>
                <a:gd name="connsiteY59" fmla="*/ 66481 h 4262086"/>
                <a:gd name="connsiteX60" fmla="*/ 932965 w 3059077"/>
                <a:gd name="connsiteY60" fmla="*/ 160392 h 4262086"/>
                <a:gd name="connsiteX61" fmla="*/ 945447 w 3059077"/>
                <a:gd name="connsiteY61" fmla="*/ 485297 h 4262086"/>
                <a:gd name="connsiteX62" fmla="*/ 794214 w 3059077"/>
                <a:gd name="connsiteY62" fmla="*/ 639849 h 4262086"/>
                <a:gd name="connsiteX63" fmla="*/ 584796 w 3059077"/>
                <a:gd name="connsiteY63" fmla="*/ 545949 h 4262086"/>
                <a:gd name="connsiteX64" fmla="*/ 383700 w 3059077"/>
                <a:gd name="connsiteY64" fmla="*/ 323256 h 4262086"/>
                <a:gd name="connsiteX65" fmla="*/ 280660 w 3059077"/>
                <a:gd name="connsiteY65" fmla="*/ 311625 h 4262086"/>
                <a:gd name="connsiteX66" fmla="*/ 130253 w 3059077"/>
                <a:gd name="connsiteY66" fmla="*/ 378092 h 4262086"/>
                <a:gd name="connsiteX67" fmla="*/ 143541 w 3059077"/>
                <a:gd name="connsiteY67" fmla="*/ 449553 h 426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059077" h="4262086">
                  <a:moveTo>
                    <a:pt x="143541" y="449553"/>
                  </a:moveTo>
                  <a:lnTo>
                    <a:pt x="385354" y="662288"/>
                  </a:lnTo>
                  <a:cubicBezTo>
                    <a:pt x="385354" y="662288"/>
                    <a:pt x="460556" y="727521"/>
                    <a:pt x="479671" y="777365"/>
                  </a:cubicBezTo>
                  <a:cubicBezTo>
                    <a:pt x="498782" y="827237"/>
                    <a:pt x="518588" y="951449"/>
                    <a:pt x="518588" y="951449"/>
                  </a:cubicBezTo>
                  <a:cubicBezTo>
                    <a:pt x="518588" y="951449"/>
                    <a:pt x="505846" y="1000771"/>
                    <a:pt x="540748" y="1032894"/>
                  </a:cubicBezTo>
                  <a:cubicBezTo>
                    <a:pt x="575650" y="1065017"/>
                    <a:pt x="704731" y="1152553"/>
                    <a:pt x="752380" y="1220145"/>
                  </a:cubicBezTo>
                  <a:cubicBezTo>
                    <a:pt x="800002" y="1287710"/>
                    <a:pt x="851520" y="1396862"/>
                    <a:pt x="881997" y="1509306"/>
                  </a:cubicBezTo>
                  <a:cubicBezTo>
                    <a:pt x="912474" y="1621777"/>
                    <a:pt x="952085" y="1854730"/>
                    <a:pt x="952085" y="1854730"/>
                  </a:cubicBezTo>
                  <a:cubicBezTo>
                    <a:pt x="952085" y="1854730"/>
                    <a:pt x="976171" y="2051664"/>
                    <a:pt x="977844" y="2114812"/>
                  </a:cubicBezTo>
                  <a:cubicBezTo>
                    <a:pt x="979517" y="2177961"/>
                    <a:pt x="961220" y="2459660"/>
                    <a:pt x="961220" y="2459660"/>
                  </a:cubicBezTo>
                  <a:lnTo>
                    <a:pt x="891433" y="2920024"/>
                  </a:lnTo>
                  <a:cubicBezTo>
                    <a:pt x="891433" y="2920024"/>
                    <a:pt x="809988" y="3260730"/>
                    <a:pt x="800030" y="3282318"/>
                  </a:cubicBezTo>
                  <a:cubicBezTo>
                    <a:pt x="790045" y="3303935"/>
                    <a:pt x="677025" y="3431082"/>
                    <a:pt x="677025" y="3431082"/>
                  </a:cubicBezTo>
                  <a:lnTo>
                    <a:pt x="303919" y="3747675"/>
                  </a:lnTo>
                  <a:lnTo>
                    <a:pt x="36348" y="3937147"/>
                  </a:lnTo>
                  <a:cubicBezTo>
                    <a:pt x="36348" y="3937147"/>
                    <a:pt x="-8526" y="3977034"/>
                    <a:pt x="1446" y="4000296"/>
                  </a:cubicBezTo>
                  <a:cubicBezTo>
                    <a:pt x="11417" y="4023558"/>
                    <a:pt x="95346" y="4023558"/>
                    <a:pt x="171796" y="4021062"/>
                  </a:cubicBezTo>
                  <a:cubicBezTo>
                    <a:pt x="248246" y="4018566"/>
                    <a:pt x="786725" y="3913858"/>
                    <a:pt x="814130" y="3908042"/>
                  </a:cubicBezTo>
                  <a:cubicBezTo>
                    <a:pt x="841562" y="3902227"/>
                    <a:pt x="1134892" y="3834086"/>
                    <a:pt x="1144850" y="3834086"/>
                  </a:cubicBezTo>
                  <a:cubicBezTo>
                    <a:pt x="1154835" y="3834086"/>
                    <a:pt x="1331003" y="3798369"/>
                    <a:pt x="1403287" y="3892269"/>
                  </a:cubicBezTo>
                  <a:cubicBezTo>
                    <a:pt x="1475598" y="3986169"/>
                    <a:pt x="1549554" y="4131586"/>
                    <a:pt x="1549554" y="4131586"/>
                  </a:cubicBezTo>
                  <a:cubicBezTo>
                    <a:pt x="1549554" y="4131586"/>
                    <a:pt x="1640107" y="4253741"/>
                    <a:pt x="1670036" y="4261202"/>
                  </a:cubicBezTo>
                  <a:cubicBezTo>
                    <a:pt x="1699937" y="4268691"/>
                    <a:pt x="1714915" y="4226309"/>
                    <a:pt x="1714915" y="4222166"/>
                  </a:cubicBezTo>
                  <a:cubicBezTo>
                    <a:pt x="1714915" y="4217997"/>
                    <a:pt x="1763935" y="4071756"/>
                    <a:pt x="1783879" y="3947106"/>
                  </a:cubicBezTo>
                  <a:cubicBezTo>
                    <a:pt x="1804644" y="3878141"/>
                    <a:pt x="1838715" y="3850709"/>
                    <a:pt x="1903537" y="3851560"/>
                  </a:cubicBezTo>
                  <a:cubicBezTo>
                    <a:pt x="1968359" y="3852383"/>
                    <a:pt x="2252554" y="3903900"/>
                    <a:pt x="2260016" y="3907219"/>
                  </a:cubicBezTo>
                  <a:cubicBezTo>
                    <a:pt x="2267505" y="3910539"/>
                    <a:pt x="2831726" y="3979503"/>
                    <a:pt x="2852492" y="3982850"/>
                  </a:cubicBezTo>
                  <a:cubicBezTo>
                    <a:pt x="2873286" y="3986169"/>
                    <a:pt x="2989625" y="3996126"/>
                    <a:pt x="3032830" y="3974538"/>
                  </a:cubicBezTo>
                  <a:cubicBezTo>
                    <a:pt x="3076035" y="3952921"/>
                    <a:pt x="3054419" y="3932155"/>
                    <a:pt x="3047781" y="3924666"/>
                  </a:cubicBezTo>
                  <a:cubicBezTo>
                    <a:pt x="3041142" y="3917204"/>
                    <a:pt x="2810960" y="3765121"/>
                    <a:pt x="2810960" y="3765121"/>
                  </a:cubicBezTo>
                  <a:cubicBezTo>
                    <a:pt x="2810960" y="3765121"/>
                    <a:pt x="2485205" y="3550741"/>
                    <a:pt x="2482736" y="3549067"/>
                  </a:cubicBezTo>
                  <a:cubicBezTo>
                    <a:pt x="2480240" y="3547422"/>
                    <a:pt x="2270824" y="3376245"/>
                    <a:pt x="2193548" y="3269864"/>
                  </a:cubicBezTo>
                  <a:cubicBezTo>
                    <a:pt x="2116272" y="3163510"/>
                    <a:pt x="2048954" y="3059625"/>
                    <a:pt x="2019053" y="2917528"/>
                  </a:cubicBezTo>
                  <a:cubicBezTo>
                    <a:pt x="1989125" y="2775458"/>
                    <a:pt x="1945919" y="2520340"/>
                    <a:pt x="1944246" y="2451376"/>
                  </a:cubicBezTo>
                  <a:cubicBezTo>
                    <a:pt x="1942600" y="2382384"/>
                    <a:pt x="1916841" y="2108174"/>
                    <a:pt x="1925153" y="1998474"/>
                  </a:cubicBezTo>
                  <a:cubicBezTo>
                    <a:pt x="1933465" y="1888800"/>
                    <a:pt x="1954231" y="1571357"/>
                    <a:pt x="1954231" y="1571357"/>
                  </a:cubicBezTo>
                  <a:cubicBezTo>
                    <a:pt x="1954231" y="1571357"/>
                    <a:pt x="1995791" y="1311274"/>
                    <a:pt x="2041492" y="1246453"/>
                  </a:cubicBezTo>
                  <a:cubicBezTo>
                    <a:pt x="2087194" y="1181631"/>
                    <a:pt x="2210172" y="1084412"/>
                    <a:pt x="2260866" y="1045348"/>
                  </a:cubicBezTo>
                  <a:cubicBezTo>
                    <a:pt x="2311561" y="1006313"/>
                    <a:pt x="2361404" y="909917"/>
                    <a:pt x="2361404" y="909917"/>
                  </a:cubicBezTo>
                  <a:cubicBezTo>
                    <a:pt x="2361404" y="909917"/>
                    <a:pt x="2507644" y="594147"/>
                    <a:pt x="2510141" y="592474"/>
                  </a:cubicBezTo>
                  <a:cubicBezTo>
                    <a:pt x="2512637" y="590828"/>
                    <a:pt x="2586594" y="458688"/>
                    <a:pt x="2586594" y="458688"/>
                  </a:cubicBezTo>
                  <a:lnTo>
                    <a:pt x="2565828" y="414659"/>
                  </a:lnTo>
                  <a:cubicBezTo>
                    <a:pt x="2565828" y="414659"/>
                    <a:pt x="2493517" y="393043"/>
                    <a:pt x="2470255" y="325752"/>
                  </a:cubicBezTo>
                  <a:cubicBezTo>
                    <a:pt x="2447815" y="328221"/>
                    <a:pt x="2408779" y="327398"/>
                    <a:pt x="2408779" y="327398"/>
                  </a:cubicBezTo>
                  <a:cubicBezTo>
                    <a:pt x="2408779" y="327398"/>
                    <a:pt x="2258370" y="601608"/>
                    <a:pt x="2132896" y="695508"/>
                  </a:cubicBezTo>
                  <a:cubicBezTo>
                    <a:pt x="2037323" y="766145"/>
                    <a:pt x="1916018" y="835137"/>
                    <a:pt x="1803822" y="825152"/>
                  </a:cubicBezTo>
                  <a:cubicBezTo>
                    <a:pt x="1781382" y="812698"/>
                    <a:pt x="1766432" y="757011"/>
                    <a:pt x="1768928" y="751195"/>
                  </a:cubicBezTo>
                  <a:cubicBezTo>
                    <a:pt x="1771424" y="745380"/>
                    <a:pt x="1771424" y="739564"/>
                    <a:pt x="1767255" y="711309"/>
                  </a:cubicBezTo>
                  <a:cubicBezTo>
                    <a:pt x="1763112" y="683054"/>
                    <a:pt x="1788048" y="496928"/>
                    <a:pt x="1788048" y="496928"/>
                  </a:cubicBezTo>
                  <a:lnTo>
                    <a:pt x="1886090" y="52351"/>
                  </a:lnTo>
                  <a:cubicBezTo>
                    <a:pt x="1886090" y="52351"/>
                    <a:pt x="1842885" y="39886"/>
                    <a:pt x="1838715" y="24930"/>
                  </a:cubicBezTo>
                  <a:cubicBezTo>
                    <a:pt x="1813807" y="39889"/>
                    <a:pt x="1732361" y="77281"/>
                    <a:pt x="1676674" y="0"/>
                  </a:cubicBezTo>
                  <a:cubicBezTo>
                    <a:pt x="1652589" y="11634"/>
                    <a:pt x="1614376" y="831"/>
                    <a:pt x="1614376" y="831"/>
                  </a:cubicBezTo>
                  <a:cubicBezTo>
                    <a:pt x="1614376" y="831"/>
                    <a:pt x="1576136" y="245980"/>
                    <a:pt x="1552051" y="337383"/>
                  </a:cubicBezTo>
                  <a:cubicBezTo>
                    <a:pt x="1527938" y="428787"/>
                    <a:pt x="1472278" y="663111"/>
                    <a:pt x="1367571" y="673919"/>
                  </a:cubicBezTo>
                  <a:cubicBezTo>
                    <a:pt x="1330181" y="681408"/>
                    <a:pt x="1265359" y="614090"/>
                    <a:pt x="1238777" y="552587"/>
                  </a:cubicBezTo>
                  <a:cubicBezTo>
                    <a:pt x="1212168" y="491112"/>
                    <a:pt x="1180594" y="373950"/>
                    <a:pt x="1180594" y="368135"/>
                  </a:cubicBezTo>
                  <a:cubicBezTo>
                    <a:pt x="1180594" y="362319"/>
                    <a:pt x="1128254" y="26595"/>
                    <a:pt x="1128254" y="26595"/>
                  </a:cubicBezTo>
                  <a:lnTo>
                    <a:pt x="1109957" y="24102"/>
                  </a:lnTo>
                  <a:cubicBezTo>
                    <a:pt x="1109957" y="24102"/>
                    <a:pt x="1046808" y="129635"/>
                    <a:pt x="929646" y="66481"/>
                  </a:cubicBezTo>
                  <a:cubicBezTo>
                    <a:pt x="923007" y="76453"/>
                    <a:pt x="932965" y="160392"/>
                    <a:pt x="932965" y="160392"/>
                  </a:cubicBezTo>
                  <a:lnTo>
                    <a:pt x="945447" y="485297"/>
                  </a:lnTo>
                  <a:cubicBezTo>
                    <a:pt x="945447" y="485297"/>
                    <a:pt x="947943" y="629040"/>
                    <a:pt x="794214" y="639849"/>
                  </a:cubicBezTo>
                  <a:cubicBezTo>
                    <a:pt x="689506" y="641522"/>
                    <a:pt x="584796" y="545949"/>
                    <a:pt x="584796" y="545949"/>
                  </a:cubicBezTo>
                  <a:lnTo>
                    <a:pt x="383700" y="323256"/>
                  </a:lnTo>
                  <a:cubicBezTo>
                    <a:pt x="383700" y="323256"/>
                    <a:pt x="318884" y="337383"/>
                    <a:pt x="280660" y="311625"/>
                  </a:cubicBezTo>
                  <a:cubicBezTo>
                    <a:pt x="268195" y="340703"/>
                    <a:pt x="245758" y="414659"/>
                    <a:pt x="130253" y="378092"/>
                  </a:cubicBezTo>
                  <a:cubicBezTo>
                    <a:pt x="139385" y="409667"/>
                    <a:pt x="143541" y="449553"/>
                    <a:pt x="143541" y="449553"/>
                  </a:cubicBezTo>
                  <a:close/>
                </a:path>
              </a:pathLst>
            </a:custGeom>
            <a:solidFill>
              <a:srgbClr val="B47623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BB43F7-C252-C514-00B6-07E917D35206}"/>
                </a:ext>
              </a:extLst>
            </p:cNvPr>
            <p:cNvSpPr/>
            <p:nvPr/>
          </p:nvSpPr>
          <p:spPr>
            <a:xfrm>
              <a:off x="7967386" y="3137723"/>
              <a:ext cx="1055318" cy="2880702"/>
            </a:xfrm>
            <a:custGeom>
              <a:avLst/>
              <a:gdLst>
                <a:gd name="connsiteX0" fmla="*/ 116 w 1412763"/>
                <a:gd name="connsiteY0" fmla="*/ 3670402 h 3714946"/>
                <a:gd name="connsiteX1" fmla="*/ 344970 w 1412763"/>
                <a:gd name="connsiteY1" fmla="*/ 3525835 h 3714946"/>
                <a:gd name="connsiteX2" fmla="*/ 705621 w 1412763"/>
                <a:gd name="connsiteY2" fmla="*/ 3291484 h 3714946"/>
                <a:gd name="connsiteX3" fmla="*/ 944938 w 1412763"/>
                <a:gd name="connsiteY3" fmla="*/ 3020593 h 3714946"/>
                <a:gd name="connsiteX4" fmla="*/ 1042980 w 1412763"/>
                <a:gd name="connsiteY4" fmla="*/ 2714808 h 3714946"/>
                <a:gd name="connsiteX5" fmla="*/ 1097816 w 1412763"/>
                <a:gd name="connsiteY5" fmla="*/ 2332543 h 3714946"/>
                <a:gd name="connsiteX6" fmla="*/ 1112794 w 1412763"/>
                <a:gd name="connsiteY6" fmla="*/ 2095722 h 3714946"/>
                <a:gd name="connsiteX7" fmla="*/ 1109475 w 1412763"/>
                <a:gd name="connsiteY7" fmla="*/ 1864718 h 3714946"/>
                <a:gd name="connsiteX8" fmla="*/ 1084539 w 1412763"/>
                <a:gd name="connsiteY8" fmla="*/ 1599642 h 3714946"/>
                <a:gd name="connsiteX9" fmla="*/ 1034668 w 1412763"/>
                <a:gd name="connsiteY9" fmla="*/ 1281376 h 3714946"/>
                <a:gd name="connsiteX10" fmla="*/ 916683 w 1412763"/>
                <a:gd name="connsiteY10" fmla="*/ 879168 h 3714946"/>
                <a:gd name="connsiteX11" fmla="*/ 776231 w 1412763"/>
                <a:gd name="connsiteY11" fmla="*/ 621582 h 3714946"/>
                <a:gd name="connsiteX12" fmla="*/ 577640 w 1412763"/>
                <a:gd name="connsiteY12" fmla="*/ 371457 h 3714946"/>
                <a:gd name="connsiteX13" fmla="*/ 231955 w 1412763"/>
                <a:gd name="connsiteY13" fmla="*/ 74807 h 3714946"/>
                <a:gd name="connsiteX14" fmla="*/ 290122 w 1412763"/>
                <a:gd name="connsiteY14" fmla="*/ 0 h 3714946"/>
                <a:gd name="connsiteX15" fmla="*/ 390669 w 1412763"/>
                <a:gd name="connsiteY15" fmla="*/ 10808 h 3714946"/>
                <a:gd name="connsiteX16" fmla="*/ 579299 w 1412763"/>
                <a:gd name="connsiteY16" fmla="*/ 225189 h 3714946"/>
                <a:gd name="connsiteX17" fmla="*/ 713082 w 1412763"/>
                <a:gd name="connsiteY17" fmla="*/ 310805 h 3714946"/>
                <a:gd name="connsiteX18" fmla="*/ 833564 w 1412763"/>
                <a:gd name="connsiteY18" fmla="*/ 494434 h 3714946"/>
                <a:gd name="connsiteX19" fmla="*/ 973193 w 1412763"/>
                <a:gd name="connsiteY19" fmla="*/ 739567 h 3714946"/>
                <a:gd name="connsiteX20" fmla="*/ 1088681 w 1412763"/>
                <a:gd name="connsiteY20" fmla="*/ 1095223 h 3714946"/>
                <a:gd name="connsiteX21" fmla="*/ 1155177 w 1412763"/>
                <a:gd name="connsiteY21" fmla="*/ 1316270 h 3714946"/>
                <a:gd name="connsiteX22" fmla="*/ 1171773 w 1412763"/>
                <a:gd name="connsiteY22" fmla="*/ 1644494 h 3714946"/>
                <a:gd name="connsiteX23" fmla="*/ 1194212 w 1412763"/>
                <a:gd name="connsiteY23" fmla="*/ 2133935 h 3714946"/>
                <a:gd name="connsiteX24" fmla="*/ 1210836 w 1412763"/>
                <a:gd name="connsiteY24" fmla="*/ 2579349 h 3714946"/>
                <a:gd name="connsiteX25" fmla="*/ 1218325 w 1412763"/>
                <a:gd name="connsiteY25" fmla="*/ 2795403 h 3714946"/>
                <a:gd name="connsiteX26" fmla="*/ 1276481 w 1412763"/>
                <a:gd name="connsiteY26" fmla="*/ 3164336 h 3714946"/>
                <a:gd name="connsiteX27" fmla="*/ 1412763 w 1412763"/>
                <a:gd name="connsiteY27" fmla="*/ 3574006 h 3714946"/>
                <a:gd name="connsiteX28" fmla="*/ 1254864 w 1412763"/>
                <a:gd name="connsiteY28" fmla="*/ 3518346 h 3714946"/>
                <a:gd name="connsiteX29" fmla="*/ 1150184 w 1412763"/>
                <a:gd name="connsiteY29" fmla="*/ 3521666 h 3714946"/>
                <a:gd name="connsiteX30" fmla="*/ 1089504 w 1412763"/>
                <a:gd name="connsiteY30" fmla="*/ 3350489 h 3714946"/>
                <a:gd name="connsiteX31" fmla="*/ 1088681 w 1412763"/>
                <a:gd name="connsiteY31" fmla="*/ 3018919 h 3714946"/>
                <a:gd name="connsiteX32" fmla="*/ 888428 w 1412763"/>
                <a:gd name="connsiteY32" fmla="*/ 3328050 h 3714946"/>
                <a:gd name="connsiteX33" fmla="*/ 465451 w 1412763"/>
                <a:gd name="connsiteY33" fmla="*/ 3620283 h 3714946"/>
                <a:gd name="connsiteX34" fmla="*/ 328063 w 1412763"/>
                <a:gd name="connsiteY34" fmla="*/ 3689522 h 3714946"/>
                <a:gd name="connsiteX35" fmla="*/ 119213 w 1412763"/>
                <a:gd name="connsiteY35" fmla="*/ 3711687 h 3714946"/>
                <a:gd name="connsiteX36" fmla="*/ 116 w 1412763"/>
                <a:gd name="connsiteY36" fmla="*/ 3670402 h 371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12763" h="3714946">
                  <a:moveTo>
                    <a:pt x="116" y="3670402"/>
                  </a:moveTo>
                  <a:cubicBezTo>
                    <a:pt x="116" y="3670402"/>
                    <a:pt x="295112" y="3554063"/>
                    <a:pt x="344970" y="3525835"/>
                  </a:cubicBezTo>
                  <a:cubicBezTo>
                    <a:pt x="394827" y="3497580"/>
                    <a:pt x="644118" y="3357128"/>
                    <a:pt x="705621" y="3291484"/>
                  </a:cubicBezTo>
                  <a:cubicBezTo>
                    <a:pt x="767096" y="3225839"/>
                    <a:pt x="905051" y="3107004"/>
                    <a:pt x="944938" y="3020593"/>
                  </a:cubicBezTo>
                  <a:cubicBezTo>
                    <a:pt x="984824" y="2934182"/>
                    <a:pt x="1024710" y="2791234"/>
                    <a:pt x="1042980" y="2714808"/>
                  </a:cubicBezTo>
                  <a:cubicBezTo>
                    <a:pt x="1061277" y="2638355"/>
                    <a:pt x="1097816" y="2345848"/>
                    <a:pt x="1097816" y="2332543"/>
                  </a:cubicBezTo>
                  <a:cubicBezTo>
                    <a:pt x="1097816" y="2319266"/>
                    <a:pt x="1112794" y="2095722"/>
                    <a:pt x="1112794" y="2095722"/>
                  </a:cubicBezTo>
                  <a:cubicBezTo>
                    <a:pt x="1112794" y="2095722"/>
                    <a:pt x="1116936" y="1928689"/>
                    <a:pt x="1109475" y="1864718"/>
                  </a:cubicBezTo>
                  <a:cubicBezTo>
                    <a:pt x="1101986" y="1800719"/>
                    <a:pt x="1084539" y="1599642"/>
                    <a:pt x="1084539" y="1599642"/>
                  </a:cubicBezTo>
                  <a:lnTo>
                    <a:pt x="1034668" y="1281376"/>
                  </a:lnTo>
                  <a:cubicBezTo>
                    <a:pt x="1034668" y="1281376"/>
                    <a:pt x="950753" y="956472"/>
                    <a:pt x="916683" y="879168"/>
                  </a:cubicBezTo>
                  <a:cubicBezTo>
                    <a:pt x="882612" y="801892"/>
                    <a:pt x="837734" y="709666"/>
                    <a:pt x="776231" y="621582"/>
                  </a:cubicBezTo>
                  <a:cubicBezTo>
                    <a:pt x="714756" y="533498"/>
                    <a:pt x="577640" y="371457"/>
                    <a:pt x="577640" y="371457"/>
                  </a:cubicBezTo>
                  <a:lnTo>
                    <a:pt x="231955" y="74807"/>
                  </a:lnTo>
                  <a:cubicBezTo>
                    <a:pt x="231955" y="74807"/>
                    <a:pt x="275166" y="51545"/>
                    <a:pt x="290122" y="0"/>
                  </a:cubicBezTo>
                  <a:cubicBezTo>
                    <a:pt x="307572" y="5816"/>
                    <a:pt x="356601" y="13304"/>
                    <a:pt x="390669" y="10808"/>
                  </a:cubicBezTo>
                  <a:cubicBezTo>
                    <a:pt x="411443" y="36567"/>
                    <a:pt x="536088" y="196962"/>
                    <a:pt x="579299" y="225189"/>
                  </a:cubicBezTo>
                  <a:cubicBezTo>
                    <a:pt x="622510" y="253444"/>
                    <a:pt x="713082" y="310805"/>
                    <a:pt x="713082" y="310805"/>
                  </a:cubicBezTo>
                  <a:lnTo>
                    <a:pt x="833564" y="494434"/>
                  </a:lnTo>
                  <a:cubicBezTo>
                    <a:pt x="833564" y="494434"/>
                    <a:pt x="929960" y="640702"/>
                    <a:pt x="973193" y="739567"/>
                  </a:cubicBezTo>
                  <a:cubicBezTo>
                    <a:pt x="1016398" y="838459"/>
                    <a:pt x="1068738" y="1029578"/>
                    <a:pt x="1088681" y="1095223"/>
                  </a:cubicBezTo>
                  <a:cubicBezTo>
                    <a:pt x="1108625" y="1160868"/>
                    <a:pt x="1155177" y="1316270"/>
                    <a:pt x="1155177" y="1316270"/>
                  </a:cubicBezTo>
                  <a:lnTo>
                    <a:pt x="1171773" y="1644494"/>
                  </a:lnTo>
                  <a:lnTo>
                    <a:pt x="1194212" y="2133935"/>
                  </a:lnTo>
                  <a:lnTo>
                    <a:pt x="1210836" y="2579349"/>
                  </a:lnTo>
                  <a:lnTo>
                    <a:pt x="1218325" y="2795403"/>
                  </a:lnTo>
                  <a:cubicBezTo>
                    <a:pt x="1218325" y="2795403"/>
                    <a:pt x="1235772" y="3019770"/>
                    <a:pt x="1276481" y="3164336"/>
                  </a:cubicBezTo>
                  <a:cubicBezTo>
                    <a:pt x="1317190" y="3308930"/>
                    <a:pt x="1412763" y="3574006"/>
                    <a:pt x="1412763" y="3574006"/>
                  </a:cubicBezTo>
                  <a:cubicBezTo>
                    <a:pt x="1412763" y="3574006"/>
                    <a:pt x="1342948" y="3515850"/>
                    <a:pt x="1254864" y="3518346"/>
                  </a:cubicBezTo>
                  <a:cubicBezTo>
                    <a:pt x="1166780" y="3520842"/>
                    <a:pt x="1150184" y="3521666"/>
                    <a:pt x="1150184" y="3521666"/>
                  </a:cubicBezTo>
                  <a:cubicBezTo>
                    <a:pt x="1150184" y="3521666"/>
                    <a:pt x="1100313" y="3435255"/>
                    <a:pt x="1089504" y="3350489"/>
                  </a:cubicBezTo>
                  <a:cubicBezTo>
                    <a:pt x="1078724" y="3265725"/>
                    <a:pt x="1088681" y="3018919"/>
                    <a:pt x="1088681" y="3018919"/>
                  </a:cubicBezTo>
                  <a:cubicBezTo>
                    <a:pt x="1088681" y="3018919"/>
                    <a:pt x="1050469" y="3172648"/>
                    <a:pt x="888428" y="3328050"/>
                  </a:cubicBezTo>
                  <a:cubicBezTo>
                    <a:pt x="770415" y="3427766"/>
                    <a:pt x="592313" y="3560454"/>
                    <a:pt x="465451" y="3620283"/>
                  </a:cubicBezTo>
                  <a:cubicBezTo>
                    <a:pt x="341914" y="3679537"/>
                    <a:pt x="328063" y="3689522"/>
                    <a:pt x="328063" y="3689522"/>
                  </a:cubicBezTo>
                  <a:lnTo>
                    <a:pt x="119213" y="3711687"/>
                  </a:lnTo>
                  <a:cubicBezTo>
                    <a:pt x="119223" y="3711687"/>
                    <a:pt x="-4314" y="3732179"/>
                    <a:pt x="116" y="3670402"/>
                  </a:cubicBezTo>
                  <a:close/>
                </a:path>
              </a:pathLst>
            </a:custGeom>
            <a:solidFill>
              <a:srgbClr val="895312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60A4B60-C114-2C97-6746-2254DEAD4898}"/>
                </a:ext>
              </a:extLst>
            </p:cNvPr>
            <p:cNvSpPr/>
            <p:nvPr/>
          </p:nvSpPr>
          <p:spPr>
            <a:xfrm>
              <a:off x="8928535" y="4154109"/>
              <a:ext cx="99559" cy="979876"/>
            </a:xfrm>
            <a:custGeom>
              <a:avLst/>
              <a:gdLst>
                <a:gd name="connsiteX0" fmla="*/ 91720 w 133280"/>
                <a:gd name="connsiteY0" fmla="*/ 1263627 h 1263646"/>
                <a:gd name="connsiteX1" fmla="*/ 124968 w 133280"/>
                <a:gd name="connsiteY1" fmla="*/ 1064197 h 1263646"/>
                <a:gd name="connsiteX2" fmla="*/ 133280 w 133280"/>
                <a:gd name="connsiteY2" fmla="*/ 845921 h 1263646"/>
                <a:gd name="connsiteX3" fmla="*/ 123295 w 133280"/>
                <a:gd name="connsiteY3" fmla="*/ 654802 h 1263646"/>
                <a:gd name="connsiteX4" fmla="*/ 87304 w 133280"/>
                <a:gd name="connsiteY4" fmla="*/ 381689 h 1263646"/>
                <a:gd name="connsiteX5" fmla="*/ 52932 w 133280"/>
                <a:gd name="connsiteY5" fmla="*/ 185029 h 1263646"/>
                <a:gd name="connsiteX6" fmla="*/ 8080 w 133280"/>
                <a:gd name="connsiteY6" fmla="*/ 0 h 1263646"/>
                <a:gd name="connsiteX7" fmla="*/ 5858 w 133280"/>
                <a:gd name="connsiteY7" fmla="*/ 27157 h 1263646"/>
                <a:gd name="connsiteX8" fmla="*/ 12497 w 133280"/>
                <a:gd name="connsiteY8" fmla="*/ 311902 h 1263646"/>
                <a:gd name="connsiteX9" fmla="*/ 1963 w 133280"/>
                <a:gd name="connsiteY9" fmla="*/ 536817 h 1263646"/>
                <a:gd name="connsiteX10" fmla="*/ 1963 w 133280"/>
                <a:gd name="connsiteY10" fmla="*/ 722394 h 1263646"/>
                <a:gd name="connsiteX11" fmla="*/ 29669 w 133280"/>
                <a:gd name="connsiteY11" fmla="*/ 976661 h 1263646"/>
                <a:gd name="connsiteX12" fmla="*/ 62917 w 133280"/>
                <a:gd name="connsiteY12" fmla="*/ 1174446 h 1263646"/>
                <a:gd name="connsiteX13" fmla="*/ 91720 w 133280"/>
                <a:gd name="connsiteY13" fmla="*/ 1263627 h 12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280" h="1263646">
                  <a:moveTo>
                    <a:pt x="91720" y="1263627"/>
                  </a:moveTo>
                  <a:cubicBezTo>
                    <a:pt x="97481" y="1265712"/>
                    <a:pt x="119975" y="1100215"/>
                    <a:pt x="124968" y="1064197"/>
                  </a:cubicBezTo>
                  <a:cubicBezTo>
                    <a:pt x="129961" y="1028179"/>
                    <a:pt x="133280" y="851462"/>
                    <a:pt x="133280" y="845921"/>
                  </a:cubicBezTo>
                  <a:cubicBezTo>
                    <a:pt x="133280" y="840379"/>
                    <a:pt x="125517" y="674196"/>
                    <a:pt x="123295" y="654802"/>
                  </a:cubicBezTo>
                  <a:cubicBezTo>
                    <a:pt x="121073" y="635407"/>
                    <a:pt x="87304" y="381689"/>
                    <a:pt x="87304" y="381689"/>
                  </a:cubicBezTo>
                  <a:lnTo>
                    <a:pt x="52932" y="185029"/>
                  </a:lnTo>
                  <a:lnTo>
                    <a:pt x="8080" y="0"/>
                  </a:lnTo>
                  <a:lnTo>
                    <a:pt x="5858" y="27157"/>
                  </a:lnTo>
                  <a:lnTo>
                    <a:pt x="12497" y="311902"/>
                  </a:lnTo>
                  <a:lnTo>
                    <a:pt x="1963" y="536817"/>
                  </a:lnTo>
                  <a:cubicBezTo>
                    <a:pt x="1963" y="536817"/>
                    <a:pt x="-2454" y="673099"/>
                    <a:pt x="1963" y="722394"/>
                  </a:cubicBezTo>
                  <a:cubicBezTo>
                    <a:pt x="6407" y="771689"/>
                    <a:pt x="29669" y="976661"/>
                    <a:pt x="29669" y="976661"/>
                  </a:cubicBezTo>
                  <a:cubicBezTo>
                    <a:pt x="29669" y="976661"/>
                    <a:pt x="61244" y="1173897"/>
                    <a:pt x="62917" y="1174446"/>
                  </a:cubicBezTo>
                  <a:cubicBezTo>
                    <a:pt x="64563" y="1174995"/>
                    <a:pt x="84616" y="1261076"/>
                    <a:pt x="91720" y="1263627"/>
                  </a:cubicBezTo>
                  <a:close/>
                </a:path>
              </a:pathLst>
            </a:custGeom>
            <a:solidFill>
              <a:srgbClr val="895312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40BBDA-1373-C2A1-CE72-CAEA179BA19A}"/>
                </a:ext>
              </a:extLst>
            </p:cNvPr>
            <p:cNvSpPr/>
            <p:nvPr/>
          </p:nvSpPr>
          <p:spPr>
            <a:xfrm>
              <a:off x="8470563" y="3351015"/>
              <a:ext cx="367664" cy="813931"/>
            </a:xfrm>
            <a:custGeom>
              <a:avLst/>
              <a:gdLst>
                <a:gd name="connsiteX0" fmla="*/ 433371 w 492194"/>
                <a:gd name="connsiteY0" fmla="*/ 1049521 h 1049644"/>
                <a:gd name="connsiteX1" fmla="*/ 490292 w 492194"/>
                <a:gd name="connsiteY1" fmla="*/ 1042443 h 1049644"/>
                <a:gd name="connsiteX2" fmla="*/ 491115 w 492194"/>
                <a:gd name="connsiteY2" fmla="*/ 915323 h 1049644"/>
                <a:gd name="connsiteX3" fmla="*/ 465768 w 492194"/>
                <a:gd name="connsiteY3" fmla="*/ 744148 h 1049644"/>
                <a:gd name="connsiteX4" fmla="*/ 431286 w 492194"/>
                <a:gd name="connsiteY4" fmla="*/ 591653 h 1049644"/>
                <a:gd name="connsiteX5" fmla="*/ 355244 w 492194"/>
                <a:gd name="connsiteY5" fmla="*/ 344436 h 1049644"/>
                <a:gd name="connsiteX6" fmla="*/ 275472 w 492194"/>
                <a:gd name="connsiteY6" fmla="*/ 92665 h 1049644"/>
                <a:gd name="connsiteX7" fmla="*/ 242664 w 492194"/>
                <a:gd name="connsiteY7" fmla="*/ 0 h 1049644"/>
                <a:gd name="connsiteX8" fmla="*/ 97247 w 492194"/>
                <a:gd name="connsiteY8" fmla="*/ 49433 h 1049644"/>
                <a:gd name="connsiteX9" fmla="*/ 0 w 492194"/>
                <a:gd name="connsiteY9" fmla="*/ 21616 h 1049644"/>
                <a:gd name="connsiteX10" fmla="*/ 200693 w 492194"/>
                <a:gd name="connsiteY10" fmla="*/ 394719 h 1049644"/>
                <a:gd name="connsiteX11" fmla="*/ 433371 w 492194"/>
                <a:gd name="connsiteY11" fmla="*/ 1049521 h 10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194" h="1049644">
                  <a:moveTo>
                    <a:pt x="433371" y="1049521"/>
                  </a:moveTo>
                  <a:cubicBezTo>
                    <a:pt x="435867" y="1049521"/>
                    <a:pt x="486534" y="1051167"/>
                    <a:pt x="490292" y="1042443"/>
                  </a:cubicBezTo>
                  <a:cubicBezTo>
                    <a:pt x="494023" y="1033720"/>
                    <a:pt x="491115" y="915323"/>
                    <a:pt x="491115" y="915323"/>
                  </a:cubicBezTo>
                  <a:lnTo>
                    <a:pt x="465768" y="744148"/>
                  </a:lnTo>
                  <a:cubicBezTo>
                    <a:pt x="465768" y="744148"/>
                    <a:pt x="438775" y="626135"/>
                    <a:pt x="431286" y="591653"/>
                  </a:cubicBezTo>
                  <a:cubicBezTo>
                    <a:pt x="423797" y="557171"/>
                    <a:pt x="355244" y="344436"/>
                    <a:pt x="355244" y="344436"/>
                  </a:cubicBezTo>
                  <a:lnTo>
                    <a:pt x="275472" y="92665"/>
                  </a:lnTo>
                  <a:lnTo>
                    <a:pt x="242664" y="0"/>
                  </a:lnTo>
                  <a:cubicBezTo>
                    <a:pt x="242664" y="0"/>
                    <a:pt x="202366" y="77276"/>
                    <a:pt x="97247" y="49433"/>
                  </a:cubicBezTo>
                  <a:cubicBezTo>
                    <a:pt x="0" y="21616"/>
                    <a:pt x="0" y="21616"/>
                    <a:pt x="0" y="21616"/>
                  </a:cubicBezTo>
                  <a:cubicBezTo>
                    <a:pt x="0" y="21616"/>
                    <a:pt x="194054" y="388053"/>
                    <a:pt x="200693" y="394719"/>
                  </a:cubicBezTo>
                  <a:cubicBezTo>
                    <a:pt x="207331" y="401357"/>
                    <a:pt x="433371" y="1049521"/>
                    <a:pt x="433371" y="1049521"/>
                  </a:cubicBezTo>
                  <a:close/>
                </a:path>
              </a:pathLst>
            </a:custGeom>
            <a:solidFill>
              <a:srgbClr val="895312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C0C5CF-FFF7-94DE-DCBE-3AEDF92B2ED9}"/>
                </a:ext>
              </a:extLst>
            </p:cNvPr>
            <p:cNvSpPr/>
            <p:nvPr/>
          </p:nvSpPr>
          <p:spPr>
            <a:xfrm>
              <a:off x="8735517" y="2914785"/>
              <a:ext cx="1520773" cy="3288837"/>
            </a:xfrm>
            <a:custGeom>
              <a:avLst/>
              <a:gdLst>
                <a:gd name="connsiteX0" fmla="*/ 1994060 w 2035870"/>
                <a:gd name="connsiteY0" fmla="*/ 3875634 h 4241276"/>
                <a:gd name="connsiteX1" fmla="*/ 1589383 w 2035870"/>
                <a:gd name="connsiteY1" fmla="*/ 3612232 h 4241276"/>
                <a:gd name="connsiteX2" fmla="*/ 1291883 w 2035870"/>
                <a:gd name="connsiteY2" fmla="*/ 3372092 h 4241276"/>
                <a:gd name="connsiteX3" fmla="*/ 1050892 w 2035870"/>
                <a:gd name="connsiteY3" fmla="*/ 3045514 h 4241276"/>
                <a:gd name="connsiteX4" fmla="*/ 953674 w 2035870"/>
                <a:gd name="connsiteY4" fmla="*/ 2649122 h 4241276"/>
                <a:gd name="connsiteX5" fmla="*/ 914638 w 2035870"/>
                <a:gd name="connsiteY5" fmla="*/ 2253580 h 4241276"/>
                <a:gd name="connsiteX6" fmla="*/ 910468 w 2035870"/>
                <a:gd name="connsiteY6" fmla="*/ 1876335 h 4241276"/>
                <a:gd name="connsiteX7" fmla="*/ 948681 w 2035870"/>
                <a:gd name="connsiteY7" fmla="*/ 1437588 h 4241276"/>
                <a:gd name="connsiteX8" fmla="*/ 1031800 w 2035870"/>
                <a:gd name="connsiteY8" fmla="*/ 1209052 h 4241276"/>
                <a:gd name="connsiteX9" fmla="*/ 1187998 w 2035870"/>
                <a:gd name="connsiteY9" fmla="*/ 1055323 h 4241276"/>
                <a:gd name="connsiteX10" fmla="*/ 1306833 w 2035870"/>
                <a:gd name="connsiteY10" fmla="*/ 943976 h 4241276"/>
                <a:gd name="connsiteX11" fmla="*/ 1439796 w 2035870"/>
                <a:gd name="connsiteY11" fmla="*/ 678078 h 4241276"/>
                <a:gd name="connsiteX12" fmla="*/ 1566943 w 2035870"/>
                <a:gd name="connsiteY12" fmla="*/ 442903 h 4241276"/>
                <a:gd name="connsiteX13" fmla="*/ 1550320 w 2035870"/>
                <a:gd name="connsiteY13" fmla="*/ 393059 h 4241276"/>
                <a:gd name="connsiteX14" fmla="*/ 1479682 w 2035870"/>
                <a:gd name="connsiteY14" fmla="*/ 348181 h 4241276"/>
                <a:gd name="connsiteX15" fmla="*/ 1366662 w 2035870"/>
                <a:gd name="connsiteY15" fmla="*/ 536803 h 4241276"/>
                <a:gd name="connsiteX16" fmla="*/ 1174721 w 2035870"/>
                <a:gd name="connsiteY16" fmla="*/ 811013 h 4241276"/>
                <a:gd name="connsiteX17" fmla="*/ 984425 w 2035870"/>
                <a:gd name="connsiteY17" fmla="*/ 999937 h 4241276"/>
                <a:gd name="connsiteX18" fmla="*/ 916284 w 2035870"/>
                <a:gd name="connsiteY18" fmla="*/ 1078037 h 4241276"/>
                <a:gd name="connsiteX19" fmla="*/ 829297 w 2035870"/>
                <a:gd name="connsiteY19" fmla="*/ 1275272 h 4241276"/>
                <a:gd name="connsiteX20" fmla="*/ 745657 w 2035870"/>
                <a:gd name="connsiteY20" fmla="*/ 1657510 h 4241276"/>
                <a:gd name="connsiteX21" fmla="*/ 711312 w 2035870"/>
                <a:gd name="connsiteY21" fmla="*/ 1883522 h 4241276"/>
                <a:gd name="connsiteX22" fmla="*/ 701354 w 2035870"/>
                <a:gd name="connsiteY22" fmla="*/ 1854719 h 4241276"/>
                <a:gd name="connsiteX23" fmla="*/ 691917 w 2035870"/>
                <a:gd name="connsiteY23" fmla="*/ 1608763 h 4241276"/>
                <a:gd name="connsiteX24" fmla="*/ 679738 w 2035870"/>
                <a:gd name="connsiteY24" fmla="*/ 1332880 h 4241276"/>
                <a:gd name="connsiteX25" fmla="*/ 657024 w 2035870"/>
                <a:gd name="connsiteY25" fmla="*/ 1084428 h 4241276"/>
                <a:gd name="connsiteX26" fmla="*/ 663662 w 2035870"/>
                <a:gd name="connsiteY26" fmla="*/ 909083 h 4241276"/>
                <a:gd name="connsiteX27" fmla="*/ 701903 w 2035870"/>
                <a:gd name="connsiteY27" fmla="*/ 693028 h 4241276"/>
                <a:gd name="connsiteX28" fmla="*/ 770867 w 2035870"/>
                <a:gd name="connsiteY28" fmla="*/ 462023 h 4241276"/>
                <a:gd name="connsiteX29" fmla="*/ 786640 w 2035870"/>
                <a:gd name="connsiteY29" fmla="*/ 399698 h 4241276"/>
                <a:gd name="connsiteX30" fmla="*/ 867263 w 2035870"/>
                <a:gd name="connsiteY30" fmla="*/ 28252 h 4241276"/>
                <a:gd name="connsiteX31" fmla="*/ 822658 w 2035870"/>
                <a:gd name="connsiteY31" fmla="*/ 6093 h 4241276"/>
                <a:gd name="connsiteX32" fmla="*/ 707416 w 2035870"/>
                <a:gd name="connsiteY32" fmla="*/ 15510 h 4241276"/>
                <a:gd name="connsiteX33" fmla="*/ 598292 w 2035870"/>
                <a:gd name="connsiteY33" fmla="*/ 404965 h 4241276"/>
                <a:gd name="connsiteX34" fmla="*/ 537366 w 2035870"/>
                <a:gd name="connsiteY34" fmla="*/ 663128 h 4241276"/>
                <a:gd name="connsiteX35" fmla="*/ 506340 w 2035870"/>
                <a:gd name="connsiteY35" fmla="*/ 886369 h 4241276"/>
                <a:gd name="connsiteX36" fmla="*/ 513527 w 2035870"/>
                <a:gd name="connsiteY36" fmla="*/ 1220408 h 4241276"/>
                <a:gd name="connsiteX37" fmla="*/ 541233 w 2035870"/>
                <a:gd name="connsiteY37" fmla="*/ 1416520 h 4241276"/>
                <a:gd name="connsiteX38" fmla="*/ 570037 w 2035870"/>
                <a:gd name="connsiteY38" fmla="*/ 1560017 h 4241276"/>
                <a:gd name="connsiteX39" fmla="*/ 540685 w 2035870"/>
                <a:gd name="connsiteY39" fmla="*/ 1517360 h 4241276"/>
                <a:gd name="connsiteX40" fmla="*/ 463107 w 2035870"/>
                <a:gd name="connsiteY40" fmla="*/ 1295764 h 4241276"/>
                <a:gd name="connsiteX41" fmla="*/ 372280 w 2035870"/>
                <a:gd name="connsiteY41" fmla="*/ 989952 h 4241276"/>
                <a:gd name="connsiteX42" fmla="*/ 292507 w 2035870"/>
                <a:gd name="connsiteY42" fmla="*/ 712423 h 4241276"/>
                <a:gd name="connsiteX43" fmla="*/ 258711 w 2035870"/>
                <a:gd name="connsiteY43" fmla="*/ 591640 h 4241276"/>
                <a:gd name="connsiteX44" fmla="*/ 187251 w 2035870"/>
                <a:gd name="connsiteY44" fmla="*/ 440407 h 4241276"/>
                <a:gd name="connsiteX45" fmla="*/ 123526 w 2035870"/>
                <a:gd name="connsiteY45" fmla="*/ 125200 h 4241276"/>
                <a:gd name="connsiteX46" fmla="*/ 108576 w 2035870"/>
                <a:gd name="connsiteY46" fmla="*/ 4430 h 4241276"/>
                <a:gd name="connsiteX47" fmla="*/ 91129 w 2035870"/>
                <a:gd name="connsiteY47" fmla="*/ 0 h 4241276"/>
                <a:gd name="connsiteX48" fmla="*/ 0 w 2035870"/>
                <a:gd name="connsiteY48" fmla="*/ 59829 h 4241276"/>
                <a:gd name="connsiteX49" fmla="*/ 44303 w 2035870"/>
                <a:gd name="connsiteY49" fmla="*/ 325193 h 4241276"/>
                <a:gd name="connsiteX50" fmla="*/ 115214 w 2035870"/>
                <a:gd name="connsiteY50" fmla="*/ 592764 h 4241276"/>
                <a:gd name="connsiteX51" fmla="*/ 191667 w 2035870"/>
                <a:gd name="connsiteY51" fmla="*/ 856468 h 4241276"/>
                <a:gd name="connsiteX52" fmla="*/ 271988 w 2035870"/>
                <a:gd name="connsiteY52" fmla="*/ 1122915 h 4241276"/>
                <a:gd name="connsiteX53" fmla="*/ 378369 w 2035870"/>
                <a:gd name="connsiteY53" fmla="*/ 1464169 h 4241276"/>
                <a:gd name="connsiteX54" fmla="*/ 475863 w 2035870"/>
                <a:gd name="connsiteY54" fmla="*/ 1800431 h 4241276"/>
                <a:gd name="connsiteX55" fmla="*/ 525734 w 2035870"/>
                <a:gd name="connsiteY55" fmla="*/ 2059142 h 4241276"/>
                <a:gd name="connsiteX56" fmla="*/ 537366 w 2035870"/>
                <a:gd name="connsiteY56" fmla="*/ 2379904 h 4241276"/>
                <a:gd name="connsiteX57" fmla="*/ 523512 w 2035870"/>
                <a:gd name="connsiteY57" fmla="*/ 2656885 h 4241276"/>
                <a:gd name="connsiteX58" fmla="*/ 484723 w 2035870"/>
                <a:gd name="connsiteY58" fmla="*/ 3002035 h 4241276"/>
                <a:gd name="connsiteX59" fmla="*/ 456469 w 2035870"/>
                <a:gd name="connsiteY59" fmla="*/ 3230269 h 4241276"/>
                <a:gd name="connsiteX60" fmla="*/ 449281 w 2035870"/>
                <a:gd name="connsiteY60" fmla="*/ 3453510 h 4241276"/>
                <a:gd name="connsiteX61" fmla="*/ 465905 w 2035870"/>
                <a:gd name="connsiteY61" fmla="*/ 3741574 h 4241276"/>
                <a:gd name="connsiteX62" fmla="*/ 506889 w 2035870"/>
                <a:gd name="connsiteY62" fmla="*/ 3985883 h 4241276"/>
                <a:gd name="connsiteX63" fmla="*/ 534595 w 2035870"/>
                <a:gd name="connsiteY63" fmla="*/ 4103896 h 4241276"/>
                <a:gd name="connsiteX64" fmla="*/ 655899 w 2035870"/>
                <a:gd name="connsiteY64" fmla="*/ 4241276 h 4241276"/>
                <a:gd name="connsiteX65" fmla="*/ 712958 w 2035870"/>
                <a:gd name="connsiteY65" fmla="*/ 4168141 h 4241276"/>
                <a:gd name="connsiteX66" fmla="*/ 769468 w 2035870"/>
                <a:gd name="connsiteY66" fmla="*/ 3912201 h 4241276"/>
                <a:gd name="connsiteX67" fmla="*/ 780001 w 2035870"/>
                <a:gd name="connsiteY67" fmla="*/ 3846831 h 4241276"/>
                <a:gd name="connsiteX68" fmla="*/ 798847 w 2035870"/>
                <a:gd name="connsiteY68" fmla="*/ 3566531 h 4241276"/>
                <a:gd name="connsiteX69" fmla="*/ 813798 w 2035870"/>
                <a:gd name="connsiteY69" fmla="*/ 3263489 h 4241276"/>
                <a:gd name="connsiteX70" fmla="*/ 825429 w 2035870"/>
                <a:gd name="connsiteY70" fmla="*/ 2975426 h 4241276"/>
                <a:gd name="connsiteX71" fmla="*/ 833192 w 2035870"/>
                <a:gd name="connsiteY71" fmla="*/ 2689584 h 4241276"/>
                <a:gd name="connsiteX72" fmla="*/ 837609 w 2035870"/>
                <a:gd name="connsiteY72" fmla="*/ 2594834 h 4241276"/>
                <a:gd name="connsiteX73" fmla="*/ 845372 w 2035870"/>
                <a:gd name="connsiteY73" fmla="*/ 2583751 h 4241276"/>
                <a:gd name="connsiteX74" fmla="*/ 885258 w 2035870"/>
                <a:gd name="connsiteY74" fmla="*/ 2843588 h 4241276"/>
                <a:gd name="connsiteX75" fmla="*/ 957843 w 2035870"/>
                <a:gd name="connsiteY75" fmla="*/ 3143831 h 4241276"/>
                <a:gd name="connsiteX76" fmla="*/ 1042032 w 2035870"/>
                <a:gd name="connsiteY76" fmla="*/ 3366551 h 4241276"/>
                <a:gd name="connsiteX77" fmla="*/ 1222644 w 2035870"/>
                <a:gd name="connsiteY77" fmla="*/ 3591466 h 4241276"/>
                <a:gd name="connsiteX78" fmla="*/ 1552240 w 2035870"/>
                <a:gd name="connsiteY78" fmla="*/ 3827463 h 4241276"/>
                <a:gd name="connsiteX79" fmla="*/ 1841428 w 2035870"/>
                <a:gd name="connsiteY79" fmla="*/ 3958177 h 4241276"/>
                <a:gd name="connsiteX80" fmla="*/ 1973266 w 2035870"/>
                <a:gd name="connsiteY80" fmla="*/ 3961524 h 4241276"/>
                <a:gd name="connsiteX81" fmla="*/ 2035866 w 2035870"/>
                <a:gd name="connsiteY81" fmla="*/ 3932720 h 4241276"/>
                <a:gd name="connsiteX82" fmla="*/ 1994060 w 2035870"/>
                <a:gd name="connsiteY82" fmla="*/ 3875634 h 4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035870" h="4241276">
                  <a:moveTo>
                    <a:pt x="1994060" y="3875634"/>
                  </a:moveTo>
                  <a:lnTo>
                    <a:pt x="1589383" y="3612232"/>
                  </a:lnTo>
                  <a:cubicBezTo>
                    <a:pt x="1589383" y="3612232"/>
                    <a:pt x="1354208" y="3446872"/>
                    <a:pt x="1291883" y="3372092"/>
                  </a:cubicBezTo>
                  <a:cubicBezTo>
                    <a:pt x="1229557" y="3297285"/>
                    <a:pt x="1111572" y="3184293"/>
                    <a:pt x="1050892" y="3045514"/>
                  </a:cubicBezTo>
                  <a:cubicBezTo>
                    <a:pt x="1005191" y="2917544"/>
                    <a:pt x="953674" y="2649122"/>
                    <a:pt x="953674" y="2649122"/>
                  </a:cubicBezTo>
                  <a:cubicBezTo>
                    <a:pt x="953674" y="2649122"/>
                    <a:pt x="919603" y="2330033"/>
                    <a:pt x="914638" y="2253580"/>
                  </a:cubicBezTo>
                  <a:cubicBezTo>
                    <a:pt x="909645" y="2177127"/>
                    <a:pt x="910468" y="1876335"/>
                    <a:pt x="910468" y="1876335"/>
                  </a:cubicBezTo>
                  <a:lnTo>
                    <a:pt x="948681" y="1437588"/>
                  </a:lnTo>
                  <a:cubicBezTo>
                    <a:pt x="948681" y="1437588"/>
                    <a:pt x="985248" y="1268881"/>
                    <a:pt x="1031800" y="1209052"/>
                  </a:cubicBezTo>
                  <a:cubicBezTo>
                    <a:pt x="1078324" y="1149223"/>
                    <a:pt x="1181359" y="1055323"/>
                    <a:pt x="1187998" y="1055323"/>
                  </a:cubicBezTo>
                  <a:cubicBezTo>
                    <a:pt x="1194664" y="1055323"/>
                    <a:pt x="1278578" y="992174"/>
                    <a:pt x="1306833" y="943976"/>
                  </a:cubicBezTo>
                  <a:cubicBezTo>
                    <a:pt x="1335088" y="895778"/>
                    <a:pt x="1439796" y="678078"/>
                    <a:pt x="1439796" y="678078"/>
                  </a:cubicBezTo>
                  <a:lnTo>
                    <a:pt x="1566943" y="442903"/>
                  </a:lnTo>
                  <a:lnTo>
                    <a:pt x="1550320" y="393059"/>
                  </a:lnTo>
                  <a:cubicBezTo>
                    <a:pt x="1550320" y="393059"/>
                    <a:pt x="1494633" y="368947"/>
                    <a:pt x="1479682" y="348181"/>
                  </a:cubicBezTo>
                  <a:cubicBezTo>
                    <a:pt x="1464732" y="368947"/>
                    <a:pt x="1366662" y="536803"/>
                    <a:pt x="1366662" y="536803"/>
                  </a:cubicBezTo>
                  <a:cubicBezTo>
                    <a:pt x="1366662" y="536803"/>
                    <a:pt x="1231230" y="753680"/>
                    <a:pt x="1174721" y="811013"/>
                  </a:cubicBezTo>
                  <a:cubicBezTo>
                    <a:pt x="1124026" y="874189"/>
                    <a:pt x="1041483" y="960600"/>
                    <a:pt x="984425" y="999937"/>
                  </a:cubicBezTo>
                  <a:cubicBezTo>
                    <a:pt x="938449" y="1030414"/>
                    <a:pt x="916284" y="1078037"/>
                    <a:pt x="916284" y="1078037"/>
                  </a:cubicBezTo>
                  <a:lnTo>
                    <a:pt x="829297" y="1275272"/>
                  </a:lnTo>
                  <a:cubicBezTo>
                    <a:pt x="829297" y="1275272"/>
                    <a:pt x="764502" y="1528991"/>
                    <a:pt x="745657" y="1657510"/>
                  </a:cubicBezTo>
                  <a:cubicBezTo>
                    <a:pt x="726811" y="1786029"/>
                    <a:pt x="711312" y="1883522"/>
                    <a:pt x="711312" y="1883522"/>
                  </a:cubicBezTo>
                  <a:lnTo>
                    <a:pt x="701354" y="1854719"/>
                  </a:lnTo>
                  <a:lnTo>
                    <a:pt x="691917" y="1608763"/>
                  </a:lnTo>
                  <a:cubicBezTo>
                    <a:pt x="691917" y="1608763"/>
                    <a:pt x="681411" y="1363357"/>
                    <a:pt x="679738" y="1332880"/>
                  </a:cubicBezTo>
                  <a:cubicBezTo>
                    <a:pt x="678064" y="1302403"/>
                    <a:pt x="657024" y="1084428"/>
                    <a:pt x="657024" y="1084428"/>
                  </a:cubicBezTo>
                  <a:lnTo>
                    <a:pt x="663662" y="909083"/>
                  </a:lnTo>
                  <a:cubicBezTo>
                    <a:pt x="663662" y="909083"/>
                    <a:pt x="686925" y="753680"/>
                    <a:pt x="701903" y="693028"/>
                  </a:cubicBezTo>
                  <a:cubicBezTo>
                    <a:pt x="716853" y="632376"/>
                    <a:pt x="770867" y="462023"/>
                    <a:pt x="770867" y="462023"/>
                  </a:cubicBezTo>
                  <a:lnTo>
                    <a:pt x="786640" y="399698"/>
                  </a:lnTo>
                  <a:lnTo>
                    <a:pt x="867263" y="28252"/>
                  </a:lnTo>
                  <a:cubicBezTo>
                    <a:pt x="867263" y="28252"/>
                    <a:pt x="829873" y="25482"/>
                    <a:pt x="822658" y="6093"/>
                  </a:cubicBezTo>
                  <a:cubicBezTo>
                    <a:pt x="804361" y="12185"/>
                    <a:pt x="741789" y="30469"/>
                    <a:pt x="707416" y="15510"/>
                  </a:cubicBezTo>
                  <a:cubicBezTo>
                    <a:pt x="690244" y="67584"/>
                    <a:pt x="598292" y="404965"/>
                    <a:pt x="598292" y="404965"/>
                  </a:cubicBezTo>
                  <a:lnTo>
                    <a:pt x="537366" y="663128"/>
                  </a:lnTo>
                  <a:cubicBezTo>
                    <a:pt x="537366" y="663128"/>
                    <a:pt x="507986" y="804923"/>
                    <a:pt x="506340" y="886369"/>
                  </a:cubicBezTo>
                  <a:cubicBezTo>
                    <a:pt x="504666" y="967815"/>
                    <a:pt x="503569" y="1161704"/>
                    <a:pt x="513527" y="1220408"/>
                  </a:cubicBezTo>
                  <a:cubicBezTo>
                    <a:pt x="523512" y="1279140"/>
                    <a:pt x="541233" y="1416520"/>
                    <a:pt x="541233" y="1416520"/>
                  </a:cubicBezTo>
                  <a:lnTo>
                    <a:pt x="570037" y="1560017"/>
                  </a:lnTo>
                  <a:lnTo>
                    <a:pt x="540685" y="1517360"/>
                  </a:lnTo>
                  <a:lnTo>
                    <a:pt x="463107" y="1295764"/>
                  </a:lnTo>
                  <a:lnTo>
                    <a:pt x="372280" y="989952"/>
                  </a:lnTo>
                  <a:lnTo>
                    <a:pt x="292507" y="712423"/>
                  </a:lnTo>
                  <a:lnTo>
                    <a:pt x="258711" y="591640"/>
                  </a:lnTo>
                  <a:cubicBezTo>
                    <a:pt x="258711" y="591640"/>
                    <a:pt x="203847" y="505777"/>
                    <a:pt x="187251" y="440407"/>
                  </a:cubicBezTo>
                  <a:cubicBezTo>
                    <a:pt x="170627" y="375037"/>
                    <a:pt x="129067" y="154566"/>
                    <a:pt x="123526" y="125200"/>
                  </a:cubicBezTo>
                  <a:cubicBezTo>
                    <a:pt x="117985" y="95839"/>
                    <a:pt x="108576" y="4430"/>
                    <a:pt x="108576" y="4430"/>
                  </a:cubicBezTo>
                  <a:lnTo>
                    <a:pt x="91129" y="0"/>
                  </a:lnTo>
                  <a:cubicBezTo>
                    <a:pt x="91129" y="0"/>
                    <a:pt x="63149" y="43211"/>
                    <a:pt x="0" y="59829"/>
                  </a:cubicBezTo>
                  <a:cubicBezTo>
                    <a:pt x="4417" y="122983"/>
                    <a:pt x="33796" y="277543"/>
                    <a:pt x="44303" y="325193"/>
                  </a:cubicBezTo>
                  <a:cubicBezTo>
                    <a:pt x="54837" y="372815"/>
                    <a:pt x="115214" y="592764"/>
                    <a:pt x="115214" y="592764"/>
                  </a:cubicBezTo>
                  <a:lnTo>
                    <a:pt x="191667" y="856468"/>
                  </a:lnTo>
                  <a:lnTo>
                    <a:pt x="271988" y="1122915"/>
                  </a:lnTo>
                  <a:lnTo>
                    <a:pt x="378369" y="1464169"/>
                  </a:lnTo>
                  <a:lnTo>
                    <a:pt x="475863" y="1800431"/>
                  </a:lnTo>
                  <a:cubicBezTo>
                    <a:pt x="475863" y="1800431"/>
                    <a:pt x="516298" y="2002632"/>
                    <a:pt x="525734" y="2059142"/>
                  </a:cubicBezTo>
                  <a:cubicBezTo>
                    <a:pt x="535143" y="2115652"/>
                    <a:pt x="537366" y="2379904"/>
                    <a:pt x="537366" y="2379904"/>
                  </a:cubicBezTo>
                  <a:lnTo>
                    <a:pt x="523512" y="2656885"/>
                  </a:lnTo>
                  <a:lnTo>
                    <a:pt x="484723" y="3002035"/>
                  </a:lnTo>
                  <a:lnTo>
                    <a:pt x="456469" y="3230269"/>
                  </a:lnTo>
                  <a:cubicBezTo>
                    <a:pt x="456469" y="3230269"/>
                    <a:pt x="448733" y="3434692"/>
                    <a:pt x="449281" y="3453510"/>
                  </a:cubicBezTo>
                  <a:cubicBezTo>
                    <a:pt x="449830" y="3472356"/>
                    <a:pt x="457017" y="3710549"/>
                    <a:pt x="465905" y="3741574"/>
                  </a:cubicBezTo>
                  <a:cubicBezTo>
                    <a:pt x="474765" y="3772599"/>
                    <a:pt x="506889" y="3985883"/>
                    <a:pt x="506889" y="3985883"/>
                  </a:cubicBezTo>
                  <a:lnTo>
                    <a:pt x="534595" y="4103896"/>
                  </a:lnTo>
                  <a:cubicBezTo>
                    <a:pt x="534595" y="4103896"/>
                    <a:pt x="628769" y="4241824"/>
                    <a:pt x="655899" y="4241276"/>
                  </a:cubicBezTo>
                  <a:cubicBezTo>
                    <a:pt x="686925" y="4230741"/>
                    <a:pt x="712409" y="4171489"/>
                    <a:pt x="712958" y="4168141"/>
                  </a:cubicBezTo>
                  <a:cubicBezTo>
                    <a:pt x="713534" y="4164822"/>
                    <a:pt x="769468" y="3914972"/>
                    <a:pt x="769468" y="3912201"/>
                  </a:cubicBezTo>
                  <a:cubicBezTo>
                    <a:pt x="769468" y="3909431"/>
                    <a:pt x="780001" y="3846831"/>
                    <a:pt x="780001" y="3846831"/>
                  </a:cubicBezTo>
                  <a:lnTo>
                    <a:pt x="798847" y="3566531"/>
                  </a:lnTo>
                  <a:lnTo>
                    <a:pt x="813798" y="3263489"/>
                  </a:lnTo>
                  <a:lnTo>
                    <a:pt x="825429" y="2975426"/>
                  </a:lnTo>
                  <a:lnTo>
                    <a:pt x="833192" y="2689584"/>
                  </a:lnTo>
                  <a:cubicBezTo>
                    <a:pt x="833192" y="2689584"/>
                    <a:pt x="837609" y="2598181"/>
                    <a:pt x="837609" y="2594834"/>
                  </a:cubicBezTo>
                  <a:cubicBezTo>
                    <a:pt x="837609" y="2591515"/>
                    <a:pt x="845372" y="2583751"/>
                    <a:pt x="845372" y="2583751"/>
                  </a:cubicBezTo>
                  <a:cubicBezTo>
                    <a:pt x="845372" y="2583751"/>
                    <a:pt x="875273" y="2799257"/>
                    <a:pt x="885258" y="2843588"/>
                  </a:cubicBezTo>
                  <a:cubicBezTo>
                    <a:pt x="895216" y="2887890"/>
                    <a:pt x="957843" y="3143831"/>
                    <a:pt x="957843" y="3143831"/>
                  </a:cubicBezTo>
                  <a:cubicBezTo>
                    <a:pt x="957843" y="3143831"/>
                    <a:pt x="1025408" y="3336623"/>
                    <a:pt x="1042032" y="3366551"/>
                  </a:cubicBezTo>
                  <a:cubicBezTo>
                    <a:pt x="1058656" y="3396452"/>
                    <a:pt x="1161690" y="3535505"/>
                    <a:pt x="1222644" y="3591466"/>
                  </a:cubicBezTo>
                  <a:cubicBezTo>
                    <a:pt x="1283571" y="3647400"/>
                    <a:pt x="1481356" y="3791994"/>
                    <a:pt x="1552240" y="3827463"/>
                  </a:cubicBezTo>
                  <a:cubicBezTo>
                    <a:pt x="1623151" y="3862906"/>
                    <a:pt x="1816492" y="3954309"/>
                    <a:pt x="1841428" y="3958177"/>
                  </a:cubicBezTo>
                  <a:cubicBezTo>
                    <a:pt x="1866364" y="3962072"/>
                    <a:pt x="1971072" y="3961524"/>
                    <a:pt x="1973266" y="3961524"/>
                  </a:cubicBezTo>
                  <a:cubicBezTo>
                    <a:pt x="1975488" y="3961524"/>
                    <a:pt x="2036442" y="3952664"/>
                    <a:pt x="2035866" y="3932720"/>
                  </a:cubicBezTo>
                  <a:cubicBezTo>
                    <a:pt x="2035317" y="3912750"/>
                    <a:pt x="2038664" y="3892258"/>
                    <a:pt x="1994060" y="3875634"/>
                  </a:cubicBezTo>
                  <a:close/>
                </a:path>
              </a:pathLst>
            </a:custGeom>
            <a:solidFill>
              <a:srgbClr val="895312"/>
            </a:solidFill>
            <a:ln w="2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aphic 2">
              <a:extLst>
                <a:ext uri="{FF2B5EF4-FFF2-40B4-BE49-F238E27FC236}">
                  <a16:creationId xmlns:a16="http://schemas.microsoft.com/office/drawing/2014/main" id="{0CB68B8E-C542-7BBE-8C3E-8A883DAB09FD}"/>
                </a:ext>
              </a:extLst>
            </p:cNvPr>
            <p:cNvGrpSpPr/>
            <p:nvPr/>
          </p:nvGrpSpPr>
          <p:grpSpPr>
            <a:xfrm>
              <a:off x="7125787" y="883088"/>
              <a:ext cx="3663099" cy="5317986"/>
              <a:chOff x="3644101" y="-34"/>
              <a:chExt cx="4903819" cy="6858062"/>
            </a:xfrm>
            <a:solidFill>
              <a:srgbClr val="000000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01CD1C-8F7D-CD93-333B-66BEF3F6C242}"/>
                  </a:ext>
                </a:extLst>
              </p:cNvPr>
              <p:cNvSpPr/>
              <p:nvPr/>
            </p:nvSpPr>
            <p:spPr>
              <a:xfrm>
                <a:off x="6023408" y="4179190"/>
                <a:ext cx="146019" cy="1300763"/>
              </a:xfrm>
              <a:custGeom>
                <a:avLst/>
                <a:gdLst>
                  <a:gd name="connsiteX0" fmla="*/ 14847 w 146019"/>
                  <a:gd name="connsiteY0" fmla="*/ 4766 h 1300763"/>
                  <a:gd name="connsiteX1" fmla="*/ 7825 w 146019"/>
                  <a:gd name="connsiteY1" fmla="*/ 48 h 1300763"/>
                  <a:gd name="connsiteX2" fmla="*/ 2421 w 146019"/>
                  <a:gd name="connsiteY2" fmla="*/ 6576 h 1300763"/>
                  <a:gd name="connsiteX3" fmla="*/ 2448 w 146019"/>
                  <a:gd name="connsiteY3" fmla="*/ 558289 h 1300763"/>
                  <a:gd name="connsiteX4" fmla="*/ 93660 w 146019"/>
                  <a:gd name="connsiteY4" fmla="*/ 1298294 h 1300763"/>
                  <a:gd name="connsiteX5" fmla="*/ 98680 w 146019"/>
                  <a:gd name="connsiteY5" fmla="*/ 1300763 h 1300763"/>
                  <a:gd name="connsiteX6" fmla="*/ 99996 w 146019"/>
                  <a:gd name="connsiteY6" fmla="*/ 1300626 h 1300763"/>
                  <a:gd name="connsiteX7" fmla="*/ 104797 w 146019"/>
                  <a:gd name="connsiteY7" fmla="*/ 1295935 h 1300763"/>
                  <a:gd name="connsiteX8" fmla="*/ 137084 w 146019"/>
                  <a:gd name="connsiteY8" fmla="*/ 693145 h 1300763"/>
                  <a:gd name="connsiteX9" fmla="*/ 14847 w 146019"/>
                  <a:gd name="connsiteY9" fmla="*/ 4766 h 1300763"/>
                  <a:gd name="connsiteX10" fmla="*/ 96128 w 146019"/>
                  <a:gd name="connsiteY10" fmla="*/ 1276294 h 1300763"/>
                  <a:gd name="connsiteX11" fmla="*/ 15012 w 146019"/>
                  <a:gd name="connsiteY11" fmla="*/ 559359 h 1300763"/>
                  <a:gd name="connsiteX12" fmla="*/ 17426 w 146019"/>
                  <a:gd name="connsiteY12" fmla="*/ 69972 h 1300763"/>
                  <a:gd name="connsiteX13" fmla="*/ 124521 w 146019"/>
                  <a:gd name="connsiteY13" fmla="*/ 694351 h 1300763"/>
                  <a:gd name="connsiteX14" fmla="*/ 96128 w 146019"/>
                  <a:gd name="connsiteY14" fmla="*/ 1276294 h 130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019" h="1300763">
                    <a:moveTo>
                      <a:pt x="14847" y="4766"/>
                    </a:moveTo>
                    <a:cubicBezTo>
                      <a:pt x="14052" y="1639"/>
                      <a:pt x="11089" y="-337"/>
                      <a:pt x="7825" y="48"/>
                    </a:cubicBezTo>
                    <a:cubicBezTo>
                      <a:pt x="4615" y="541"/>
                      <a:pt x="2283" y="3339"/>
                      <a:pt x="2421" y="6576"/>
                    </a:cubicBezTo>
                    <a:cubicBezTo>
                      <a:pt x="2585" y="10197"/>
                      <a:pt x="18276" y="371340"/>
                      <a:pt x="2448" y="558289"/>
                    </a:cubicBezTo>
                    <a:cubicBezTo>
                      <a:pt x="-13051" y="741096"/>
                      <a:pt x="48342" y="1239014"/>
                      <a:pt x="93660" y="1298294"/>
                    </a:cubicBezTo>
                    <a:cubicBezTo>
                      <a:pt x="94866" y="1299858"/>
                      <a:pt x="96732" y="1300763"/>
                      <a:pt x="98680" y="1300763"/>
                    </a:cubicBezTo>
                    <a:cubicBezTo>
                      <a:pt x="99119" y="1300763"/>
                      <a:pt x="99557" y="1300709"/>
                      <a:pt x="99996" y="1300626"/>
                    </a:cubicBezTo>
                    <a:cubicBezTo>
                      <a:pt x="102355" y="1300133"/>
                      <a:pt x="104248" y="1298294"/>
                      <a:pt x="104797" y="1295935"/>
                    </a:cubicBezTo>
                    <a:cubicBezTo>
                      <a:pt x="105455" y="1293220"/>
                      <a:pt x="168933" y="1021259"/>
                      <a:pt x="137084" y="693145"/>
                    </a:cubicBezTo>
                    <a:cubicBezTo>
                      <a:pt x="105291" y="365606"/>
                      <a:pt x="15753" y="8332"/>
                      <a:pt x="14847" y="4766"/>
                    </a:cubicBezTo>
                    <a:close/>
                    <a:moveTo>
                      <a:pt x="96128" y="1276294"/>
                    </a:moveTo>
                    <a:cubicBezTo>
                      <a:pt x="56544" y="1179953"/>
                      <a:pt x="-131" y="738106"/>
                      <a:pt x="15012" y="559359"/>
                    </a:cubicBezTo>
                    <a:cubicBezTo>
                      <a:pt x="26862" y="419510"/>
                      <a:pt x="21157" y="183046"/>
                      <a:pt x="17426" y="69972"/>
                    </a:cubicBezTo>
                    <a:cubicBezTo>
                      <a:pt x="44337" y="186640"/>
                      <a:pt x="100682" y="448890"/>
                      <a:pt x="124521" y="694351"/>
                    </a:cubicBezTo>
                    <a:cubicBezTo>
                      <a:pt x="151678" y="974021"/>
                      <a:pt x="109158" y="1212515"/>
                      <a:pt x="96128" y="12762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C93210E-6381-F307-1DEF-0E7458E64894}"/>
                  </a:ext>
                </a:extLst>
              </p:cNvPr>
              <p:cNvSpPr/>
              <p:nvPr/>
            </p:nvSpPr>
            <p:spPr>
              <a:xfrm>
                <a:off x="7236204" y="1837004"/>
                <a:ext cx="604301" cy="628876"/>
              </a:xfrm>
              <a:custGeom>
                <a:avLst/>
                <a:gdLst>
                  <a:gd name="connsiteX0" fmla="*/ 14546 w 604301"/>
                  <a:gd name="connsiteY0" fmla="*/ 422308 h 628876"/>
                  <a:gd name="connsiteX1" fmla="*/ 229585 w 604301"/>
                  <a:gd name="connsiteY1" fmla="*/ 628090 h 628876"/>
                  <a:gd name="connsiteX2" fmla="*/ 242808 w 604301"/>
                  <a:gd name="connsiteY2" fmla="*/ 628877 h 628876"/>
                  <a:gd name="connsiteX3" fmla="*/ 301567 w 604301"/>
                  <a:gd name="connsiteY3" fmla="*/ 612654 h 628876"/>
                  <a:gd name="connsiteX4" fmla="*/ 315338 w 604301"/>
                  <a:gd name="connsiteY4" fmla="*/ 603766 h 628876"/>
                  <a:gd name="connsiteX5" fmla="*/ 354099 w 604301"/>
                  <a:gd name="connsiteY5" fmla="*/ 587227 h 628876"/>
                  <a:gd name="connsiteX6" fmla="*/ 370065 w 604301"/>
                  <a:gd name="connsiteY6" fmla="*/ 591866 h 628876"/>
                  <a:gd name="connsiteX7" fmla="*/ 461139 w 604301"/>
                  <a:gd name="connsiteY7" fmla="*/ 596474 h 628876"/>
                  <a:gd name="connsiteX8" fmla="*/ 531036 w 604301"/>
                  <a:gd name="connsiteY8" fmla="*/ 533754 h 628876"/>
                  <a:gd name="connsiteX9" fmla="*/ 603648 w 604301"/>
                  <a:gd name="connsiteY9" fmla="*/ 299827 h 628876"/>
                  <a:gd name="connsiteX10" fmla="*/ 479107 w 604301"/>
                  <a:gd name="connsiteY10" fmla="*/ 89789 h 628876"/>
                  <a:gd name="connsiteX11" fmla="*/ 351576 w 604301"/>
                  <a:gd name="connsiteY11" fmla="*/ 113948 h 628876"/>
                  <a:gd name="connsiteX12" fmla="*/ 327627 w 604301"/>
                  <a:gd name="connsiteY12" fmla="*/ 132295 h 628876"/>
                  <a:gd name="connsiteX13" fmla="*/ 321867 w 604301"/>
                  <a:gd name="connsiteY13" fmla="*/ 9380 h 628876"/>
                  <a:gd name="connsiteX14" fmla="*/ 312759 w 604301"/>
                  <a:gd name="connsiteY14" fmla="*/ 404 h 628876"/>
                  <a:gd name="connsiteX15" fmla="*/ 233645 w 604301"/>
                  <a:gd name="connsiteY15" fmla="*/ 10741 h 628876"/>
                  <a:gd name="connsiteX16" fmla="*/ 230518 w 604301"/>
                  <a:gd name="connsiteY16" fmla="*/ 21299 h 628876"/>
                  <a:gd name="connsiteX17" fmla="*/ 252518 w 604301"/>
                  <a:gd name="connsiteY17" fmla="*/ 130789 h 628876"/>
                  <a:gd name="connsiteX18" fmla="*/ 242067 w 604301"/>
                  <a:gd name="connsiteY18" fmla="*/ 123750 h 628876"/>
                  <a:gd name="connsiteX19" fmla="*/ 158509 w 604301"/>
                  <a:gd name="connsiteY19" fmla="*/ 103656 h 628876"/>
                  <a:gd name="connsiteX20" fmla="*/ 46806 w 604301"/>
                  <a:gd name="connsiteY20" fmla="*/ 173448 h 628876"/>
                  <a:gd name="connsiteX21" fmla="*/ 14546 w 604301"/>
                  <a:gd name="connsiteY21" fmla="*/ 422308 h 628876"/>
                  <a:gd name="connsiteX22" fmla="*/ 303405 w 604301"/>
                  <a:gd name="connsiteY22" fmla="*/ 19066 h 628876"/>
                  <a:gd name="connsiteX23" fmla="*/ 310949 w 604301"/>
                  <a:gd name="connsiteY23" fmla="*/ 190654 h 628876"/>
                  <a:gd name="connsiteX24" fmla="*/ 285409 w 604301"/>
                  <a:gd name="connsiteY24" fmla="*/ 191726 h 628876"/>
                  <a:gd name="connsiteX25" fmla="*/ 249913 w 604301"/>
                  <a:gd name="connsiteY25" fmla="*/ 22613 h 628876"/>
                  <a:gd name="connsiteX26" fmla="*/ 303405 w 604301"/>
                  <a:gd name="connsiteY26" fmla="*/ 19066 h 628876"/>
                  <a:gd name="connsiteX27" fmla="*/ 62195 w 604301"/>
                  <a:gd name="connsiteY27" fmla="*/ 184421 h 628876"/>
                  <a:gd name="connsiteX28" fmla="*/ 161307 w 604301"/>
                  <a:gd name="connsiteY28" fmla="*/ 122373 h 628876"/>
                  <a:gd name="connsiteX29" fmla="*/ 230545 w 604301"/>
                  <a:gd name="connsiteY29" fmla="*/ 138752 h 628876"/>
                  <a:gd name="connsiteX30" fmla="*/ 257703 w 604301"/>
                  <a:gd name="connsiteY30" fmla="*/ 154465 h 628876"/>
                  <a:gd name="connsiteX31" fmla="*/ 265549 w 604301"/>
                  <a:gd name="connsiteY31" fmla="*/ 189756 h 628876"/>
                  <a:gd name="connsiteX32" fmla="*/ 245798 w 604301"/>
                  <a:gd name="connsiteY32" fmla="*/ 185386 h 628876"/>
                  <a:gd name="connsiteX33" fmla="*/ 233865 w 604301"/>
                  <a:gd name="connsiteY33" fmla="*/ 191400 h 628876"/>
                  <a:gd name="connsiteX34" fmla="*/ 239845 w 604301"/>
                  <a:gd name="connsiteY34" fmla="*/ 203349 h 628876"/>
                  <a:gd name="connsiteX35" fmla="*/ 292048 w 604301"/>
                  <a:gd name="connsiteY35" fmla="*/ 210961 h 628876"/>
                  <a:gd name="connsiteX36" fmla="*/ 319233 w 604301"/>
                  <a:gd name="connsiteY36" fmla="*/ 208668 h 628876"/>
                  <a:gd name="connsiteX37" fmla="*/ 320715 w 604301"/>
                  <a:gd name="connsiteY37" fmla="*/ 208962 h 628876"/>
                  <a:gd name="connsiteX38" fmla="*/ 321016 w 604301"/>
                  <a:gd name="connsiteY38" fmla="*/ 208956 h 628876"/>
                  <a:gd name="connsiteX39" fmla="*/ 325680 w 604301"/>
                  <a:gd name="connsiteY39" fmla="*/ 207371 h 628876"/>
                  <a:gd name="connsiteX40" fmla="*/ 364578 w 604301"/>
                  <a:gd name="connsiteY40" fmla="*/ 191839 h 628876"/>
                  <a:gd name="connsiteX41" fmla="*/ 367651 w 604301"/>
                  <a:gd name="connsiteY41" fmla="*/ 178817 h 628876"/>
                  <a:gd name="connsiteX42" fmla="*/ 354648 w 604301"/>
                  <a:gd name="connsiteY42" fmla="*/ 175750 h 628876"/>
                  <a:gd name="connsiteX43" fmla="*/ 329767 w 604301"/>
                  <a:gd name="connsiteY43" fmla="*/ 186681 h 628876"/>
                  <a:gd name="connsiteX44" fmla="*/ 328478 w 604301"/>
                  <a:gd name="connsiteY44" fmla="*/ 152948 h 628876"/>
                  <a:gd name="connsiteX45" fmla="*/ 365840 w 604301"/>
                  <a:gd name="connsiteY45" fmla="*/ 126367 h 628876"/>
                  <a:gd name="connsiteX46" fmla="*/ 471399 w 604301"/>
                  <a:gd name="connsiteY46" fmla="*/ 107074 h 628876"/>
                  <a:gd name="connsiteX47" fmla="*/ 584775 w 604301"/>
                  <a:gd name="connsiteY47" fmla="*/ 301084 h 628876"/>
                  <a:gd name="connsiteX48" fmla="*/ 515619 w 604301"/>
                  <a:gd name="connsiteY48" fmla="*/ 522800 h 628876"/>
                  <a:gd name="connsiteX49" fmla="*/ 452827 w 604301"/>
                  <a:gd name="connsiteY49" fmla="*/ 579472 h 628876"/>
                  <a:gd name="connsiteX50" fmla="*/ 377965 w 604301"/>
                  <a:gd name="connsiteY50" fmla="*/ 574680 h 628876"/>
                  <a:gd name="connsiteX51" fmla="*/ 355224 w 604301"/>
                  <a:gd name="connsiteY51" fmla="*/ 568340 h 628876"/>
                  <a:gd name="connsiteX52" fmla="*/ 304722 w 604301"/>
                  <a:gd name="connsiteY52" fmla="*/ 588094 h 628876"/>
                  <a:gd name="connsiteX53" fmla="*/ 292048 w 604301"/>
                  <a:gd name="connsiteY53" fmla="*/ 596293 h 628876"/>
                  <a:gd name="connsiteX54" fmla="*/ 231835 w 604301"/>
                  <a:gd name="connsiteY54" fmla="*/ 609304 h 628876"/>
                  <a:gd name="connsiteX55" fmla="*/ 32487 w 604301"/>
                  <a:gd name="connsiteY55" fmla="*/ 416249 h 628876"/>
                  <a:gd name="connsiteX56" fmla="*/ 62195 w 604301"/>
                  <a:gd name="connsiteY56" fmla="*/ 184421 h 62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4301" h="628876">
                    <a:moveTo>
                      <a:pt x="14546" y="422308"/>
                    </a:moveTo>
                    <a:cubicBezTo>
                      <a:pt x="46148" y="515747"/>
                      <a:pt x="124878" y="615616"/>
                      <a:pt x="229585" y="628090"/>
                    </a:cubicBezTo>
                    <a:cubicBezTo>
                      <a:pt x="234002" y="628614"/>
                      <a:pt x="238419" y="628877"/>
                      <a:pt x="242808" y="628877"/>
                    </a:cubicBezTo>
                    <a:cubicBezTo>
                      <a:pt x="263080" y="628877"/>
                      <a:pt x="283160" y="623358"/>
                      <a:pt x="301567" y="612654"/>
                    </a:cubicBezTo>
                    <a:cubicBezTo>
                      <a:pt x="306093" y="610017"/>
                      <a:pt x="310675" y="606926"/>
                      <a:pt x="315338" y="603766"/>
                    </a:cubicBezTo>
                    <a:cubicBezTo>
                      <a:pt x="327929" y="595240"/>
                      <a:pt x="340959" y="586396"/>
                      <a:pt x="354099" y="587227"/>
                    </a:cubicBezTo>
                    <a:cubicBezTo>
                      <a:pt x="358790" y="587510"/>
                      <a:pt x="363700" y="588939"/>
                      <a:pt x="370065" y="591866"/>
                    </a:cubicBezTo>
                    <a:cubicBezTo>
                      <a:pt x="394122" y="602973"/>
                      <a:pt x="426246" y="613523"/>
                      <a:pt x="461139" y="596474"/>
                    </a:cubicBezTo>
                    <a:cubicBezTo>
                      <a:pt x="486898" y="583889"/>
                      <a:pt x="510434" y="562785"/>
                      <a:pt x="531036" y="533754"/>
                    </a:cubicBezTo>
                    <a:cubicBezTo>
                      <a:pt x="583047" y="460508"/>
                      <a:pt x="608833" y="377430"/>
                      <a:pt x="603648" y="299827"/>
                    </a:cubicBezTo>
                    <a:cubicBezTo>
                      <a:pt x="598546" y="223081"/>
                      <a:pt x="557370" y="124616"/>
                      <a:pt x="479107" y="89789"/>
                    </a:cubicBezTo>
                    <a:cubicBezTo>
                      <a:pt x="403011" y="55891"/>
                      <a:pt x="352042" y="113394"/>
                      <a:pt x="351576" y="113948"/>
                    </a:cubicBezTo>
                    <a:cubicBezTo>
                      <a:pt x="351438" y="114077"/>
                      <a:pt x="342331" y="124186"/>
                      <a:pt x="327627" y="132295"/>
                    </a:cubicBezTo>
                    <a:cubicBezTo>
                      <a:pt x="325049" y="72452"/>
                      <a:pt x="321894" y="10250"/>
                      <a:pt x="321867" y="9380"/>
                    </a:cubicBezTo>
                    <a:cubicBezTo>
                      <a:pt x="321620" y="4489"/>
                      <a:pt x="317669" y="596"/>
                      <a:pt x="312759" y="404"/>
                    </a:cubicBezTo>
                    <a:cubicBezTo>
                      <a:pt x="281898" y="-773"/>
                      <a:pt x="243082" y="48"/>
                      <a:pt x="233645" y="10741"/>
                    </a:cubicBezTo>
                    <a:cubicBezTo>
                      <a:pt x="231012" y="13734"/>
                      <a:pt x="229887" y="17486"/>
                      <a:pt x="230518" y="21299"/>
                    </a:cubicBezTo>
                    <a:cubicBezTo>
                      <a:pt x="234770" y="47376"/>
                      <a:pt x="244207" y="92480"/>
                      <a:pt x="252518" y="130789"/>
                    </a:cubicBezTo>
                    <a:cubicBezTo>
                      <a:pt x="249035" y="128693"/>
                      <a:pt x="245524" y="126399"/>
                      <a:pt x="242067" y="123750"/>
                    </a:cubicBezTo>
                    <a:cubicBezTo>
                      <a:pt x="218832" y="105905"/>
                      <a:pt x="189974" y="98951"/>
                      <a:pt x="158509" y="103656"/>
                    </a:cubicBezTo>
                    <a:cubicBezTo>
                      <a:pt x="116373" y="109957"/>
                      <a:pt x="72510" y="137350"/>
                      <a:pt x="46806" y="173448"/>
                    </a:cubicBezTo>
                    <a:cubicBezTo>
                      <a:pt x="-377" y="239688"/>
                      <a:pt x="-13325" y="339697"/>
                      <a:pt x="14546" y="422308"/>
                    </a:cubicBezTo>
                    <a:close/>
                    <a:moveTo>
                      <a:pt x="303405" y="19066"/>
                    </a:moveTo>
                    <a:cubicBezTo>
                      <a:pt x="304777" y="46726"/>
                      <a:pt x="309056" y="133801"/>
                      <a:pt x="310949" y="190654"/>
                    </a:cubicBezTo>
                    <a:cubicBezTo>
                      <a:pt x="301978" y="191825"/>
                      <a:pt x="293337" y="192061"/>
                      <a:pt x="285409" y="191726"/>
                    </a:cubicBezTo>
                    <a:cubicBezTo>
                      <a:pt x="280993" y="172263"/>
                      <a:pt x="258197" y="70924"/>
                      <a:pt x="249913" y="22613"/>
                    </a:cubicBezTo>
                    <a:cubicBezTo>
                      <a:pt x="258087" y="20095"/>
                      <a:pt x="279814" y="18630"/>
                      <a:pt x="303405" y="19066"/>
                    </a:cubicBezTo>
                    <a:close/>
                    <a:moveTo>
                      <a:pt x="62195" y="184421"/>
                    </a:moveTo>
                    <a:cubicBezTo>
                      <a:pt x="85101" y="152303"/>
                      <a:pt x="124000" y="127947"/>
                      <a:pt x="161307" y="122373"/>
                    </a:cubicBezTo>
                    <a:cubicBezTo>
                      <a:pt x="187532" y="118461"/>
                      <a:pt x="211480" y="124109"/>
                      <a:pt x="230545" y="138752"/>
                    </a:cubicBezTo>
                    <a:cubicBezTo>
                      <a:pt x="239379" y="145539"/>
                      <a:pt x="248486" y="150745"/>
                      <a:pt x="257703" y="154465"/>
                    </a:cubicBezTo>
                    <a:cubicBezTo>
                      <a:pt x="260968" y="169273"/>
                      <a:pt x="263766" y="181727"/>
                      <a:pt x="265549" y="189756"/>
                    </a:cubicBezTo>
                    <a:cubicBezTo>
                      <a:pt x="253726" y="187880"/>
                      <a:pt x="246017" y="185455"/>
                      <a:pt x="245798" y="185386"/>
                    </a:cubicBezTo>
                    <a:cubicBezTo>
                      <a:pt x="240805" y="183730"/>
                      <a:pt x="235483" y="186451"/>
                      <a:pt x="233865" y="191400"/>
                    </a:cubicBezTo>
                    <a:cubicBezTo>
                      <a:pt x="232219" y="196359"/>
                      <a:pt x="234907" y="201706"/>
                      <a:pt x="239845" y="203349"/>
                    </a:cubicBezTo>
                    <a:cubicBezTo>
                      <a:pt x="241436" y="203873"/>
                      <a:pt x="263354" y="210961"/>
                      <a:pt x="292048" y="210961"/>
                    </a:cubicBezTo>
                    <a:cubicBezTo>
                      <a:pt x="300607" y="210961"/>
                      <a:pt x="309797" y="210300"/>
                      <a:pt x="319233" y="208668"/>
                    </a:cubicBezTo>
                    <a:cubicBezTo>
                      <a:pt x="319727" y="208750"/>
                      <a:pt x="320193" y="208962"/>
                      <a:pt x="320715" y="208962"/>
                    </a:cubicBezTo>
                    <a:cubicBezTo>
                      <a:pt x="320824" y="208962"/>
                      <a:pt x="320907" y="208962"/>
                      <a:pt x="321016" y="208956"/>
                    </a:cubicBezTo>
                    <a:cubicBezTo>
                      <a:pt x="322772" y="208904"/>
                      <a:pt x="324308" y="208246"/>
                      <a:pt x="325680" y="207371"/>
                    </a:cubicBezTo>
                    <a:cubicBezTo>
                      <a:pt x="338655" y="204498"/>
                      <a:pt x="351932" y="199668"/>
                      <a:pt x="364578" y="191839"/>
                    </a:cubicBezTo>
                    <a:cubicBezTo>
                      <a:pt x="369050" y="189093"/>
                      <a:pt x="370394" y="183258"/>
                      <a:pt x="367651" y="178817"/>
                    </a:cubicBezTo>
                    <a:cubicBezTo>
                      <a:pt x="364935" y="174381"/>
                      <a:pt x="359092" y="173001"/>
                      <a:pt x="354648" y="175750"/>
                    </a:cubicBezTo>
                    <a:cubicBezTo>
                      <a:pt x="346610" y="180712"/>
                      <a:pt x="338189" y="184185"/>
                      <a:pt x="329767" y="186681"/>
                    </a:cubicBezTo>
                    <a:cubicBezTo>
                      <a:pt x="329410" y="176194"/>
                      <a:pt x="328971" y="164763"/>
                      <a:pt x="328478" y="152948"/>
                    </a:cubicBezTo>
                    <a:cubicBezTo>
                      <a:pt x="351137" y="142878"/>
                      <a:pt x="365182" y="127110"/>
                      <a:pt x="365840" y="126367"/>
                    </a:cubicBezTo>
                    <a:cubicBezTo>
                      <a:pt x="366252" y="125886"/>
                      <a:pt x="407976" y="78854"/>
                      <a:pt x="471399" y="107074"/>
                    </a:cubicBezTo>
                    <a:cubicBezTo>
                      <a:pt x="542530" y="138716"/>
                      <a:pt x="580029" y="229826"/>
                      <a:pt x="584775" y="301084"/>
                    </a:cubicBezTo>
                    <a:cubicBezTo>
                      <a:pt x="589685" y="374355"/>
                      <a:pt x="565106" y="453090"/>
                      <a:pt x="515619" y="522800"/>
                    </a:cubicBezTo>
                    <a:cubicBezTo>
                      <a:pt x="496856" y="549220"/>
                      <a:pt x="475733" y="568285"/>
                      <a:pt x="452827" y="579472"/>
                    </a:cubicBezTo>
                    <a:cubicBezTo>
                      <a:pt x="430881" y="590170"/>
                      <a:pt x="408497" y="588760"/>
                      <a:pt x="377965" y="574680"/>
                    </a:cubicBezTo>
                    <a:cubicBezTo>
                      <a:pt x="372643" y="572222"/>
                      <a:pt x="364496" y="568894"/>
                      <a:pt x="355224" y="568340"/>
                    </a:cubicBezTo>
                    <a:cubicBezTo>
                      <a:pt x="335583" y="566990"/>
                      <a:pt x="319206" y="578287"/>
                      <a:pt x="304722" y="588094"/>
                    </a:cubicBezTo>
                    <a:cubicBezTo>
                      <a:pt x="300442" y="591002"/>
                      <a:pt x="296218" y="593865"/>
                      <a:pt x="292048" y="596293"/>
                    </a:cubicBezTo>
                    <a:cubicBezTo>
                      <a:pt x="273230" y="607258"/>
                      <a:pt x="252436" y="611754"/>
                      <a:pt x="231835" y="609304"/>
                    </a:cubicBezTo>
                    <a:cubicBezTo>
                      <a:pt x="135302" y="597805"/>
                      <a:pt x="62168" y="504056"/>
                      <a:pt x="32487" y="416249"/>
                    </a:cubicBezTo>
                    <a:cubicBezTo>
                      <a:pt x="6838" y="340328"/>
                      <a:pt x="19072" y="244996"/>
                      <a:pt x="62195" y="1844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F38D84-D9FA-CFA6-41F4-4B59BE7594E5}"/>
                  </a:ext>
                </a:extLst>
              </p:cNvPr>
              <p:cNvSpPr/>
              <p:nvPr/>
            </p:nvSpPr>
            <p:spPr>
              <a:xfrm>
                <a:off x="6063331" y="1418540"/>
                <a:ext cx="606224" cy="625925"/>
              </a:xfrm>
              <a:custGeom>
                <a:avLst/>
                <a:gdLst>
                  <a:gd name="connsiteX0" fmla="*/ 172956 w 606224"/>
                  <a:gd name="connsiteY0" fmla="*/ 608756 h 625925"/>
                  <a:gd name="connsiteX1" fmla="*/ 246556 w 606224"/>
                  <a:gd name="connsiteY1" fmla="*/ 607667 h 625925"/>
                  <a:gd name="connsiteX2" fmla="*/ 261781 w 606224"/>
                  <a:gd name="connsiteY2" fmla="*/ 601648 h 625925"/>
                  <a:gd name="connsiteX3" fmla="*/ 303038 w 606224"/>
                  <a:gd name="connsiteY3" fmla="*/ 592988 h 625925"/>
                  <a:gd name="connsiteX4" fmla="*/ 317797 w 606224"/>
                  <a:gd name="connsiteY4" fmla="*/ 600644 h 625925"/>
                  <a:gd name="connsiteX5" fmla="*/ 383661 w 606224"/>
                  <a:gd name="connsiteY5" fmla="*/ 625925 h 625925"/>
                  <a:gd name="connsiteX6" fmla="*/ 406210 w 606224"/>
                  <a:gd name="connsiteY6" fmla="*/ 622938 h 625925"/>
                  <a:gd name="connsiteX7" fmla="*/ 486997 w 606224"/>
                  <a:gd name="connsiteY7" fmla="*/ 575075 h 625925"/>
                  <a:gd name="connsiteX8" fmla="*/ 603912 w 606224"/>
                  <a:gd name="connsiteY8" fmla="*/ 359819 h 625925"/>
                  <a:gd name="connsiteX9" fmla="*/ 522714 w 606224"/>
                  <a:gd name="connsiteY9" fmla="*/ 129502 h 625925"/>
                  <a:gd name="connsiteX10" fmla="*/ 392905 w 606224"/>
                  <a:gd name="connsiteY10" fmla="*/ 128320 h 625925"/>
                  <a:gd name="connsiteX11" fmla="*/ 365857 w 606224"/>
                  <a:gd name="connsiteY11" fmla="*/ 141644 h 625925"/>
                  <a:gd name="connsiteX12" fmla="*/ 384210 w 606224"/>
                  <a:gd name="connsiteY12" fmla="*/ 19950 h 625925"/>
                  <a:gd name="connsiteX13" fmla="*/ 377050 w 606224"/>
                  <a:gd name="connsiteY13" fmla="*/ 9375 h 625925"/>
                  <a:gd name="connsiteX14" fmla="*/ 297415 w 606224"/>
                  <a:gd name="connsiteY14" fmla="*/ 4072 h 625925"/>
                  <a:gd name="connsiteX15" fmla="*/ 292285 w 606224"/>
                  <a:gd name="connsiteY15" fmla="*/ 13824 h 625925"/>
                  <a:gd name="connsiteX16" fmla="*/ 292477 w 606224"/>
                  <a:gd name="connsiteY16" fmla="*/ 125305 h 625925"/>
                  <a:gd name="connsiteX17" fmla="*/ 283644 w 606224"/>
                  <a:gd name="connsiteY17" fmla="*/ 116557 h 625925"/>
                  <a:gd name="connsiteX18" fmla="*/ 205600 w 606224"/>
                  <a:gd name="connsiteY18" fmla="*/ 80547 h 625925"/>
                  <a:gd name="connsiteX19" fmla="*/ 82430 w 606224"/>
                  <a:gd name="connsiteY19" fmla="*/ 127190 h 625925"/>
                  <a:gd name="connsiteX20" fmla="*/ 2219 w 606224"/>
                  <a:gd name="connsiteY20" fmla="*/ 364965 h 625925"/>
                  <a:gd name="connsiteX21" fmla="*/ 172956 w 606224"/>
                  <a:gd name="connsiteY21" fmla="*/ 608756 h 625925"/>
                  <a:gd name="connsiteX22" fmla="*/ 311048 w 606224"/>
                  <a:gd name="connsiteY22" fmla="*/ 18896 h 625925"/>
                  <a:gd name="connsiteX23" fmla="*/ 364212 w 606224"/>
                  <a:gd name="connsiteY23" fmla="*/ 25850 h 625925"/>
                  <a:gd name="connsiteX24" fmla="*/ 338124 w 606224"/>
                  <a:gd name="connsiteY24" fmla="*/ 195624 h 625925"/>
                  <a:gd name="connsiteX25" fmla="*/ 312859 w 606224"/>
                  <a:gd name="connsiteY25" fmla="*/ 191693 h 625925"/>
                  <a:gd name="connsiteX26" fmla="*/ 311048 w 606224"/>
                  <a:gd name="connsiteY26" fmla="*/ 18896 h 625925"/>
                  <a:gd name="connsiteX27" fmla="*/ 95378 w 606224"/>
                  <a:gd name="connsiteY27" fmla="*/ 140961 h 625925"/>
                  <a:gd name="connsiteX28" fmla="*/ 204667 w 606224"/>
                  <a:gd name="connsiteY28" fmla="*/ 99442 h 625925"/>
                  <a:gd name="connsiteX29" fmla="*/ 269379 w 606224"/>
                  <a:gd name="connsiteY29" fmla="*/ 129022 h 625925"/>
                  <a:gd name="connsiteX30" fmla="*/ 292943 w 606224"/>
                  <a:gd name="connsiteY30" fmla="*/ 149722 h 625925"/>
                  <a:gd name="connsiteX31" fmla="*/ 293766 w 606224"/>
                  <a:gd name="connsiteY31" fmla="*/ 185886 h 625925"/>
                  <a:gd name="connsiteX32" fmla="*/ 275250 w 606224"/>
                  <a:gd name="connsiteY32" fmla="*/ 177736 h 625925"/>
                  <a:gd name="connsiteX33" fmla="*/ 262357 w 606224"/>
                  <a:gd name="connsiteY33" fmla="*/ 181302 h 625925"/>
                  <a:gd name="connsiteX34" fmla="*/ 265895 w 606224"/>
                  <a:gd name="connsiteY34" fmla="*/ 194190 h 625925"/>
                  <a:gd name="connsiteX35" fmla="*/ 346271 w 606224"/>
                  <a:gd name="connsiteY35" fmla="*/ 214972 h 625925"/>
                  <a:gd name="connsiteX36" fmla="*/ 390491 w 606224"/>
                  <a:gd name="connsiteY36" fmla="*/ 207247 h 625925"/>
                  <a:gd name="connsiteX37" fmla="*/ 396033 w 606224"/>
                  <a:gd name="connsiteY37" fmla="*/ 195070 h 625925"/>
                  <a:gd name="connsiteX38" fmla="*/ 383853 w 606224"/>
                  <a:gd name="connsiteY38" fmla="*/ 189521 h 625925"/>
                  <a:gd name="connsiteX39" fmla="*/ 357326 w 606224"/>
                  <a:gd name="connsiteY39" fmla="*/ 195399 h 625925"/>
                  <a:gd name="connsiteX40" fmla="*/ 362676 w 606224"/>
                  <a:gd name="connsiteY40" fmla="*/ 162050 h 625925"/>
                  <a:gd name="connsiteX41" fmla="*/ 404482 w 606224"/>
                  <a:gd name="connsiteY41" fmla="*/ 143290 h 625925"/>
                  <a:gd name="connsiteX42" fmla="*/ 511796 w 606224"/>
                  <a:gd name="connsiteY42" fmla="*/ 144966 h 625925"/>
                  <a:gd name="connsiteX43" fmla="*/ 585122 w 606224"/>
                  <a:gd name="connsiteY43" fmla="*/ 357369 h 625925"/>
                  <a:gd name="connsiteX44" fmla="*/ 474022 w 606224"/>
                  <a:gd name="connsiteY44" fmla="*/ 561315 h 625925"/>
                  <a:gd name="connsiteX45" fmla="*/ 401382 w 606224"/>
                  <a:gd name="connsiteY45" fmla="*/ 604644 h 625925"/>
                  <a:gd name="connsiteX46" fmla="*/ 328879 w 606224"/>
                  <a:gd name="connsiteY46" fmla="*/ 585332 h 625925"/>
                  <a:gd name="connsiteX47" fmla="*/ 307839 w 606224"/>
                  <a:gd name="connsiteY47" fmla="*/ 574680 h 625925"/>
                  <a:gd name="connsiteX48" fmla="*/ 254429 w 606224"/>
                  <a:gd name="connsiteY48" fmla="*/ 584210 h 625925"/>
                  <a:gd name="connsiteX49" fmla="*/ 240411 w 606224"/>
                  <a:gd name="connsiteY49" fmla="*/ 589765 h 625925"/>
                  <a:gd name="connsiteX50" fmla="*/ 178799 w 606224"/>
                  <a:gd name="connsiteY50" fmla="*/ 590769 h 625925"/>
                  <a:gd name="connsiteX51" fmla="*/ 20982 w 606224"/>
                  <a:gd name="connsiteY51" fmla="*/ 362521 h 625925"/>
                  <a:gd name="connsiteX52" fmla="*/ 95378 w 606224"/>
                  <a:gd name="connsiteY52" fmla="*/ 140961 h 62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6224" h="625925">
                    <a:moveTo>
                      <a:pt x="172956" y="608756"/>
                    </a:moveTo>
                    <a:cubicBezTo>
                      <a:pt x="196547" y="616462"/>
                      <a:pt x="222004" y="616075"/>
                      <a:pt x="246556" y="607667"/>
                    </a:cubicBezTo>
                    <a:cubicBezTo>
                      <a:pt x="251494" y="605966"/>
                      <a:pt x="256596" y="603829"/>
                      <a:pt x="261781" y="601648"/>
                    </a:cubicBezTo>
                    <a:cubicBezTo>
                      <a:pt x="275798" y="595748"/>
                      <a:pt x="290337" y="589649"/>
                      <a:pt x="303038" y="592988"/>
                    </a:cubicBezTo>
                    <a:cubicBezTo>
                      <a:pt x="307592" y="594176"/>
                      <a:pt x="312118" y="596535"/>
                      <a:pt x="317797" y="600644"/>
                    </a:cubicBezTo>
                    <a:cubicBezTo>
                      <a:pt x="334722" y="612958"/>
                      <a:pt x="356668" y="625925"/>
                      <a:pt x="383661" y="625925"/>
                    </a:cubicBezTo>
                    <a:cubicBezTo>
                      <a:pt x="390821" y="625925"/>
                      <a:pt x="398337" y="625015"/>
                      <a:pt x="406210" y="622938"/>
                    </a:cubicBezTo>
                    <a:cubicBezTo>
                      <a:pt x="433944" y="615628"/>
                      <a:pt x="461129" y="599525"/>
                      <a:pt x="486997" y="575075"/>
                    </a:cubicBezTo>
                    <a:cubicBezTo>
                      <a:pt x="552340" y="513383"/>
                      <a:pt x="593845" y="436941"/>
                      <a:pt x="603912" y="359819"/>
                    </a:cubicBezTo>
                    <a:cubicBezTo>
                      <a:pt x="613843" y="283541"/>
                      <a:pt x="592693" y="178935"/>
                      <a:pt x="522714" y="129502"/>
                    </a:cubicBezTo>
                    <a:cubicBezTo>
                      <a:pt x="454655" y="81419"/>
                      <a:pt x="393509" y="127856"/>
                      <a:pt x="392905" y="128320"/>
                    </a:cubicBezTo>
                    <a:cubicBezTo>
                      <a:pt x="392768" y="128422"/>
                      <a:pt x="381960" y="136558"/>
                      <a:pt x="365857" y="141644"/>
                    </a:cubicBezTo>
                    <a:cubicBezTo>
                      <a:pt x="375020" y="82478"/>
                      <a:pt x="384072" y="20809"/>
                      <a:pt x="384210" y="19950"/>
                    </a:cubicBezTo>
                    <a:cubicBezTo>
                      <a:pt x="384923" y="15103"/>
                      <a:pt x="381796" y="10513"/>
                      <a:pt x="377050" y="9375"/>
                    </a:cubicBezTo>
                    <a:cubicBezTo>
                      <a:pt x="346957" y="2174"/>
                      <a:pt x="308744" y="-4583"/>
                      <a:pt x="297415" y="4072"/>
                    </a:cubicBezTo>
                    <a:cubicBezTo>
                      <a:pt x="294233" y="6492"/>
                      <a:pt x="292422" y="9954"/>
                      <a:pt x="292285" y="13824"/>
                    </a:cubicBezTo>
                    <a:cubicBezTo>
                      <a:pt x="291380" y="40189"/>
                      <a:pt x="291819" y="86157"/>
                      <a:pt x="292477" y="125305"/>
                    </a:cubicBezTo>
                    <a:cubicBezTo>
                      <a:pt x="289487" y="122581"/>
                      <a:pt x="286469" y="119811"/>
                      <a:pt x="283644" y="116557"/>
                    </a:cubicBezTo>
                    <a:cubicBezTo>
                      <a:pt x="264332" y="94524"/>
                      <a:pt x="237339" y="82067"/>
                      <a:pt x="205600" y="80547"/>
                    </a:cubicBezTo>
                    <a:cubicBezTo>
                      <a:pt x="162916" y="78460"/>
                      <a:pt x="114690" y="96798"/>
                      <a:pt x="82430" y="127190"/>
                    </a:cubicBezTo>
                    <a:cubicBezTo>
                      <a:pt x="23205" y="182943"/>
                      <a:pt x="-9028" y="278499"/>
                      <a:pt x="2219" y="364965"/>
                    </a:cubicBezTo>
                    <a:cubicBezTo>
                      <a:pt x="14948" y="462774"/>
                      <a:pt x="72664" y="576090"/>
                      <a:pt x="172956" y="608756"/>
                    </a:cubicBezTo>
                    <a:close/>
                    <a:moveTo>
                      <a:pt x="311048" y="18896"/>
                    </a:moveTo>
                    <a:cubicBezTo>
                      <a:pt x="319580" y="17986"/>
                      <a:pt x="341279" y="20855"/>
                      <a:pt x="364212" y="25850"/>
                    </a:cubicBezTo>
                    <a:cubicBezTo>
                      <a:pt x="360152" y="53263"/>
                      <a:pt x="347341" y="139592"/>
                      <a:pt x="338124" y="195624"/>
                    </a:cubicBezTo>
                    <a:cubicBezTo>
                      <a:pt x="329099" y="195026"/>
                      <a:pt x="320567" y="193570"/>
                      <a:pt x="312859" y="191693"/>
                    </a:cubicBezTo>
                    <a:cubicBezTo>
                      <a:pt x="312338" y="171792"/>
                      <a:pt x="309759" y="67907"/>
                      <a:pt x="311048" y="18896"/>
                    </a:cubicBezTo>
                    <a:close/>
                    <a:moveTo>
                      <a:pt x="95378" y="140961"/>
                    </a:moveTo>
                    <a:cubicBezTo>
                      <a:pt x="124099" y="113926"/>
                      <a:pt x="167250" y="97695"/>
                      <a:pt x="204667" y="99442"/>
                    </a:cubicBezTo>
                    <a:cubicBezTo>
                      <a:pt x="231166" y="100718"/>
                      <a:pt x="253551" y="110942"/>
                      <a:pt x="269379" y="129022"/>
                    </a:cubicBezTo>
                    <a:cubicBezTo>
                      <a:pt x="276703" y="137381"/>
                      <a:pt x="284631" y="144263"/>
                      <a:pt x="292943" y="149722"/>
                    </a:cubicBezTo>
                    <a:cubicBezTo>
                      <a:pt x="293245" y="164892"/>
                      <a:pt x="293547" y="177659"/>
                      <a:pt x="293766" y="185886"/>
                    </a:cubicBezTo>
                    <a:cubicBezTo>
                      <a:pt x="282519" y="181733"/>
                      <a:pt x="275442" y="177848"/>
                      <a:pt x="275250" y="177736"/>
                    </a:cubicBezTo>
                    <a:cubicBezTo>
                      <a:pt x="270696" y="175179"/>
                      <a:pt x="264963" y="176762"/>
                      <a:pt x="262357" y="181302"/>
                    </a:cubicBezTo>
                    <a:cubicBezTo>
                      <a:pt x="259778" y="185842"/>
                      <a:pt x="261369" y="191608"/>
                      <a:pt x="265895" y="194190"/>
                    </a:cubicBezTo>
                    <a:cubicBezTo>
                      <a:pt x="267843" y="195298"/>
                      <a:pt x="303093" y="214972"/>
                      <a:pt x="346271" y="214972"/>
                    </a:cubicBezTo>
                    <a:cubicBezTo>
                      <a:pt x="360453" y="214972"/>
                      <a:pt x="375486" y="212846"/>
                      <a:pt x="390491" y="207247"/>
                    </a:cubicBezTo>
                    <a:cubicBezTo>
                      <a:pt x="395374" y="205418"/>
                      <a:pt x="397871" y="199967"/>
                      <a:pt x="396033" y="195070"/>
                    </a:cubicBezTo>
                    <a:cubicBezTo>
                      <a:pt x="394222" y="190187"/>
                      <a:pt x="388791" y="187705"/>
                      <a:pt x="383853" y="189521"/>
                    </a:cubicBezTo>
                    <a:cubicBezTo>
                      <a:pt x="375020" y="192829"/>
                      <a:pt x="366077" y="194596"/>
                      <a:pt x="357326" y="195399"/>
                    </a:cubicBezTo>
                    <a:cubicBezTo>
                      <a:pt x="359027" y="185036"/>
                      <a:pt x="360810" y="173756"/>
                      <a:pt x="362676" y="162050"/>
                    </a:cubicBezTo>
                    <a:cubicBezTo>
                      <a:pt x="386870" y="156600"/>
                      <a:pt x="403714" y="143882"/>
                      <a:pt x="404482" y="143290"/>
                    </a:cubicBezTo>
                    <a:cubicBezTo>
                      <a:pt x="406539" y="141718"/>
                      <a:pt x="455423" y="105129"/>
                      <a:pt x="511796" y="144966"/>
                    </a:cubicBezTo>
                    <a:cubicBezTo>
                      <a:pt x="575383" y="189872"/>
                      <a:pt x="594394" y="286551"/>
                      <a:pt x="585122" y="357369"/>
                    </a:cubicBezTo>
                    <a:cubicBezTo>
                      <a:pt x="575630" y="430184"/>
                      <a:pt x="536183" y="502610"/>
                      <a:pt x="474022" y="561315"/>
                    </a:cubicBezTo>
                    <a:cubicBezTo>
                      <a:pt x="450458" y="583570"/>
                      <a:pt x="426016" y="598145"/>
                      <a:pt x="401382" y="604644"/>
                    </a:cubicBezTo>
                    <a:cubicBezTo>
                      <a:pt x="377763" y="610890"/>
                      <a:pt x="356092" y="605088"/>
                      <a:pt x="328879" y="585332"/>
                    </a:cubicBezTo>
                    <a:cubicBezTo>
                      <a:pt x="324161" y="581889"/>
                      <a:pt x="316809" y="577028"/>
                      <a:pt x="307839" y="574680"/>
                    </a:cubicBezTo>
                    <a:cubicBezTo>
                      <a:pt x="288856" y="569709"/>
                      <a:pt x="270559" y="577409"/>
                      <a:pt x="254429" y="584210"/>
                    </a:cubicBezTo>
                    <a:cubicBezTo>
                      <a:pt x="249656" y="586223"/>
                      <a:pt x="244965" y="588201"/>
                      <a:pt x="240411" y="589765"/>
                    </a:cubicBezTo>
                    <a:cubicBezTo>
                      <a:pt x="219755" y="596837"/>
                      <a:pt x="198467" y="597169"/>
                      <a:pt x="178799" y="590769"/>
                    </a:cubicBezTo>
                    <a:cubicBezTo>
                      <a:pt x="86380" y="560654"/>
                      <a:pt x="32943" y="454432"/>
                      <a:pt x="20982" y="362521"/>
                    </a:cubicBezTo>
                    <a:cubicBezTo>
                      <a:pt x="10641" y="283047"/>
                      <a:pt x="41255" y="191938"/>
                      <a:pt x="95378" y="1409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ED62C6E-2A58-4730-EEA3-6CA08AA79C0C}"/>
                  </a:ext>
                </a:extLst>
              </p:cNvPr>
              <p:cNvSpPr/>
              <p:nvPr/>
            </p:nvSpPr>
            <p:spPr>
              <a:xfrm>
                <a:off x="5343919" y="583238"/>
                <a:ext cx="604617" cy="627626"/>
              </a:xfrm>
              <a:custGeom>
                <a:avLst/>
                <a:gdLst>
                  <a:gd name="connsiteX0" fmla="*/ 222342 w 604617"/>
                  <a:gd name="connsiteY0" fmla="*/ 626480 h 627626"/>
                  <a:gd name="connsiteX1" fmla="*/ 238252 w 604617"/>
                  <a:gd name="connsiteY1" fmla="*/ 627627 h 627626"/>
                  <a:gd name="connsiteX2" fmla="*/ 294652 w 604617"/>
                  <a:gd name="connsiteY2" fmla="*/ 612814 h 627626"/>
                  <a:gd name="connsiteX3" fmla="*/ 308643 w 604617"/>
                  <a:gd name="connsiteY3" fmla="*/ 604277 h 627626"/>
                  <a:gd name="connsiteX4" fmla="*/ 347788 w 604617"/>
                  <a:gd name="connsiteY4" fmla="*/ 588693 h 627626"/>
                  <a:gd name="connsiteX5" fmla="*/ 363644 w 604617"/>
                  <a:gd name="connsiteY5" fmla="*/ 593718 h 627626"/>
                  <a:gd name="connsiteX6" fmla="*/ 454581 w 604617"/>
                  <a:gd name="connsiteY6" fmla="*/ 600554 h 627626"/>
                  <a:gd name="connsiteX7" fmla="*/ 526014 w 604617"/>
                  <a:gd name="connsiteY7" fmla="*/ 539573 h 627626"/>
                  <a:gd name="connsiteX8" fmla="*/ 604360 w 604617"/>
                  <a:gd name="connsiteY8" fmla="*/ 307490 h 627626"/>
                  <a:gd name="connsiteX9" fmla="*/ 484976 w 604617"/>
                  <a:gd name="connsiteY9" fmla="*/ 94464 h 627626"/>
                  <a:gd name="connsiteX10" fmla="*/ 356895 w 604617"/>
                  <a:gd name="connsiteY10" fmla="*/ 115488 h 627626"/>
                  <a:gd name="connsiteX11" fmla="*/ 332481 w 604617"/>
                  <a:gd name="connsiteY11" fmla="*/ 133250 h 627626"/>
                  <a:gd name="connsiteX12" fmla="*/ 329738 w 604617"/>
                  <a:gd name="connsiteY12" fmla="*/ 10215 h 627626"/>
                  <a:gd name="connsiteX13" fmla="*/ 320878 w 604617"/>
                  <a:gd name="connsiteY13" fmla="*/ 1025 h 627626"/>
                  <a:gd name="connsiteX14" fmla="*/ 241517 w 604617"/>
                  <a:gd name="connsiteY14" fmla="*/ 9422 h 627626"/>
                  <a:gd name="connsiteX15" fmla="*/ 238143 w 604617"/>
                  <a:gd name="connsiteY15" fmla="*/ 19901 h 627626"/>
                  <a:gd name="connsiteX16" fmla="*/ 257454 w 604617"/>
                  <a:gd name="connsiteY16" fmla="*/ 129901 h 627626"/>
                  <a:gd name="connsiteX17" fmla="*/ 247167 w 604617"/>
                  <a:gd name="connsiteY17" fmla="*/ 122604 h 627626"/>
                  <a:gd name="connsiteX18" fmla="*/ 164131 w 604617"/>
                  <a:gd name="connsiteY18" fmla="*/ 100466 h 627626"/>
                  <a:gd name="connsiteX19" fmla="*/ 50755 w 604617"/>
                  <a:gd name="connsiteY19" fmla="*/ 167491 h 627626"/>
                  <a:gd name="connsiteX20" fmla="*/ 12416 w 604617"/>
                  <a:gd name="connsiteY20" fmla="*/ 415493 h 627626"/>
                  <a:gd name="connsiteX21" fmla="*/ 222342 w 604617"/>
                  <a:gd name="connsiteY21" fmla="*/ 626480 h 627626"/>
                  <a:gd name="connsiteX22" fmla="*/ 311057 w 604617"/>
                  <a:gd name="connsiteY22" fmla="*/ 19454 h 627626"/>
                  <a:gd name="connsiteX23" fmla="*/ 314376 w 604617"/>
                  <a:gd name="connsiteY23" fmla="*/ 191192 h 627626"/>
                  <a:gd name="connsiteX24" fmla="*/ 288837 w 604617"/>
                  <a:gd name="connsiteY24" fmla="*/ 191634 h 627626"/>
                  <a:gd name="connsiteX25" fmla="*/ 257509 w 604617"/>
                  <a:gd name="connsiteY25" fmla="*/ 21690 h 627626"/>
                  <a:gd name="connsiteX26" fmla="*/ 311057 w 604617"/>
                  <a:gd name="connsiteY26" fmla="*/ 19454 h 627626"/>
                  <a:gd name="connsiteX27" fmla="*/ 65900 w 604617"/>
                  <a:gd name="connsiteY27" fmla="*/ 178845 h 627626"/>
                  <a:gd name="connsiteX28" fmla="*/ 166490 w 604617"/>
                  <a:gd name="connsiteY28" fmla="*/ 119243 h 627626"/>
                  <a:gd name="connsiteX29" fmla="*/ 235289 w 604617"/>
                  <a:gd name="connsiteY29" fmla="*/ 137324 h 627626"/>
                  <a:gd name="connsiteX30" fmla="*/ 262063 w 604617"/>
                  <a:gd name="connsiteY30" fmla="*/ 153695 h 627626"/>
                  <a:gd name="connsiteX31" fmla="*/ 269031 w 604617"/>
                  <a:gd name="connsiteY31" fmla="*/ 189176 h 627626"/>
                  <a:gd name="connsiteX32" fmla="*/ 249390 w 604617"/>
                  <a:gd name="connsiteY32" fmla="*/ 184312 h 627626"/>
                  <a:gd name="connsiteX33" fmla="*/ 237319 w 604617"/>
                  <a:gd name="connsiteY33" fmla="*/ 190029 h 627626"/>
                  <a:gd name="connsiteX34" fmla="*/ 242998 w 604617"/>
                  <a:gd name="connsiteY34" fmla="*/ 202121 h 627626"/>
                  <a:gd name="connsiteX35" fmla="*/ 299206 w 604617"/>
                  <a:gd name="connsiteY35" fmla="*/ 211072 h 627626"/>
                  <a:gd name="connsiteX36" fmla="*/ 367978 w 604617"/>
                  <a:gd name="connsiteY36" fmla="*/ 193683 h 627626"/>
                  <a:gd name="connsiteX37" fmla="*/ 371380 w 604617"/>
                  <a:gd name="connsiteY37" fmla="*/ 180735 h 627626"/>
                  <a:gd name="connsiteX38" fmla="*/ 358432 w 604617"/>
                  <a:gd name="connsiteY38" fmla="*/ 177347 h 627626"/>
                  <a:gd name="connsiteX39" fmla="*/ 333249 w 604617"/>
                  <a:gd name="connsiteY39" fmla="*/ 187689 h 627626"/>
                  <a:gd name="connsiteX40" fmla="*/ 332838 w 604617"/>
                  <a:gd name="connsiteY40" fmla="*/ 153909 h 627626"/>
                  <a:gd name="connsiteX41" fmla="*/ 370831 w 604617"/>
                  <a:gd name="connsiteY41" fmla="*/ 128277 h 627626"/>
                  <a:gd name="connsiteX42" fmla="*/ 476856 w 604617"/>
                  <a:gd name="connsiteY42" fmla="*/ 111565 h 627626"/>
                  <a:gd name="connsiteX43" fmla="*/ 585432 w 604617"/>
                  <a:gd name="connsiteY43" fmla="*/ 308291 h 627626"/>
                  <a:gd name="connsiteX44" fmla="*/ 510844 w 604617"/>
                  <a:gd name="connsiteY44" fmla="*/ 528241 h 627626"/>
                  <a:gd name="connsiteX45" fmla="*/ 446708 w 604617"/>
                  <a:gd name="connsiteY45" fmla="*/ 583360 h 627626"/>
                  <a:gd name="connsiteX46" fmla="*/ 371983 w 604617"/>
                  <a:gd name="connsiteY46" fmla="*/ 576738 h 627626"/>
                  <a:gd name="connsiteX47" fmla="*/ 349407 w 604617"/>
                  <a:gd name="connsiteY47" fmla="*/ 569833 h 627626"/>
                  <a:gd name="connsiteX48" fmla="*/ 298411 w 604617"/>
                  <a:gd name="connsiteY48" fmla="*/ 588355 h 627626"/>
                  <a:gd name="connsiteX49" fmla="*/ 285545 w 604617"/>
                  <a:gd name="connsiteY49" fmla="*/ 596234 h 627626"/>
                  <a:gd name="connsiteX50" fmla="*/ 225030 w 604617"/>
                  <a:gd name="connsiteY50" fmla="*/ 607758 h 627626"/>
                  <a:gd name="connsiteX51" fmla="*/ 30490 w 604617"/>
                  <a:gd name="connsiteY51" fmla="*/ 409872 h 627626"/>
                  <a:gd name="connsiteX52" fmla="*/ 65900 w 604617"/>
                  <a:gd name="connsiteY52" fmla="*/ 178845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4617" h="627626">
                    <a:moveTo>
                      <a:pt x="222342" y="626480"/>
                    </a:moveTo>
                    <a:cubicBezTo>
                      <a:pt x="227636" y="627243"/>
                      <a:pt x="232958" y="627627"/>
                      <a:pt x="238252" y="627627"/>
                    </a:cubicBezTo>
                    <a:cubicBezTo>
                      <a:pt x="257592" y="627627"/>
                      <a:pt x="276849" y="622607"/>
                      <a:pt x="294652" y="612814"/>
                    </a:cubicBezTo>
                    <a:cubicBezTo>
                      <a:pt x="299261" y="610295"/>
                      <a:pt x="303897" y="607319"/>
                      <a:pt x="308643" y="604277"/>
                    </a:cubicBezTo>
                    <a:cubicBezTo>
                      <a:pt x="321426" y="596066"/>
                      <a:pt x="334730" y="587595"/>
                      <a:pt x="347788" y="588693"/>
                    </a:cubicBezTo>
                    <a:cubicBezTo>
                      <a:pt x="352479" y="589088"/>
                      <a:pt x="357362" y="590640"/>
                      <a:pt x="363644" y="593718"/>
                    </a:cubicBezTo>
                    <a:cubicBezTo>
                      <a:pt x="387427" y="605404"/>
                      <a:pt x="419276" y="616725"/>
                      <a:pt x="454581" y="600554"/>
                    </a:cubicBezTo>
                    <a:cubicBezTo>
                      <a:pt x="480641" y="588605"/>
                      <a:pt x="504699" y="568086"/>
                      <a:pt x="526014" y="539573"/>
                    </a:cubicBezTo>
                    <a:cubicBezTo>
                      <a:pt x="579808" y="467633"/>
                      <a:pt x="607624" y="385208"/>
                      <a:pt x="604360" y="307490"/>
                    </a:cubicBezTo>
                    <a:cubicBezTo>
                      <a:pt x="601095" y="230645"/>
                      <a:pt x="562361" y="131201"/>
                      <a:pt x="484976" y="94464"/>
                    </a:cubicBezTo>
                    <a:cubicBezTo>
                      <a:pt x="409702" y="58726"/>
                      <a:pt x="357362" y="114950"/>
                      <a:pt x="356895" y="115488"/>
                    </a:cubicBezTo>
                    <a:cubicBezTo>
                      <a:pt x="356758" y="115609"/>
                      <a:pt x="347404" y="125503"/>
                      <a:pt x="332481" y="133250"/>
                    </a:cubicBezTo>
                    <a:cubicBezTo>
                      <a:pt x="331411" y="73531"/>
                      <a:pt x="329765" y="11076"/>
                      <a:pt x="329738" y="10215"/>
                    </a:cubicBezTo>
                    <a:cubicBezTo>
                      <a:pt x="329601" y="5318"/>
                      <a:pt x="325760" y="1332"/>
                      <a:pt x="320878" y="1025"/>
                    </a:cubicBezTo>
                    <a:cubicBezTo>
                      <a:pt x="290017" y="-928"/>
                      <a:pt x="251228" y="-1038"/>
                      <a:pt x="241517" y="9422"/>
                    </a:cubicBezTo>
                    <a:cubicBezTo>
                      <a:pt x="238801" y="12346"/>
                      <a:pt x="237594" y="16069"/>
                      <a:pt x="238143" y="19901"/>
                    </a:cubicBezTo>
                    <a:cubicBezTo>
                      <a:pt x="241763" y="46077"/>
                      <a:pt x="250103" y="91400"/>
                      <a:pt x="257454" y="129901"/>
                    </a:cubicBezTo>
                    <a:cubicBezTo>
                      <a:pt x="253998" y="127720"/>
                      <a:pt x="250569" y="125341"/>
                      <a:pt x="247167" y="122604"/>
                    </a:cubicBezTo>
                    <a:cubicBezTo>
                      <a:pt x="224399" y="104191"/>
                      <a:pt x="195705" y="96571"/>
                      <a:pt x="164131" y="100466"/>
                    </a:cubicBezTo>
                    <a:cubicBezTo>
                      <a:pt x="121858" y="105733"/>
                      <a:pt x="77336" y="132040"/>
                      <a:pt x="50755" y="167491"/>
                    </a:cubicBezTo>
                    <a:cubicBezTo>
                      <a:pt x="1950" y="232562"/>
                      <a:pt x="-13456" y="332223"/>
                      <a:pt x="12416" y="415493"/>
                    </a:cubicBezTo>
                    <a:cubicBezTo>
                      <a:pt x="41699" y="509678"/>
                      <a:pt x="117963" y="611450"/>
                      <a:pt x="222342" y="626480"/>
                    </a:cubicBezTo>
                    <a:close/>
                    <a:moveTo>
                      <a:pt x="311057" y="19454"/>
                    </a:moveTo>
                    <a:cubicBezTo>
                      <a:pt x="311770" y="47237"/>
                      <a:pt x="313910" y="134855"/>
                      <a:pt x="314376" y="191192"/>
                    </a:cubicBezTo>
                    <a:cubicBezTo>
                      <a:pt x="305378" y="192141"/>
                      <a:pt x="296765" y="192160"/>
                      <a:pt x="288837" y="191634"/>
                    </a:cubicBezTo>
                    <a:cubicBezTo>
                      <a:pt x="284914" y="172102"/>
                      <a:pt x="264614" y="70195"/>
                      <a:pt x="257509" y="21690"/>
                    </a:cubicBezTo>
                    <a:cubicBezTo>
                      <a:pt x="265739" y="19374"/>
                      <a:pt x="287602" y="18444"/>
                      <a:pt x="311057" y="19454"/>
                    </a:cubicBezTo>
                    <a:close/>
                    <a:moveTo>
                      <a:pt x="65900" y="178845"/>
                    </a:moveTo>
                    <a:cubicBezTo>
                      <a:pt x="89571" y="147293"/>
                      <a:pt x="129045" y="123899"/>
                      <a:pt x="166490" y="119243"/>
                    </a:cubicBezTo>
                    <a:cubicBezTo>
                      <a:pt x="192770" y="115960"/>
                      <a:pt x="216608" y="122220"/>
                      <a:pt x="235289" y="137324"/>
                    </a:cubicBezTo>
                    <a:cubicBezTo>
                      <a:pt x="243958" y="144319"/>
                      <a:pt x="252956" y="149745"/>
                      <a:pt x="262063" y="153695"/>
                    </a:cubicBezTo>
                    <a:cubicBezTo>
                      <a:pt x="264944" y="168585"/>
                      <a:pt x="267440" y="181108"/>
                      <a:pt x="269031" y="189176"/>
                    </a:cubicBezTo>
                    <a:cubicBezTo>
                      <a:pt x="257263" y="187006"/>
                      <a:pt x="249609" y="184386"/>
                      <a:pt x="249390" y="184312"/>
                    </a:cubicBezTo>
                    <a:cubicBezTo>
                      <a:pt x="244452" y="182551"/>
                      <a:pt x="239075" y="185119"/>
                      <a:pt x="237319" y="190029"/>
                    </a:cubicBezTo>
                    <a:cubicBezTo>
                      <a:pt x="235536" y="194945"/>
                      <a:pt x="238088" y="200352"/>
                      <a:pt x="242998" y="202121"/>
                    </a:cubicBezTo>
                    <a:cubicBezTo>
                      <a:pt x="244671" y="202719"/>
                      <a:pt x="268482" y="211072"/>
                      <a:pt x="299206" y="211072"/>
                    </a:cubicBezTo>
                    <a:cubicBezTo>
                      <a:pt x="320493" y="211072"/>
                      <a:pt x="345127" y="207061"/>
                      <a:pt x="367978" y="193683"/>
                    </a:cubicBezTo>
                    <a:cubicBezTo>
                      <a:pt x="372504" y="191041"/>
                      <a:pt x="374013" y="185245"/>
                      <a:pt x="371380" y="180735"/>
                    </a:cubicBezTo>
                    <a:cubicBezTo>
                      <a:pt x="368719" y="176220"/>
                      <a:pt x="362931" y="174716"/>
                      <a:pt x="358432" y="177347"/>
                    </a:cubicBezTo>
                    <a:cubicBezTo>
                      <a:pt x="350285" y="182126"/>
                      <a:pt x="341753" y="185398"/>
                      <a:pt x="333249" y="187689"/>
                    </a:cubicBezTo>
                    <a:cubicBezTo>
                      <a:pt x="333167" y="177185"/>
                      <a:pt x="333030" y="165823"/>
                      <a:pt x="332838" y="153909"/>
                    </a:cubicBezTo>
                    <a:cubicBezTo>
                      <a:pt x="355743" y="144390"/>
                      <a:pt x="370200" y="128965"/>
                      <a:pt x="370831" y="128277"/>
                    </a:cubicBezTo>
                    <a:cubicBezTo>
                      <a:pt x="372587" y="126381"/>
                      <a:pt x="414530" y="81966"/>
                      <a:pt x="476856" y="111565"/>
                    </a:cubicBezTo>
                    <a:cubicBezTo>
                      <a:pt x="547164" y="144933"/>
                      <a:pt x="582442" y="236938"/>
                      <a:pt x="585432" y="308291"/>
                    </a:cubicBezTo>
                    <a:cubicBezTo>
                      <a:pt x="588531" y="381666"/>
                      <a:pt x="562032" y="459779"/>
                      <a:pt x="510844" y="528241"/>
                    </a:cubicBezTo>
                    <a:cubicBezTo>
                      <a:pt x="491450" y="554191"/>
                      <a:pt x="469861" y="572738"/>
                      <a:pt x="446708" y="583360"/>
                    </a:cubicBezTo>
                    <a:cubicBezTo>
                      <a:pt x="424488" y="593529"/>
                      <a:pt x="402158" y="591535"/>
                      <a:pt x="371983" y="576738"/>
                    </a:cubicBezTo>
                    <a:cubicBezTo>
                      <a:pt x="366716" y="574151"/>
                      <a:pt x="358651" y="570620"/>
                      <a:pt x="349407" y="569833"/>
                    </a:cubicBezTo>
                    <a:cubicBezTo>
                      <a:pt x="329793" y="568187"/>
                      <a:pt x="313142" y="578908"/>
                      <a:pt x="298411" y="588355"/>
                    </a:cubicBezTo>
                    <a:cubicBezTo>
                      <a:pt x="294049" y="591153"/>
                      <a:pt x="289769" y="593910"/>
                      <a:pt x="285545" y="596234"/>
                    </a:cubicBezTo>
                    <a:cubicBezTo>
                      <a:pt x="266452" y="606724"/>
                      <a:pt x="245522" y="610710"/>
                      <a:pt x="225030" y="607758"/>
                    </a:cubicBezTo>
                    <a:cubicBezTo>
                      <a:pt x="128826" y="593899"/>
                      <a:pt x="57999" y="498384"/>
                      <a:pt x="30490" y="409872"/>
                    </a:cubicBezTo>
                    <a:cubicBezTo>
                      <a:pt x="6718" y="333347"/>
                      <a:pt x="21273" y="238345"/>
                      <a:pt x="65900" y="1788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134F53A-C5FB-B7F4-BB71-85C02AC2F252}"/>
                  </a:ext>
                </a:extLst>
              </p:cNvPr>
              <p:cNvSpPr/>
              <p:nvPr/>
            </p:nvSpPr>
            <p:spPr>
              <a:xfrm>
                <a:off x="4513258" y="1678018"/>
                <a:ext cx="602142" cy="631281"/>
              </a:xfrm>
              <a:custGeom>
                <a:avLst/>
                <a:gdLst>
                  <a:gd name="connsiteX0" fmla="*/ 323174 w 602142"/>
                  <a:gd name="connsiteY0" fmla="*/ 631281 h 631281"/>
                  <a:gd name="connsiteX1" fmla="*/ 558442 w 602142"/>
                  <a:gd name="connsiteY1" fmla="*/ 479805 h 631281"/>
                  <a:gd name="connsiteX2" fmla="*/ 584873 w 602142"/>
                  <a:gd name="connsiteY2" fmla="*/ 230264 h 631281"/>
                  <a:gd name="connsiteX3" fmla="*/ 492432 w 602142"/>
                  <a:gd name="connsiteY3" fmla="*/ 136444 h 631281"/>
                  <a:gd name="connsiteX4" fmla="*/ 406485 w 602142"/>
                  <a:gd name="connsiteY4" fmla="*/ 136578 h 631281"/>
                  <a:gd name="connsiteX5" fmla="*/ 394700 w 602142"/>
                  <a:gd name="connsiteY5" fmla="*/ 140967 h 631281"/>
                  <a:gd name="connsiteX6" fmla="*/ 441535 w 602142"/>
                  <a:gd name="connsiteY6" fmla="*/ 39609 h 631281"/>
                  <a:gd name="connsiteX7" fmla="*/ 440937 w 602142"/>
                  <a:gd name="connsiteY7" fmla="*/ 28614 h 631281"/>
                  <a:gd name="connsiteX8" fmla="*/ 366371 w 602142"/>
                  <a:gd name="connsiteY8" fmla="*/ 181 h 631281"/>
                  <a:gd name="connsiteX9" fmla="*/ 355451 w 602142"/>
                  <a:gd name="connsiteY9" fmla="*/ 6803 h 631281"/>
                  <a:gd name="connsiteX10" fmla="*/ 321300 w 602142"/>
                  <a:gd name="connsiteY10" fmla="*/ 125032 h 631281"/>
                  <a:gd name="connsiteX11" fmla="*/ 302290 w 602142"/>
                  <a:gd name="connsiteY11" fmla="*/ 101657 h 631281"/>
                  <a:gd name="connsiteX12" fmla="*/ 183831 w 602142"/>
                  <a:gd name="connsiteY12" fmla="*/ 48497 h 631281"/>
                  <a:gd name="connsiteX13" fmla="*/ 13892 w 602142"/>
                  <a:gd name="connsiteY13" fmla="*/ 223867 h 631281"/>
                  <a:gd name="connsiteX14" fmla="*/ 30203 w 602142"/>
                  <a:gd name="connsiteY14" fmla="*/ 468258 h 631281"/>
                  <a:gd name="connsiteX15" fmla="*/ 83635 w 602142"/>
                  <a:gd name="connsiteY15" fmla="*/ 545504 h 631281"/>
                  <a:gd name="connsiteX16" fmla="*/ 173305 w 602142"/>
                  <a:gd name="connsiteY16" fmla="*/ 562172 h 631281"/>
                  <a:gd name="connsiteX17" fmla="*/ 189893 w 602142"/>
                  <a:gd name="connsiteY17" fmla="*/ 561371 h 631281"/>
                  <a:gd name="connsiteX18" fmla="*/ 223766 w 602142"/>
                  <a:gd name="connsiteY18" fmla="*/ 586466 h 631281"/>
                  <a:gd name="connsiteX19" fmla="*/ 235087 w 602142"/>
                  <a:gd name="connsiteY19" fmla="*/ 598300 h 631281"/>
                  <a:gd name="connsiteX20" fmla="*/ 301514 w 602142"/>
                  <a:gd name="connsiteY20" fmla="*/ 630030 h 631281"/>
                  <a:gd name="connsiteX21" fmla="*/ 323174 w 602142"/>
                  <a:gd name="connsiteY21" fmla="*/ 631281 h 631281"/>
                  <a:gd name="connsiteX22" fmla="*/ 371158 w 602142"/>
                  <a:gd name="connsiteY22" fmla="*/ 20516 h 631281"/>
                  <a:gd name="connsiteX23" fmla="*/ 422352 w 602142"/>
                  <a:gd name="connsiteY23" fmla="*/ 36383 h 631281"/>
                  <a:gd name="connsiteX24" fmla="*/ 348535 w 602142"/>
                  <a:gd name="connsiteY24" fmla="*/ 192685 h 631281"/>
                  <a:gd name="connsiteX25" fmla="*/ 323940 w 602142"/>
                  <a:gd name="connsiteY25" fmla="*/ 185695 h 631281"/>
                  <a:gd name="connsiteX26" fmla="*/ 371158 w 602142"/>
                  <a:gd name="connsiteY26" fmla="*/ 20516 h 631281"/>
                  <a:gd name="connsiteX27" fmla="*/ 237723 w 602142"/>
                  <a:gd name="connsiteY27" fmla="*/ 573693 h 631281"/>
                  <a:gd name="connsiteX28" fmla="*/ 193177 w 602142"/>
                  <a:gd name="connsiteY28" fmla="*/ 542734 h 631281"/>
                  <a:gd name="connsiteX29" fmla="*/ 169596 w 602142"/>
                  <a:gd name="connsiteY29" fmla="*/ 543620 h 631281"/>
                  <a:gd name="connsiteX30" fmla="*/ 95659 w 602142"/>
                  <a:gd name="connsiteY30" fmla="*/ 530894 h 631281"/>
                  <a:gd name="connsiteX31" fmla="*/ 47760 w 602142"/>
                  <a:gd name="connsiteY31" fmla="*/ 461189 h 631281"/>
                  <a:gd name="connsiteX32" fmla="*/ 31964 w 602142"/>
                  <a:gd name="connsiteY32" fmla="*/ 229474 h 631281"/>
                  <a:gd name="connsiteX33" fmla="*/ 187290 w 602142"/>
                  <a:gd name="connsiteY33" fmla="*/ 67101 h 631281"/>
                  <a:gd name="connsiteX34" fmla="*/ 285502 w 602142"/>
                  <a:gd name="connsiteY34" fmla="*/ 110400 h 631281"/>
                  <a:gd name="connsiteX35" fmla="*/ 315669 w 602142"/>
                  <a:gd name="connsiteY35" fmla="*/ 144904 h 631281"/>
                  <a:gd name="connsiteX36" fmla="*/ 306583 w 602142"/>
                  <a:gd name="connsiteY36" fmla="*/ 177449 h 631281"/>
                  <a:gd name="connsiteX37" fmla="*/ 284928 w 602142"/>
                  <a:gd name="connsiteY37" fmla="*/ 161012 h 631281"/>
                  <a:gd name="connsiteX38" fmla="*/ 271550 w 602142"/>
                  <a:gd name="connsiteY38" fmla="*/ 160976 h 631281"/>
                  <a:gd name="connsiteX39" fmla="*/ 271511 w 602142"/>
                  <a:gd name="connsiteY39" fmla="*/ 174355 h 631281"/>
                  <a:gd name="connsiteX40" fmla="*/ 305736 w 602142"/>
                  <a:gd name="connsiteY40" fmla="*/ 198479 h 631281"/>
                  <a:gd name="connsiteX41" fmla="*/ 309930 w 602142"/>
                  <a:gd name="connsiteY41" fmla="*/ 201126 h 631281"/>
                  <a:gd name="connsiteX42" fmla="*/ 311809 w 602142"/>
                  <a:gd name="connsiteY42" fmla="*/ 201257 h 631281"/>
                  <a:gd name="connsiteX43" fmla="*/ 380529 w 602142"/>
                  <a:gd name="connsiteY43" fmla="*/ 214842 h 631281"/>
                  <a:gd name="connsiteX44" fmla="*/ 390163 w 602142"/>
                  <a:gd name="connsiteY44" fmla="*/ 214510 h 631281"/>
                  <a:gd name="connsiteX45" fmla="*/ 398768 w 602142"/>
                  <a:gd name="connsiteY45" fmla="*/ 204267 h 631281"/>
                  <a:gd name="connsiteX46" fmla="*/ 388531 w 602142"/>
                  <a:gd name="connsiteY46" fmla="*/ 195661 h 631281"/>
                  <a:gd name="connsiteX47" fmla="*/ 368297 w 602142"/>
                  <a:gd name="connsiteY47" fmla="*/ 195362 h 631281"/>
                  <a:gd name="connsiteX48" fmla="*/ 384158 w 602142"/>
                  <a:gd name="connsiteY48" fmla="*/ 162803 h 631281"/>
                  <a:gd name="connsiteX49" fmla="*/ 414204 w 602142"/>
                  <a:gd name="connsiteY49" fmla="*/ 153847 h 631281"/>
                  <a:gd name="connsiteX50" fmla="*/ 485363 w 602142"/>
                  <a:gd name="connsiteY50" fmla="*/ 153995 h 631281"/>
                  <a:gd name="connsiteX51" fmla="*/ 567327 w 602142"/>
                  <a:gd name="connsiteY51" fmla="*/ 237355 h 631281"/>
                  <a:gd name="connsiteX52" fmla="*/ 542411 w 602142"/>
                  <a:gd name="connsiteY52" fmla="*/ 469748 h 631281"/>
                  <a:gd name="connsiteX53" fmla="*/ 303697 w 602142"/>
                  <a:gd name="connsiteY53" fmla="*/ 611229 h 631281"/>
                  <a:gd name="connsiteX54" fmla="*/ 248142 w 602142"/>
                  <a:gd name="connsiteY54" fmla="*/ 584600 h 631281"/>
                  <a:gd name="connsiteX55" fmla="*/ 237723 w 602142"/>
                  <a:gd name="connsiteY55" fmla="*/ 573693 h 6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02142" h="631281">
                    <a:moveTo>
                      <a:pt x="323174" y="631281"/>
                    </a:moveTo>
                    <a:cubicBezTo>
                      <a:pt x="419839" y="631276"/>
                      <a:pt x="509657" y="557580"/>
                      <a:pt x="558442" y="479805"/>
                    </a:cubicBezTo>
                    <a:cubicBezTo>
                      <a:pt x="604769" y="405941"/>
                      <a:pt x="615396" y="305661"/>
                      <a:pt x="584873" y="230264"/>
                    </a:cubicBezTo>
                    <a:cubicBezTo>
                      <a:pt x="568241" y="189185"/>
                      <a:pt x="531954" y="152354"/>
                      <a:pt x="492432" y="136444"/>
                    </a:cubicBezTo>
                    <a:cubicBezTo>
                      <a:pt x="462940" y="124568"/>
                      <a:pt x="433212" y="124604"/>
                      <a:pt x="406485" y="136578"/>
                    </a:cubicBezTo>
                    <a:cubicBezTo>
                      <a:pt x="402513" y="138356"/>
                      <a:pt x="398590" y="139744"/>
                      <a:pt x="394700" y="140967"/>
                    </a:cubicBezTo>
                    <a:cubicBezTo>
                      <a:pt x="411675" y="105638"/>
                      <a:pt x="431322" y="63985"/>
                      <a:pt x="441535" y="39609"/>
                    </a:cubicBezTo>
                    <a:cubicBezTo>
                      <a:pt x="443025" y="36043"/>
                      <a:pt x="442816" y="32136"/>
                      <a:pt x="440937" y="28614"/>
                    </a:cubicBezTo>
                    <a:cubicBezTo>
                      <a:pt x="434235" y="16023"/>
                      <a:pt x="396692" y="6205"/>
                      <a:pt x="366371" y="181"/>
                    </a:cubicBezTo>
                    <a:cubicBezTo>
                      <a:pt x="361549" y="-768"/>
                      <a:pt x="356830" y="2104"/>
                      <a:pt x="355451" y="6803"/>
                    </a:cubicBezTo>
                    <a:cubicBezTo>
                      <a:pt x="355204" y="7637"/>
                      <a:pt x="337683" y="67414"/>
                      <a:pt x="321300" y="125032"/>
                    </a:cubicBezTo>
                    <a:cubicBezTo>
                      <a:pt x="308874" y="113730"/>
                      <a:pt x="302351" y="101773"/>
                      <a:pt x="302290" y="101657"/>
                    </a:cubicBezTo>
                    <a:cubicBezTo>
                      <a:pt x="301933" y="100974"/>
                      <a:pt x="265721" y="33214"/>
                      <a:pt x="183831" y="48497"/>
                    </a:cubicBezTo>
                    <a:cubicBezTo>
                      <a:pt x="99601" y="64193"/>
                      <a:pt x="36696" y="150404"/>
                      <a:pt x="13892" y="223867"/>
                    </a:cubicBezTo>
                    <a:cubicBezTo>
                      <a:pt x="-9170" y="298147"/>
                      <a:pt x="-3374" y="384947"/>
                      <a:pt x="30203" y="468258"/>
                    </a:cubicBezTo>
                    <a:cubicBezTo>
                      <a:pt x="43516" y="501287"/>
                      <a:pt x="61489" y="527276"/>
                      <a:pt x="83635" y="545504"/>
                    </a:cubicBezTo>
                    <a:cubicBezTo>
                      <a:pt x="113621" y="570193"/>
                      <a:pt x="147316" y="567384"/>
                      <a:pt x="173305" y="562172"/>
                    </a:cubicBezTo>
                    <a:cubicBezTo>
                      <a:pt x="180168" y="560811"/>
                      <a:pt x="185293" y="560564"/>
                      <a:pt x="189893" y="561371"/>
                    </a:cubicBezTo>
                    <a:cubicBezTo>
                      <a:pt x="202890" y="563662"/>
                      <a:pt x="213504" y="575254"/>
                      <a:pt x="223766" y="586466"/>
                    </a:cubicBezTo>
                    <a:cubicBezTo>
                      <a:pt x="227560" y="590616"/>
                      <a:pt x="231299" y="594682"/>
                      <a:pt x="235087" y="598300"/>
                    </a:cubicBezTo>
                    <a:cubicBezTo>
                      <a:pt x="253862" y="616183"/>
                      <a:pt x="276833" y="627153"/>
                      <a:pt x="301514" y="630030"/>
                    </a:cubicBezTo>
                    <a:cubicBezTo>
                      <a:pt x="308759" y="630875"/>
                      <a:pt x="315984" y="631281"/>
                      <a:pt x="323174" y="631281"/>
                    </a:cubicBezTo>
                    <a:close/>
                    <a:moveTo>
                      <a:pt x="371158" y="20516"/>
                    </a:moveTo>
                    <a:cubicBezTo>
                      <a:pt x="394078" y="25542"/>
                      <a:pt x="414992" y="32035"/>
                      <a:pt x="422352" y="36383"/>
                    </a:cubicBezTo>
                    <a:cubicBezTo>
                      <a:pt x="403051" y="81495"/>
                      <a:pt x="357278" y="174895"/>
                      <a:pt x="348535" y="192685"/>
                    </a:cubicBezTo>
                    <a:cubicBezTo>
                      <a:pt x="340733" y="191165"/>
                      <a:pt x="332386" y="188929"/>
                      <a:pt x="323940" y="185695"/>
                    </a:cubicBezTo>
                    <a:cubicBezTo>
                      <a:pt x="339005" y="130842"/>
                      <a:pt x="363389" y="47103"/>
                      <a:pt x="371158" y="20516"/>
                    </a:cubicBezTo>
                    <a:close/>
                    <a:moveTo>
                      <a:pt x="237723" y="573693"/>
                    </a:moveTo>
                    <a:cubicBezTo>
                      <a:pt x="225903" y="560781"/>
                      <a:pt x="212505" y="546141"/>
                      <a:pt x="193177" y="542734"/>
                    </a:cubicBezTo>
                    <a:cubicBezTo>
                      <a:pt x="184053" y="541137"/>
                      <a:pt x="175343" y="542470"/>
                      <a:pt x="169596" y="543620"/>
                    </a:cubicBezTo>
                    <a:cubicBezTo>
                      <a:pt x="136598" y="550212"/>
                      <a:pt x="114507" y="546398"/>
                      <a:pt x="95659" y="530894"/>
                    </a:cubicBezTo>
                    <a:cubicBezTo>
                      <a:pt x="75990" y="514701"/>
                      <a:pt x="59871" y="491249"/>
                      <a:pt x="47760" y="461189"/>
                    </a:cubicBezTo>
                    <a:cubicBezTo>
                      <a:pt x="15801" y="381900"/>
                      <a:pt x="10191" y="299612"/>
                      <a:pt x="31964" y="229474"/>
                    </a:cubicBezTo>
                    <a:cubicBezTo>
                      <a:pt x="53136" y="161267"/>
                      <a:pt x="110774" y="81360"/>
                      <a:pt x="187290" y="67101"/>
                    </a:cubicBezTo>
                    <a:cubicBezTo>
                      <a:pt x="255165" y="54485"/>
                      <a:pt x="284308" y="108115"/>
                      <a:pt x="285502" y="110400"/>
                    </a:cubicBezTo>
                    <a:cubicBezTo>
                      <a:pt x="285941" y="111236"/>
                      <a:pt x="295953" y="129846"/>
                      <a:pt x="315669" y="144904"/>
                    </a:cubicBezTo>
                    <a:cubicBezTo>
                      <a:pt x="312456" y="156296"/>
                      <a:pt x="309373" y="167324"/>
                      <a:pt x="306583" y="177449"/>
                    </a:cubicBezTo>
                    <a:cubicBezTo>
                      <a:pt x="298968" y="173055"/>
                      <a:pt x="291594" y="167716"/>
                      <a:pt x="284928" y="161012"/>
                    </a:cubicBezTo>
                    <a:cubicBezTo>
                      <a:pt x="281250" y="157303"/>
                      <a:pt x="275264" y="157292"/>
                      <a:pt x="271550" y="160976"/>
                    </a:cubicBezTo>
                    <a:cubicBezTo>
                      <a:pt x="267841" y="164660"/>
                      <a:pt x="267830" y="170646"/>
                      <a:pt x="271511" y="174355"/>
                    </a:cubicBezTo>
                    <a:cubicBezTo>
                      <a:pt x="281999" y="184902"/>
                      <a:pt x="293781" y="192671"/>
                      <a:pt x="305736" y="198479"/>
                    </a:cubicBezTo>
                    <a:cubicBezTo>
                      <a:pt x="306880" y="199661"/>
                      <a:pt x="308226" y="200662"/>
                      <a:pt x="309930" y="201126"/>
                    </a:cubicBezTo>
                    <a:cubicBezTo>
                      <a:pt x="310561" y="201304"/>
                      <a:pt x="311181" y="201216"/>
                      <a:pt x="311809" y="201257"/>
                    </a:cubicBezTo>
                    <a:cubicBezTo>
                      <a:pt x="339164" y="212996"/>
                      <a:pt x="366473" y="214842"/>
                      <a:pt x="380529" y="214842"/>
                    </a:cubicBezTo>
                    <a:cubicBezTo>
                      <a:pt x="386068" y="214842"/>
                      <a:pt x="389546" y="214565"/>
                      <a:pt x="390163" y="214510"/>
                    </a:cubicBezTo>
                    <a:cubicBezTo>
                      <a:pt x="395367" y="214060"/>
                      <a:pt x="399218" y="209479"/>
                      <a:pt x="398768" y="204267"/>
                    </a:cubicBezTo>
                    <a:cubicBezTo>
                      <a:pt x="398313" y="199054"/>
                      <a:pt x="393688" y="195137"/>
                      <a:pt x="388531" y="195661"/>
                    </a:cubicBezTo>
                    <a:cubicBezTo>
                      <a:pt x="388300" y="195678"/>
                      <a:pt x="380244" y="196273"/>
                      <a:pt x="368297" y="195362"/>
                    </a:cubicBezTo>
                    <a:cubicBezTo>
                      <a:pt x="371913" y="187986"/>
                      <a:pt x="377478" y="176596"/>
                      <a:pt x="384158" y="162803"/>
                    </a:cubicBezTo>
                    <a:cubicBezTo>
                      <a:pt x="393957" y="161327"/>
                      <a:pt x="404046" y="158392"/>
                      <a:pt x="414204" y="153847"/>
                    </a:cubicBezTo>
                    <a:cubicBezTo>
                      <a:pt x="436139" y="144029"/>
                      <a:pt x="460743" y="144078"/>
                      <a:pt x="485363" y="153995"/>
                    </a:cubicBezTo>
                    <a:cubicBezTo>
                      <a:pt x="520358" y="168081"/>
                      <a:pt x="552530" y="200805"/>
                      <a:pt x="567327" y="237355"/>
                    </a:cubicBezTo>
                    <a:cubicBezTo>
                      <a:pt x="595237" y="306297"/>
                      <a:pt x="584988" y="401859"/>
                      <a:pt x="542411" y="469748"/>
                    </a:cubicBezTo>
                    <a:cubicBezTo>
                      <a:pt x="493156" y="548256"/>
                      <a:pt x="400192" y="622456"/>
                      <a:pt x="303697" y="611229"/>
                    </a:cubicBezTo>
                    <a:cubicBezTo>
                      <a:pt x="283123" y="608839"/>
                      <a:pt x="263910" y="599630"/>
                      <a:pt x="248142" y="584600"/>
                    </a:cubicBezTo>
                    <a:cubicBezTo>
                      <a:pt x="244647" y="581276"/>
                      <a:pt x="241224" y="577512"/>
                      <a:pt x="237723" y="5736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EE37CF1-58FA-4229-795C-619DBBA99850}"/>
                  </a:ext>
                </a:extLst>
              </p:cNvPr>
              <p:cNvSpPr/>
              <p:nvPr/>
            </p:nvSpPr>
            <p:spPr>
              <a:xfrm>
                <a:off x="6650709" y="622661"/>
                <a:ext cx="602148" cy="631277"/>
              </a:xfrm>
              <a:custGeom>
                <a:avLst/>
                <a:gdLst>
                  <a:gd name="connsiteX0" fmla="*/ 83633 w 602148"/>
                  <a:gd name="connsiteY0" fmla="*/ 545503 h 631277"/>
                  <a:gd name="connsiteX1" fmla="*/ 173281 w 602148"/>
                  <a:gd name="connsiteY1" fmla="*/ 562170 h 631277"/>
                  <a:gd name="connsiteX2" fmla="*/ 189905 w 602148"/>
                  <a:gd name="connsiteY2" fmla="*/ 561369 h 631277"/>
                  <a:gd name="connsiteX3" fmla="*/ 223756 w 602148"/>
                  <a:gd name="connsiteY3" fmla="*/ 586470 h 631277"/>
                  <a:gd name="connsiteX4" fmla="*/ 235086 w 602148"/>
                  <a:gd name="connsiteY4" fmla="*/ 598296 h 631277"/>
                  <a:gd name="connsiteX5" fmla="*/ 301499 w 602148"/>
                  <a:gd name="connsiteY5" fmla="*/ 630026 h 631277"/>
                  <a:gd name="connsiteX6" fmla="*/ 323170 w 602148"/>
                  <a:gd name="connsiteY6" fmla="*/ 631277 h 631277"/>
                  <a:gd name="connsiteX7" fmla="*/ 558427 w 602148"/>
                  <a:gd name="connsiteY7" fmla="*/ 479800 h 631277"/>
                  <a:gd name="connsiteX8" fmla="*/ 584871 w 602148"/>
                  <a:gd name="connsiteY8" fmla="*/ 230254 h 631277"/>
                  <a:gd name="connsiteX9" fmla="*/ 492425 w 602148"/>
                  <a:gd name="connsiteY9" fmla="*/ 136439 h 631277"/>
                  <a:gd name="connsiteX10" fmla="*/ 406481 w 602148"/>
                  <a:gd name="connsiteY10" fmla="*/ 136574 h 631277"/>
                  <a:gd name="connsiteX11" fmla="*/ 394740 w 602148"/>
                  <a:gd name="connsiteY11" fmla="*/ 140914 h 631277"/>
                  <a:gd name="connsiteX12" fmla="*/ 441539 w 602148"/>
                  <a:gd name="connsiteY12" fmla="*/ 39613 h 631277"/>
                  <a:gd name="connsiteX13" fmla="*/ 440935 w 602148"/>
                  <a:gd name="connsiteY13" fmla="*/ 28618 h 631277"/>
                  <a:gd name="connsiteX14" fmla="*/ 366375 w 602148"/>
                  <a:gd name="connsiteY14" fmla="*/ 185 h 631277"/>
                  <a:gd name="connsiteX15" fmla="*/ 355457 w 602148"/>
                  <a:gd name="connsiteY15" fmla="*/ 6801 h 631277"/>
                  <a:gd name="connsiteX16" fmla="*/ 321304 w 602148"/>
                  <a:gd name="connsiteY16" fmla="*/ 125030 h 631277"/>
                  <a:gd name="connsiteX17" fmla="*/ 302294 w 602148"/>
                  <a:gd name="connsiteY17" fmla="*/ 101656 h 631277"/>
                  <a:gd name="connsiteX18" fmla="*/ 183815 w 602148"/>
                  <a:gd name="connsiteY18" fmla="*/ 48495 h 631277"/>
                  <a:gd name="connsiteX19" fmla="*/ 13902 w 602148"/>
                  <a:gd name="connsiteY19" fmla="*/ 223860 h 631277"/>
                  <a:gd name="connsiteX20" fmla="*/ 30196 w 602148"/>
                  <a:gd name="connsiteY20" fmla="*/ 468265 h 631277"/>
                  <a:gd name="connsiteX21" fmla="*/ 83633 w 602148"/>
                  <a:gd name="connsiteY21" fmla="*/ 545503 h 631277"/>
                  <a:gd name="connsiteX22" fmla="*/ 371148 w 602148"/>
                  <a:gd name="connsiteY22" fmla="*/ 20520 h 631277"/>
                  <a:gd name="connsiteX23" fmla="*/ 422337 w 602148"/>
                  <a:gd name="connsiteY23" fmla="*/ 36387 h 631277"/>
                  <a:gd name="connsiteX24" fmla="*/ 348544 w 602148"/>
                  <a:gd name="connsiteY24" fmla="*/ 192691 h 631277"/>
                  <a:gd name="connsiteX25" fmla="*/ 323993 w 602148"/>
                  <a:gd name="connsiteY25" fmla="*/ 185724 h 631277"/>
                  <a:gd name="connsiteX26" fmla="*/ 371148 w 602148"/>
                  <a:gd name="connsiteY26" fmla="*/ 20520 h 631277"/>
                  <a:gd name="connsiteX27" fmla="*/ 31952 w 602148"/>
                  <a:gd name="connsiteY27" fmla="*/ 229472 h 631277"/>
                  <a:gd name="connsiteX28" fmla="*/ 187299 w 602148"/>
                  <a:gd name="connsiteY28" fmla="*/ 67100 h 631277"/>
                  <a:gd name="connsiteX29" fmla="*/ 285506 w 602148"/>
                  <a:gd name="connsiteY29" fmla="*/ 110390 h 631277"/>
                  <a:gd name="connsiteX30" fmla="*/ 315681 w 602148"/>
                  <a:gd name="connsiteY30" fmla="*/ 144916 h 631277"/>
                  <a:gd name="connsiteX31" fmla="*/ 306628 w 602148"/>
                  <a:gd name="connsiteY31" fmla="*/ 177478 h 631277"/>
                  <a:gd name="connsiteX32" fmla="*/ 284929 w 602148"/>
                  <a:gd name="connsiteY32" fmla="*/ 161010 h 631277"/>
                  <a:gd name="connsiteX33" fmla="*/ 271543 w 602148"/>
                  <a:gd name="connsiteY33" fmla="*/ 160975 h 631277"/>
                  <a:gd name="connsiteX34" fmla="*/ 271488 w 602148"/>
                  <a:gd name="connsiteY34" fmla="*/ 174353 h 631277"/>
                  <a:gd name="connsiteX35" fmla="*/ 380530 w 602148"/>
                  <a:gd name="connsiteY35" fmla="*/ 214843 h 631277"/>
                  <a:gd name="connsiteX36" fmla="*/ 390159 w 602148"/>
                  <a:gd name="connsiteY36" fmla="*/ 214511 h 631277"/>
                  <a:gd name="connsiteX37" fmla="*/ 398772 w 602148"/>
                  <a:gd name="connsiteY37" fmla="*/ 204273 h 631277"/>
                  <a:gd name="connsiteX38" fmla="*/ 388540 w 602148"/>
                  <a:gd name="connsiteY38" fmla="*/ 195662 h 631277"/>
                  <a:gd name="connsiteX39" fmla="*/ 368295 w 602148"/>
                  <a:gd name="connsiteY39" fmla="*/ 195374 h 631277"/>
                  <a:gd name="connsiteX40" fmla="*/ 384206 w 602148"/>
                  <a:gd name="connsiteY40" fmla="*/ 162706 h 631277"/>
                  <a:gd name="connsiteX41" fmla="*/ 414217 w 602148"/>
                  <a:gd name="connsiteY41" fmla="*/ 153850 h 631277"/>
                  <a:gd name="connsiteX42" fmla="*/ 485348 w 602148"/>
                  <a:gd name="connsiteY42" fmla="*/ 153999 h 631277"/>
                  <a:gd name="connsiteX43" fmla="*/ 567342 w 602148"/>
                  <a:gd name="connsiteY43" fmla="*/ 237359 h 631277"/>
                  <a:gd name="connsiteX44" fmla="*/ 542406 w 602148"/>
                  <a:gd name="connsiteY44" fmla="*/ 469752 h 631277"/>
                  <a:gd name="connsiteX45" fmla="*/ 303693 w 602148"/>
                  <a:gd name="connsiteY45" fmla="*/ 611230 h 631277"/>
                  <a:gd name="connsiteX46" fmla="*/ 248143 w 602148"/>
                  <a:gd name="connsiteY46" fmla="*/ 584601 h 631277"/>
                  <a:gd name="connsiteX47" fmla="*/ 237719 w 602148"/>
                  <a:gd name="connsiteY47" fmla="*/ 573692 h 631277"/>
                  <a:gd name="connsiteX48" fmla="*/ 193170 w 602148"/>
                  <a:gd name="connsiteY48" fmla="*/ 542732 h 631277"/>
                  <a:gd name="connsiteX49" fmla="*/ 169578 w 602148"/>
                  <a:gd name="connsiteY49" fmla="*/ 543618 h 631277"/>
                  <a:gd name="connsiteX50" fmla="*/ 95649 w 602148"/>
                  <a:gd name="connsiteY50" fmla="*/ 530892 h 631277"/>
                  <a:gd name="connsiteX51" fmla="*/ 47752 w 602148"/>
                  <a:gd name="connsiteY51" fmla="*/ 461193 h 631277"/>
                  <a:gd name="connsiteX52" fmla="*/ 31952 w 602148"/>
                  <a:gd name="connsiteY52" fmla="*/ 229472 h 63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2148" h="631277">
                    <a:moveTo>
                      <a:pt x="83633" y="545503"/>
                    </a:moveTo>
                    <a:cubicBezTo>
                      <a:pt x="113617" y="570178"/>
                      <a:pt x="147303" y="567402"/>
                      <a:pt x="173281" y="562170"/>
                    </a:cubicBezTo>
                    <a:cubicBezTo>
                      <a:pt x="180139" y="560810"/>
                      <a:pt x="185242" y="560563"/>
                      <a:pt x="189905" y="561369"/>
                    </a:cubicBezTo>
                    <a:cubicBezTo>
                      <a:pt x="202881" y="563660"/>
                      <a:pt x="213497" y="575253"/>
                      <a:pt x="223756" y="586470"/>
                    </a:cubicBezTo>
                    <a:cubicBezTo>
                      <a:pt x="227569" y="590615"/>
                      <a:pt x="231300" y="594680"/>
                      <a:pt x="235086" y="598296"/>
                    </a:cubicBezTo>
                    <a:cubicBezTo>
                      <a:pt x="253877" y="616184"/>
                      <a:pt x="276837" y="627154"/>
                      <a:pt x="301499" y="630026"/>
                    </a:cubicBezTo>
                    <a:cubicBezTo>
                      <a:pt x="308768" y="630871"/>
                      <a:pt x="315983" y="631277"/>
                      <a:pt x="323170" y="631277"/>
                    </a:cubicBezTo>
                    <a:cubicBezTo>
                      <a:pt x="419840" y="631272"/>
                      <a:pt x="509653" y="557576"/>
                      <a:pt x="558427" y="479800"/>
                    </a:cubicBezTo>
                    <a:cubicBezTo>
                      <a:pt x="604787" y="405931"/>
                      <a:pt x="615403" y="305648"/>
                      <a:pt x="584871" y="230254"/>
                    </a:cubicBezTo>
                    <a:cubicBezTo>
                      <a:pt x="568247" y="189175"/>
                      <a:pt x="531955" y="152350"/>
                      <a:pt x="492425" y="136439"/>
                    </a:cubicBezTo>
                    <a:cubicBezTo>
                      <a:pt x="462963" y="124581"/>
                      <a:pt x="433254" y="124613"/>
                      <a:pt x="406481" y="136574"/>
                    </a:cubicBezTo>
                    <a:cubicBezTo>
                      <a:pt x="402530" y="138346"/>
                      <a:pt x="398608" y="139690"/>
                      <a:pt x="394740" y="140914"/>
                    </a:cubicBezTo>
                    <a:cubicBezTo>
                      <a:pt x="411693" y="105598"/>
                      <a:pt x="431334" y="63972"/>
                      <a:pt x="441539" y="39613"/>
                    </a:cubicBezTo>
                    <a:cubicBezTo>
                      <a:pt x="443020" y="36047"/>
                      <a:pt x="442801" y="32140"/>
                      <a:pt x="440935" y="28618"/>
                    </a:cubicBezTo>
                    <a:cubicBezTo>
                      <a:pt x="434242" y="16027"/>
                      <a:pt x="396687" y="6209"/>
                      <a:pt x="366375" y="185"/>
                    </a:cubicBezTo>
                    <a:cubicBezTo>
                      <a:pt x="361520" y="-775"/>
                      <a:pt x="356829" y="2094"/>
                      <a:pt x="355457" y="6801"/>
                    </a:cubicBezTo>
                    <a:cubicBezTo>
                      <a:pt x="355210" y="7621"/>
                      <a:pt x="337599" y="67629"/>
                      <a:pt x="321304" y="125030"/>
                    </a:cubicBezTo>
                    <a:cubicBezTo>
                      <a:pt x="308878" y="113728"/>
                      <a:pt x="302349" y="101776"/>
                      <a:pt x="302294" y="101656"/>
                    </a:cubicBezTo>
                    <a:cubicBezTo>
                      <a:pt x="301938" y="100973"/>
                      <a:pt x="265700" y="33221"/>
                      <a:pt x="183815" y="48495"/>
                    </a:cubicBezTo>
                    <a:cubicBezTo>
                      <a:pt x="99599" y="64197"/>
                      <a:pt x="36697" y="150411"/>
                      <a:pt x="13902" y="223860"/>
                    </a:cubicBezTo>
                    <a:cubicBezTo>
                      <a:pt x="-9169" y="298148"/>
                      <a:pt x="-3381" y="384946"/>
                      <a:pt x="30196" y="468265"/>
                    </a:cubicBezTo>
                    <a:cubicBezTo>
                      <a:pt x="43500" y="501288"/>
                      <a:pt x="61496" y="527277"/>
                      <a:pt x="83633" y="545503"/>
                    </a:cubicBezTo>
                    <a:close/>
                    <a:moveTo>
                      <a:pt x="371148" y="20520"/>
                    </a:moveTo>
                    <a:cubicBezTo>
                      <a:pt x="394054" y="25546"/>
                      <a:pt x="414985" y="32039"/>
                      <a:pt x="422337" y="36387"/>
                    </a:cubicBezTo>
                    <a:cubicBezTo>
                      <a:pt x="403052" y="81501"/>
                      <a:pt x="357268" y="174932"/>
                      <a:pt x="348544" y="192691"/>
                    </a:cubicBezTo>
                    <a:cubicBezTo>
                      <a:pt x="340754" y="191175"/>
                      <a:pt x="332414" y="188944"/>
                      <a:pt x="323993" y="185724"/>
                    </a:cubicBezTo>
                    <a:cubicBezTo>
                      <a:pt x="338779" y="131546"/>
                      <a:pt x="363330" y="47225"/>
                      <a:pt x="371148" y="20520"/>
                    </a:cubicBezTo>
                    <a:close/>
                    <a:moveTo>
                      <a:pt x="31952" y="229472"/>
                    </a:moveTo>
                    <a:cubicBezTo>
                      <a:pt x="53129" y="161271"/>
                      <a:pt x="110764" y="81364"/>
                      <a:pt x="187299" y="67100"/>
                    </a:cubicBezTo>
                    <a:cubicBezTo>
                      <a:pt x="255111" y="54484"/>
                      <a:pt x="284299" y="108124"/>
                      <a:pt x="285506" y="110390"/>
                    </a:cubicBezTo>
                    <a:cubicBezTo>
                      <a:pt x="285944" y="111235"/>
                      <a:pt x="295957" y="129850"/>
                      <a:pt x="315681" y="144916"/>
                    </a:cubicBezTo>
                    <a:cubicBezTo>
                      <a:pt x="312444" y="156396"/>
                      <a:pt x="309399" y="167358"/>
                      <a:pt x="306628" y="177478"/>
                    </a:cubicBezTo>
                    <a:cubicBezTo>
                      <a:pt x="299002" y="173078"/>
                      <a:pt x="291596" y="167728"/>
                      <a:pt x="284929" y="161010"/>
                    </a:cubicBezTo>
                    <a:cubicBezTo>
                      <a:pt x="281254" y="157296"/>
                      <a:pt x="275246" y="157296"/>
                      <a:pt x="271543" y="160975"/>
                    </a:cubicBezTo>
                    <a:cubicBezTo>
                      <a:pt x="267839" y="164659"/>
                      <a:pt x="267812" y="170644"/>
                      <a:pt x="271488" y="174353"/>
                    </a:cubicBezTo>
                    <a:cubicBezTo>
                      <a:pt x="307698" y="210764"/>
                      <a:pt x="359270" y="214843"/>
                      <a:pt x="380530" y="214843"/>
                    </a:cubicBezTo>
                    <a:cubicBezTo>
                      <a:pt x="386071" y="214843"/>
                      <a:pt x="389555" y="214566"/>
                      <a:pt x="390159" y="214511"/>
                    </a:cubicBezTo>
                    <a:cubicBezTo>
                      <a:pt x="395371" y="214061"/>
                      <a:pt x="399239" y="209477"/>
                      <a:pt x="398772" y="204273"/>
                    </a:cubicBezTo>
                    <a:cubicBezTo>
                      <a:pt x="398334" y="199069"/>
                      <a:pt x="393670" y="195193"/>
                      <a:pt x="388540" y="195662"/>
                    </a:cubicBezTo>
                    <a:cubicBezTo>
                      <a:pt x="388321" y="195690"/>
                      <a:pt x="380256" y="196285"/>
                      <a:pt x="368295" y="195374"/>
                    </a:cubicBezTo>
                    <a:cubicBezTo>
                      <a:pt x="371917" y="187981"/>
                      <a:pt x="377512" y="176545"/>
                      <a:pt x="384206" y="162706"/>
                    </a:cubicBezTo>
                    <a:cubicBezTo>
                      <a:pt x="394027" y="161216"/>
                      <a:pt x="404067" y="158385"/>
                      <a:pt x="414217" y="153850"/>
                    </a:cubicBezTo>
                    <a:cubicBezTo>
                      <a:pt x="436135" y="144033"/>
                      <a:pt x="460741" y="144082"/>
                      <a:pt x="485348" y="153999"/>
                    </a:cubicBezTo>
                    <a:cubicBezTo>
                      <a:pt x="520351" y="168088"/>
                      <a:pt x="552529" y="200809"/>
                      <a:pt x="567342" y="237359"/>
                    </a:cubicBezTo>
                    <a:cubicBezTo>
                      <a:pt x="595240" y="306293"/>
                      <a:pt x="584981" y="401858"/>
                      <a:pt x="542406" y="469752"/>
                    </a:cubicBezTo>
                    <a:cubicBezTo>
                      <a:pt x="493138" y="548271"/>
                      <a:pt x="400281" y="622485"/>
                      <a:pt x="303693" y="611230"/>
                    </a:cubicBezTo>
                    <a:cubicBezTo>
                      <a:pt x="283119" y="608840"/>
                      <a:pt x="263917" y="599631"/>
                      <a:pt x="248143" y="584601"/>
                    </a:cubicBezTo>
                    <a:cubicBezTo>
                      <a:pt x="244632" y="581274"/>
                      <a:pt x="241230" y="577519"/>
                      <a:pt x="237719" y="573692"/>
                    </a:cubicBezTo>
                    <a:cubicBezTo>
                      <a:pt x="225896" y="560782"/>
                      <a:pt x="212509" y="546145"/>
                      <a:pt x="193170" y="542732"/>
                    </a:cubicBezTo>
                    <a:cubicBezTo>
                      <a:pt x="184089" y="541144"/>
                      <a:pt x="175366" y="542460"/>
                      <a:pt x="169578" y="543618"/>
                    </a:cubicBezTo>
                    <a:cubicBezTo>
                      <a:pt x="136660" y="550210"/>
                      <a:pt x="114522" y="546427"/>
                      <a:pt x="95649" y="530892"/>
                    </a:cubicBezTo>
                    <a:cubicBezTo>
                      <a:pt x="75980" y="514699"/>
                      <a:pt x="59878" y="491248"/>
                      <a:pt x="47752" y="461193"/>
                    </a:cubicBezTo>
                    <a:cubicBezTo>
                      <a:pt x="15794" y="381904"/>
                      <a:pt x="10198" y="299610"/>
                      <a:pt x="31952" y="2294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0C8BAEF-1C7A-DBEC-2892-602FD11C8353}"/>
                  </a:ext>
                </a:extLst>
              </p:cNvPr>
              <p:cNvSpPr/>
              <p:nvPr/>
            </p:nvSpPr>
            <p:spPr>
              <a:xfrm>
                <a:off x="3644101" y="-34"/>
                <a:ext cx="4903819" cy="6858062"/>
              </a:xfrm>
              <a:custGeom>
                <a:avLst/>
                <a:gdLst>
                  <a:gd name="connsiteX0" fmla="*/ 4902700 w 4903819"/>
                  <a:gd name="connsiteY0" fmla="*/ 2780213 h 6858062"/>
                  <a:gd name="connsiteX1" fmla="*/ 4733034 w 4903819"/>
                  <a:gd name="connsiteY1" fmla="*/ 2363722 h 6858062"/>
                  <a:gd name="connsiteX2" fmla="*/ 4680584 w 4903819"/>
                  <a:gd name="connsiteY2" fmla="*/ 1925973 h 6858062"/>
                  <a:gd name="connsiteX3" fmla="*/ 4703188 w 4903819"/>
                  <a:gd name="connsiteY3" fmla="*/ 1454444 h 6858062"/>
                  <a:gd name="connsiteX4" fmla="*/ 4427908 w 4903819"/>
                  <a:gd name="connsiteY4" fmla="*/ 1180215 h 6858062"/>
                  <a:gd name="connsiteX5" fmla="*/ 4171089 w 4903819"/>
                  <a:gd name="connsiteY5" fmla="*/ 882073 h 6858062"/>
                  <a:gd name="connsiteX6" fmla="*/ 3710451 w 4903819"/>
                  <a:gd name="connsiteY6" fmla="*/ 478954 h 6858062"/>
                  <a:gd name="connsiteX7" fmla="*/ 3239361 w 4903819"/>
                  <a:gd name="connsiteY7" fmla="*/ 208691 h 6858062"/>
                  <a:gd name="connsiteX8" fmla="*/ 3233079 w 4903819"/>
                  <a:gd name="connsiteY8" fmla="*/ 208721 h 6858062"/>
                  <a:gd name="connsiteX9" fmla="*/ 2913058 w 4903819"/>
                  <a:gd name="connsiteY9" fmla="*/ 19375 h 6858062"/>
                  <a:gd name="connsiteX10" fmla="*/ 2553589 w 4903819"/>
                  <a:gd name="connsiteY10" fmla="*/ 108921 h 6858062"/>
                  <a:gd name="connsiteX11" fmla="*/ 2127625 w 4903819"/>
                  <a:gd name="connsiteY11" fmla="*/ 47262 h 6858062"/>
                  <a:gd name="connsiteX12" fmla="*/ 1682521 w 4903819"/>
                  <a:gd name="connsiteY12" fmla="*/ 194174 h 6858062"/>
                  <a:gd name="connsiteX13" fmla="*/ 1285212 w 4903819"/>
                  <a:gd name="connsiteY13" fmla="*/ 339053 h 6858062"/>
                  <a:gd name="connsiteX14" fmla="*/ 874363 w 4903819"/>
                  <a:gd name="connsiteY14" fmla="*/ 700075 h 6858062"/>
                  <a:gd name="connsiteX15" fmla="*/ 625703 w 4903819"/>
                  <a:gd name="connsiteY15" fmla="*/ 861987 h 6858062"/>
                  <a:gd name="connsiteX16" fmla="*/ 602320 w 4903819"/>
                  <a:gd name="connsiteY16" fmla="*/ 1132834 h 6858062"/>
                  <a:gd name="connsiteX17" fmla="*/ 442806 w 4903819"/>
                  <a:gd name="connsiteY17" fmla="*/ 1247900 h 6858062"/>
                  <a:gd name="connsiteX18" fmla="*/ 425927 w 4903819"/>
                  <a:gd name="connsiteY18" fmla="*/ 1491195 h 6858062"/>
                  <a:gd name="connsiteX19" fmla="*/ 120836 w 4903819"/>
                  <a:gd name="connsiteY19" fmla="*/ 1721678 h 6858062"/>
                  <a:gd name="connsiteX20" fmla="*/ 184863 w 4903819"/>
                  <a:gd name="connsiteY20" fmla="*/ 2094861 h 6858062"/>
                  <a:gd name="connsiteX21" fmla="*/ 157894 w 4903819"/>
                  <a:gd name="connsiteY21" fmla="*/ 2381459 h 6858062"/>
                  <a:gd name="connsiteX22" fmla="*/ 2308 w 4903819"/>
                  <a:gd name="connsiteY22" fmla="*/ 2711727 h 6858062"/>
                  <a:gd name="connsiteX23" fmla="*/ 769 w 4903819"/>
                  <a:gd name="connsiteY23" fmla="*/ 2730715 h 6858062"/>
                  <a:gd name="connsiteX24" fmla="*/ 199369 w 4903819"/>
                  <a:gd name="connsiteY24" fmla="*/ 3068277 h 6858062"/>
                  <a:gd name="connsiteX25" fmla="*/ 159140 w 4903819"/>
                  <a:gd name="connsiteY25" fmla="*/ 3346273 h 6858062"/>
                  <a:gd name="connsiteX26" fmla="*/ 346319 w 4903819"/>
                  <a:gd name="connsiteY26" fmla="*/ 3555497 h 6858062"/>
                  <a:gd name="connsiteX27" fmla="*/ 362680 w 4903819"/>
                  <a:gd name="connsiteY27" fmla="*/ 3739675 h 6858062"/>
                  <a:gd name="connsiteX28" fmla="*/ 527030 w 4903819"/>
                  <a:gd name="connsiteY28" fmla="*/ 3868660 h 6858062"/>
                  <a:gd name="connsiteX29" fmla="*/ 614840 w 4903819"/>
                  <a:gd name="connsiteY29" fmla="*/ 3974959 h 6858062"/>
                  <a:gd name="connsiteX30" fmla="*/ 776209 w 4903819"/>
                  <a:gd name="connsiteY30" fmla="*/ 3981900 h 6858062"/>
                  <a:gd name="connsiteX31" fmla="*/ 888614 w 4903819"/>
                  <a:gd name="connsiteY31" fmla="*/ 4273420 h 6858062"/>
                  <a:gd name="connsiteX32" fmla="*/ 1228041 w 4903819"/>
                  <a:gd name="connsiteY32" fmla="*/ 4360982 h 6858062"/>
                  <a:gd name="connsiteX33" fmla="*/ 1489046 w 4903819"/>
                  <a:gd name="connsiteY33" fmla="*/ 4491641 h 6858062"/>
                  <a:gd name="connsiteX34" fmla="*/ 1730925 w 4903819"/>
                  <a:gd name="connsiteY34" fmla="*/ 4647757 h 6858062"/>
                  <a:gd name="connsiteX35" fmla="*/ 1801019 w 4903819"/>
                  <a:gd name="connsiteY35" fmla="*/ 4654505 h 6858062"/>
                  <a:gd name="connsiteX36" fmla="*/ 2066204 w 4903819"/>
                  <a:gd name="connsiteY36" fmla="*/ 4554515 h 6858062"/>
                  <a:gd name="connsiteX37" fmla="*/ 2057975 w 4903819"/>
                  <a:gd name="connsiteY37" fmla="*/ 5030022 h 6858062"/>
                  <a:gd name="connsiteX38" fmla="*/ 2056109 w 4903819"/>
                  <a:gd name="connsiteY38" fmla="*/ 5048922 h 6858062"/>
                  <a:gd name="connsiteX39" fmla="*/ 1910116 w 4903819"/>
                  <a:gd name="connsiteY39" fmla="*/ 5836742 h 6858062"/>
                  <a:gd name="connsiteX40" fmla="*/ 1465745 w 4903819"/>
                  <a:gd name="connsiteY40" fmla="*/ 6279330 h 6858062"/>
                  <a:gd name="connsiteX41" fmla="*/ 1454687 w 4903819"/>
                  <a:gd name="connsiteY41" fmla="*/ 6287971 h 6858062"/>
                  <a:gd name="connsiteX42" fmla="*/ 1169027 w 4903819"/>
                  <a:gd name="connsiteY42" fmla="*/ 6499883 h 6858062"/>
                  <a:gd name="connsiteX43" fmla="*/ 1093433 w 4903819"/>
                  <a:gd name="connsiteY43" fmla="*/ 6587172 h 6858062"/>
                  <a:gd name="connsiteX44" fmla="*/ 1209242 w 4903819"/>
                  <a:gd name="connsiteY44" fmla="*/ 6620337 h 6858062"/>
                  <a:gd name="connsiteX45" fmla="*/ 2152533 w 4903819"/>
                  <a:gd name="connsiteY45" fmla="*/ 6449819 h 6858062"/>
                  <a:gd name="connsiteX46" fmla="*/ 2512468 w 4903819"/>
                  <a:gd name="connsiteY46" fmla="*/ 6494863 h 6858062"/>
                  <a:gd name="connsiteX47" fmla="*/ 2581514 w 4903819"/>
                  <a:gd name="connsiteY47" fmla="*/ 6604015 h 6858062"/>
                  <a:gd name="connsiteX48" fmla="*/ 2782235 w 4903819"/>
                  <a:gd name="connsiteY48" fmla="*/ 6858063 h 6858062"/>
                  <a:gd name="connsiteX49" fmla="*/ 2783634 w 4903819"/>
                  <a:gd name="connsiteY49" fmla="*/ 6858035 h 6858062"/>
                  <a:gd name="connsiteX50" fmla="*/ 2884556 w 4903819"/>
                  <a:gd name="connsiteY50" fmla="*/ 6616386 h 6858062"/>
                  <a:gd name="connsiteX51" fmla="*/ 2907900 w 4903819"/>
                  <a:gd name="connsiteY51" fmla="*/ 6510718 h 6858062"/>
                  <a:gd name="connsiteX52" fmla="*/ 3082587 w 4903819"/>
                  <a:gd name="connsiteY52" fmla="*/ 6452947 h 6858062"/>
                  <a:gd name="connsiteX53" fmla="*/ 3733658 w 4903819"/>
                  <a:gd name="connsiteY53" fmla="*/ 6547971 h 6858062"/>
                  <a:gd name="connsiteX54" fmla="*/ 3954294 w 4903819"/>
                  <a:gd name="connsiteY54" fmla="*/ 6575266 h 6858062"/>
                  <a:gd name="connsiteX55" fmla="*/ 4167496 w 4903819"/>
                  <a:gd name="connsiteY55" fmla="*/ 6550303 h 6858062"/>
                  <a:gd name="connsiteX56" fmla="*/ 4158909 w 4903819"/>
                  <a:gd name="connsiteY56" fmla="*/ 6502023 h 6858062"/>
                  <a:gd name="connsiteX57" fmla="*/ 3889170 w 4903819"/>
                  <a:gd name="connsiteY57" fmla="*/ 6321877 h 6858062"/>
                  <a:gd name="connsiteX58" fmla="*/ 3861931 w 4903819"/>
                  <a:gd name="connsiteY58" fmla="*/ 6304347 h 6858062"/>
                  <a:gd name="connsiteX59" fmla="*/ 3845691 w 4903819"/>
                  <a:gd name="connsiteY59" fmla="*/ 6293896 h 6858062"/>
                  <a:gd name="connsiteX60" fmla="*/ 3604783 w 4903819"/>
                  <a:gd name="connsiteY60" fmla="*/ 6134297 h 6858062"/>
                  <a:gd name="connsiteX61" fmla="*/ 3199585 w 4903819"/>
                  <a:gd name="connsiteY61" fmla="*/ 5681422 h 6858062"/>
                  <a:gd name="connsiteX62" fmla="*/ 3060203 w 4903819"/>
                  <a:gd name="connsiteY62" fmla="*/ 5005772 h 6858062"/>
                  <a:gd name="connsiteX63" fmla="*/ 3058530 w 4903819"/>
                  <a:gd name="connsiteY63" fmla="*/ 4987612 h 6858062"/>
                  <a:gd name="connsiteX64" fmla="*/ 3043195 w 4903819"/>
                  <a:gd name="connsiteY64" fmla="*/ 4689865 h 6858062"/>
                  <a:gd name="connsiteX65" fmla="*/ 3049340 w 4903819"/>
                  <a:gd name="connsiteY65" fmla="*/ 4481382 h 6858062"/>
                  <a:gd name="connsiteX66" fmla="*/ 3437228 w 4903819"/>
                  <a:gd name="connsiteY66" fmla="*/ 4471918 h 6858062"/>
                  <a:gd name="connsiteX67" fmla="*/ 3827394 w 4903819"/>
                  <a:gd name="connsiteY67" fmla="*/ 4246920 h 6858062"/>
                  <a:gd name="connsiteX68" fmla="*/ 4138692 w 4903819"/>
                  <a:gd name="connsiteY68" fmla="*/ 4144352 h 6858062"/>
                  <a:gd name="connsiteX69" fmla="*/ 4292394 w 4903819"/>
                  <a:gd name="connsiteY69" fmla="*/ 3771002 h 6858062"/>
                  <a:gd name="connsiteX70" fmla="*/ 4526142 w 4903819"/>
                  <a:gd name="connsiteY70" fmla="*/ 3559913 h 6858062"/>
                  <a:gd name="connsiteX71" fmla="*/ 4691666 w 4903819"/>
                  <a:gd name="connsiteY71" fmla="*/ 3265074 h 6858062"/>
                  <a:gd name="connsiteX72" fmla="*/ 4903469 w 4903819"/>
                  <a:gd name="connsiteY72" fmla="*/ 2799443 h 6858062"/>
                  <a:gd name="connsiteX73" fmla="*/ 4902700 w 4903819"/>
                  <a:gd name="connsiteY73" fmla="*/ 2780213 h 6858062"/>
                  <a:gd name="connsiteX74" fmla="*/ 1179166 w 4903819"/>
                  <a:gd name="connsiteY74" fmla="*/ 6515848 h 6858062"/>
                  <a:gd name="connsiteX75" fmla="*/ 1927947 w 4903819"/>
                  <a:gd name="connsiteY75" fmla="*/ 5843079 h 6858062"/>
                  <a:gd name="connsiteX76" fmla="*/ 2075394 w 4903819"/>
                  <a:gd name="connsiteY76" fmla="*/ 5044149 h 6858062"/>
                  <a:gd name="connsiteX77" fmla="*/ 2075970 w 4903819"/>
                  <a:gd name="connsiteY77" fmla="*/ 5042723 h 6858062"/>
                  <a:gd name="connsiteX78" fmla="*/ 2075915 w 4903819"/>
                  <a:gd name="connsiteY78" fmla="*/ 5039019 h 6858062"/>
                  <a:gd name="connsiteX79" fmla="*/ 2082581 w 4903819"/>
                  <a:gd name="connsiteY79" fmla="*/ 4534325 h 6858062"/>
                  <a:gd name="connsiteX80" fmla="*/ 1868502 w 4903819"/>
                  <a:gd name="connsiteY80" fmla="*/ 3803647 h 6858062"/>
                  <a:gd name="connsiteX81" fmla="*/ 1712913 w 4903819"/>
                  <a:gd name="connsiteY81" fmla="*/ 3657681 h 6858062"/>
                  <a:gd name="connsiteX82" fmla="*/ 1638594 w 4903819"/>
                  <a:gd name="connsiteY82" fmla="*/ 3580515 h 6858062"/>
                  <a:gd name="connsiteX83" fmla="*/ 1636808 w 4903819"/>
                  <a:gd name="connsiteY83" fmla="*/ 3564467 h 6858062"/>
                  <a:gd name="connsiteX84" fmla="*/ 1569562 w 4903819"/>
                  <a:gd name="connsiteY84" fmla="*/ 3315165 h 6858062"/>
                  <a:gd name="connsiteX85" fmla="*/ 1259265 w 4903819"/>
                  <a:gd name="connsiteY85" fmla="*/ 3028528 h 6858062"/>
                  <a:gd name="connsiteX86" fmla="*/ 1250075 w 4903819"/>
                  <a:gd name="connsiteY86" fmla="*/ 2979562 h 6858062"/>
                  <a:gd name="connsiteX87" fmla="*/ 1293541 w 4903819"/>
                  <a:gd name="connsiteY87" fmla="*/ 2985652 h 6858062"/>
                  <a:gd name="connsiteX88" fmla="*/ 1323165 w 4903819"/>
                  <a:gd name="connsiteY88" fmla="*/ 2981784 h 6858062"/>
                  <a:gd name="connsiteX89" fmla="*/ 1624042 w 4903819"/>
                  <a:gd name="connsiteY89" fmla="*/ 3233856 h 6858062"/>
                  <a:gd name="connsiteX90" fmla="*/ 2026208 w 4903819"/>
                  <a:gd name="connsiteY90" fmla="*/ 3831792 h 6858062"/>
                  <a:gd name="connsiteX91" fmla="*/ 2199222 w 4903819"/>
                  <a:gd name="connsiteY91" fmla="*/ 4770679 h 6858062"/>
                  <a:gd name="connsiteX92" fmla="*/ 2159501 w 4903819"/>
                  <a:gd name="connsiteY92" fmla="*/ 5445068 h 6858062"/>
                  <a:gd name="connsiteX93" fmla="*/ 2156099 w 4903819"/>
                  <a:gd name="connsiteY93" fmla="*/ 5466904 h 6858062"/>
                  <a:gd name="connsiteX94" fmla="*/ 1992220 w 4903819"/>
                  <a:gd name="connsiteY94" fmla="*/ 5979059 h 6858062"/>
                  <a:gd name="connsiteX95" fmla="*/ 1129835 w 4903819"/>
                  <a:gd name="connsiteY95" fmla="*/ 6552059 h 6858062"/>
                  <a:gd name="connsiteX96" fmla="*/ 1179166 w 4903819"/>
                  <a:gd name="connsiteY96" fmla="*/ 6515848 h 6858062"/>
                  <a:gd name="connsiteX97" fmla="*/ 2148116 w 4903819"/>
                  <a:gd name="connsiteY97" fmla="*/ 6431413 h 6858062"/>
                  <a:gd name="connsiteX98" fmla="*/ 1465079 w 4903819"/>
                  <a:gd name="connsiteY98" fmla="*/ 6573263 h 6858062"/>
                  <a:gd name="connsiteX99" fmla="*/ 2179334 w 4903819"/>
                  <a:gd name="connsiteY99" fmla="*/ 5959144 h 6858062"/>
                  <a:gd name="connsiteX100" fmla="*/ 2238423 w 4903819"/>
                  <a:gd name="connsiteY100" fmla="*/ 6414213 h 6858062"/>
                  <a:gd name="connsiteX101" fmla="*/ 2148116 w 4903819"/>
                  <a:gd name="connsiteY101" fmla="*/ 6431413 h 6858062"/>
                  <a:gd name="connsiteX102" fmla="*/ 2253208 w 4903819"/>
                  <a:gd name="connsiteY102" fmla="*/ 6412320 h 6858062"/>
                  <a:gd name="connsiteX103" fmla="*/ 2196753 w 4903819"/>
                  <a:gd name="connsiteY103" fmla="*/ 5899973 h 6858062"/>
                  <a:gd name="connsiteX104" fmla="*/ 2191486 w 4903819"/>
                  <a:gd name="connsiteY104" fmla="*/ 5893115 h 6858062"/>
                  <a:gd name="connsiteX105" fmla="*/ 2184326 w 4903819"/>
                  <a:gd name="connsiteY105" fmla="*/ 5897943 h 6858062"/>
                  <a:gd name="connsiteX106" fmla="*/ 1418436 w 4903819"/>
                  <a:gd name="connsiteY106" fmla="*/ 6580533 h 6858062"/>
                  <a:gd name="connsiteX107" fmla="*/ 1208954 w 4903819"/>
                  <a:gd name="connsiteY107" fmla="*/ 6601409 h 6858062"/>
                  <a:gd name="connsiteX108" fmla="*/ 1111667 w 4903819"/>
                  <a:gd name="connsiteY108" fmla="*/ 6582151 h 6858062"/>
                  <a:gd name="connsiteX109" fmla="*/ 1111406 w 4903819"/>
                  <a:gd name="connsiteY109" fmla="*/ 6578750 h 6858062"/>
                  <a:gd name="connsiteX110" fmla="*/ 2006485 w 4903819"/>
                  <a:gd name="connsiteY110" fmla="*/ 5989840 h 6858062"/>
                  <a:gd name="connsiteX111" fmla="*/ 2173738 w 4903819"/>
                  <a:gd name="connsiteY111" fmla="*/ 5469647 h 6858062"/>
                  <a:gd name="connsiteX112" fmla="*/ 2177139 w 4903819"/>
                  <a:gd name="connsiteY112" fmla="*/ 5447839 h 6858062"/>
                  <a:gd name="connsiteX113" fmla="*/ 2217053 w 4903819"/>
                  <a:gd name="connsiteY113" fmla="*/ 4769692 h 6858062"/>
                  <a:gd name="connsiteX114" fmla="*/ 2043161 w 4903819"/>
                  <a:gd name="connsiteY114" fmla="*/ 3826141 h 6858062"/>
                  <a:gd name="connsiteX115" fmla="*/ 1635799 w 4903819"/>
                  <a:gd name="connsiteY115" fmla="*/ 3220415 h 6858062"/>
                  <a:gd name="connsiteX116" fmla="*/ 1342145 w 4903819"/>
                  <a:gd name="connsiteY116" fmla="*/ 2973966 h 6858062"/>
                  <a:gd name="connsiteX117" fmla="*/ 1352736 w 4903819"/>
                  <a:gd name="connsiteY117" fmla="*/ 2967053 h 6858062"/>
                  <a:gd name="connsiteX118" fmla="*/ 1394809 w 4903819"/>
                  <a:gd name="connsiteY118" fmla="*/ 2906675 h 6858062"/>
                  <a:gd name="connsiteX119" fmla="*/ 1395953 w 4903819"/>
                  <a:gd name="connsiteY119" fmla="*/ 2907635 h 6858062"/>
                  <a:gd name="connsiteX120" fmla="*/ 1457359 w 4903819"/>
                  <a:gd name="connsiteY120" fmla="*/ 2922613 h 6858062"/>
                  <a:gd name="connsiteX121" fmla="*/ 1486251 w 4903819"/>
                  <a:gd name="connsiteY121" fmla="*/ 2918635 h 6858062"/>
                  <a:gd name="connsiteX122" fmla="*/ 1488281 w 4903819"/>
                  <a:gd name="connsiteY122" fmla="*/ 2925768 h 6858062"/>
                  <a:gd name="connsiteX123" fmla="*/ 1538336 w 4903819"/>
                  <a:gd name="connsiteY123" fmla="*/ 2984582 h 6858062"/>
                  <a:gd name="connsiteX124" fmla="*/ 1725941 w 4903819"/>
                  <a:gd name="connsiteY124" fmla="*/ 3171092 h 6858062"/>
                  <a:gd name="connsiteX125" fmla="*/ 1805408 w 4903819"/>
                  <a:gd name="connsiteY125" fmla="*/ 3213749 h 6858062"/>
                  <a:gd name="connsiteX126" fmla="*/ 2108971 w 4903819"/>
                  <a:gd name="connsiteY126" fmla="*/ 3744146 h 6858062"/>
                  <a:gd name="connsiteX127" fmla="*/ 2192721 w 4903819"/>
                  <a:gd name="connsiteY127" fmla="*/ 4032978 h 6858062"/>
                  <a:gd name="connsiteX128" fmla="*/ 2246872 w 4903819"/>
                  <a:gd name="connsiteY128" fmla="*/ 4212658 h 6858062"/>
                  <a:gd name="connsiteX129" fmla="*/ 2309444 w 4903819"/>
                  <a:gd name="connsiteY129" fmla="*/ 5639341 h 6858062"/>
                  <a:gd name="connsiteX130" fmla="*/ 2498478 w 4903819"/>
                  <a:gd name="connsiteY130" fmla="*/ 6455690 h 6858062"/>
                  <a:gd name="connsiteX131" fmla="*/ 2253208 w 4903819"/>
                  <a:gd name="connsiteY131" fmla="*/ 6412320 h 6858062"/>
                  <a:gd name="connsiteX132" fmla="*/ 1826586 w 4903819"/>
                  <a:gd name="connsiteY132" fmla="*/ 3221567 h 6858062"/>
                  <a:gd name="connsiteX133" fmla="*/ 1907483 w 4903819"/>
                  <a:gd name="connsiteY133" fmla="*/ 3236051 h 6858062"/>
                  <a:gd name="connsiteX134" fmla="*/ 1948302 w 4903819"/>
                  <a:gd name="connsiteY134" fmla="*/ 3231113 h 6858062"/>
                  <a:gd name="connsiteX135" fmla="*/ 2014056 w 4903819"/>
                  <a:gd name="connsiteY135" fmla="*/ 3190294 h 6858062"/>
                  <a:gd name="connsiteX136" fmla="*/ 2205998 w 4903819"/>
                  <a:gd name="connsiteY136" fmla="*/ 3804881 h 6858062"/>
                  <a:gd name="connsiteX137" fmla="*/ 2258091 w 4903819"/>
                  <a:gd name="connsiteY137" fmla="*/ 4206870 h 6858062"/>
                  <a:gd name="connsiteX138" fmla="*/ 2204900 w 4903819"/>
                  <a:gd name="connsiteY138" fmla="*/ 4029631 h 6858062"/>
                  <a:gd name="connsiteX139" fmla="*/ 2120986 w 4903819"/>
                  <a:gd name="connsiteY139" fmla="*/ 3740306 h 6858062"/>
                  <a:gd name="connsiteX140" fmla="*/ 1826586 w 4903819"/>
                  <a:gd name="connsiteY140" fmla="*/ 3221567 h 6858062"/>
                  <a:gd name="connsiteX141" fmla="*/ 2597782 w 4903819"/>
                  <a:gd name="connsiteY141" fmla="*/ 6594332 h 6858062"/>
                  <a:gd name="connsiteX142" fmla="*/ 2527007 w 4903819"/>
                  <a:gd name="connsiteY142" fmla="*/ 6482738 h 6858062"/>
                  <a:gd name="connsiteX143" fmla="*/ 2520807 w 4903819"/>
                  <a:gd name="connsiteY143" fmla="*/ 6475743 h 6858062"/>
                  <a:gd name="connsiteX144" fmla="*/ 2322063 w 4903819"/>
                  <a:gd name="connsiteY144" fmla="*/ 5638930 h 6858062"/>
                  <a:gd name="connsiteX145" fmla="*/ 2260121 w 4903819"/>
                  <a:gd name="connsiteY145" fmla="*/ 4225359 h 6858062"/>
                  <a:gd name="connsiteX146" fmla="*/ 2261932 w 4903819"/>
                  <a:gd name="connsiteY146" fmla="*/ 4225030 h 6858062"/>
                  <a:gd name="connsiteX147" fmla="*/ 2218205 w 4903819"/>
                  <a:gd name="connsiteY147" fmla="*/ 3801644 h 6858062"/>
                  <a:gd name="connsiteX148" fmla="*/ 2023383 w 4903819"/>
                  <a:gd name="connsiteY148" fmla="*/ 3178307 h 6858062"/>
                  <a:gd name="connsiteX149" fmla="*/ 2035947 w 4903819"/>
                  <a:gd name="connsiteY149" fmla="*/ 3157431 h 6858062"/>
                  <a:gd name="connsiteX150" fmla="*/ 2060608 w 4903819"/>
                  <a:gd name="connsiteY150" fmla="*/ 3025977 h 6858062"/>
                  <a:gd name="connsiteX151" fmla="*/ 2050897 w 4903819"/>
                  <a:gd name="connsiteY151" fmla="*/ 2798977 h 6858062"/>
                  <a:gd name="connsiteX152" fmla="*/ 2043600 w 4903819"/>
                  <a:gd name="connsiteY152" fmla="*/ 2668916 h 6858062"/>
                  <a:gd name="connsiteX153" fmla="*/ 2042750 w 4903819"/>
                  <a:gd name="connsiteY153" fmla="*/ 2665509 h 6858062"/>
                  <a:gd name="connsiteX154" fmla="*/ 2088891 w 4903819"/>
                  <a:gd name="connsiteY154" fmla="*/ 2680860 h 6858062"/>
                  <a:gd name="connsiteX155" fmla="*/ 2101893 w 4903819"/>
                  <a:gd name="connsiteY155" fmla="*/ 2681593 h 6858062"/>
                  <a:gd name="connsiteX156" fmla="*/ 2122879 w 4903819"/>
                  <a:gd name="connsiteY156" fmla="*/ 2679500 h 6858062"/>
                  <a:gd name="connsiteX157" fmla="*/ 2421915 w 4903819"/>
                  <a:gd name="connsiteY157" fmla="*/ 3828143 h 6858062"/>
                  <a:gd name="connsiteX158" fmla="*/ 2610785 w 4903819"/>
                  <a:gd name="connsiteY158" fmla="*/ 4474441 h 6858062"/>
                  <a:gd name="connsiteX159" fmla="*/ 2600772 w 4903819"/>
                  <a:gd name="connsiteY159" fmla="*/ 5658077 h 6858062"/>
                  <a:gd name="connsiteX160" fmla="*/ 2584148 w 4903819"/>
                  <a:gd name="connsiteY160" fmla="*/ 5802233 h 6858062"/>
                  <a:gd name="connsiteX161" fmla="*/ 2646364 w 4903819"/>
                  <a:gd name="connsiteY161" fmla="*/ 6674954 h 6858062"/>
                  <a:gd name="connsiteX162" fmla="*/ 2597782 w 4903819"/>
                  <a:gd name="connsiteY162" fmla="*/ 6594332 h 6858062"/>
                  <a:gd name="connsiteX163" fmla="*/ 2669708 w 4903819"/>
                  <a:gd name="connsiteY163" fmla="*/ 6711987 h 6858062"/>
                  <a:gd name="connsiteX164" fmla="*/ 2596684 w 4903819"/>
                  <a:gd name="connsiteY164" fmla="*/ 5803659 h 6858062"/>
                  <a:gd name="connsiteX165" fmla="*/ 2613308 w 4903819"/>
                  <a:gd name="connsiteY165" fmla="*/ 5659559 h 6858062"/>
                  <a:gd name="connsiteX166" fmla="*/ 2623074 w 4903819"/>
                  <a:gd name="connsiteY166" fmla="*/ 4471616 h 6858062"/>
                  <a:gd name="connsiteX167" fmla="*/ 2433958 w 4903819"/>
                  <a:gd name="connsiteY167" fmla="*/ 3824413 h 6858062"/>
                  <a:gd name="connsiteX168" fmla="*/ 2135333 w 4903819"/>
                  <a:gd name="connsiteY168" fmla="*/ 2676682 h 6858062"/>
                  <a:gd name="connsiteX169" fmla="*/ 2220756 w 4903819"/>
                  <a:gd name="connsiteY169" fmla="*/ 2623703 h 6858062"/>
                  <a:gd name="connsiteX170" fmla="*/ 2222923 w 4903819"/>
                  <a:gd name="connsiteY170" fmla="*/ 2620043 h 6858062"/>
                  <a:gd name="connsiteX171" fmla="*/ 2228437 w 4903819"/>
                  <a:gd name="connsiteY171" fmla="*/ 2621514 h 6858062"/>
                  <a:gd name="connsiteX172" fmla="*/ 2292601 w 4903819"/>
                  <a:gd name="connsiteY172" fmla="*/ 3015004 h 6858062"/>
                  <a:gd name="connsiteX173" fmla="*/ 2381316 w 4903819"/>
                  <a:gd name="connsiteY173" fmla="*/ 3212240 h 6858062"/>
                  <a:gd name="connsiteX174" fmla="*/ 2698814 w 4903819"/>
                  <a:gd name="connsiteY174" fmla="*/ 4190547 h 6858062"/>
                  <a:gd name="connsiteX175" fmla="*/ 2702654 w 4903819"/>
                  <a:gd name="connsiteY175" fmla="*/ 4191837 h 6858062"/>
                  <a:gd name="connsiteX176" fmla="*/ 2706220 w 4903819"/>
                  <a:gd name="connsiteY176" fmla="*/ 4190740 h 6858062"/>
                  <a:gd name="connsiteX177" fmla="*/ 2708689 w 4903819"/>
                  <a:gd name="connsiteY177" fmla="*/ 4183772 h 6858062"/>
                  <a:gd name="connsiteX178" fmla="*/ 2673549 w 4903819"/>
                  <a:gd name="connsiteY178" fmla="*/ 3261453 h 6858062"/>
                  <a:gd name="connsiteX179" fmla="*/ 2837839 w 4903819"/>
                  <a:gd name="connsiteY179" fmla="*/ 2636906 h 6858062"/>
                  <a:gd name="connsiteX180" fmla="*/ 2856493 w 4903819"/>
                  <a:gd name="connsiteY180" fmla="*/ 2641191 h 6858062"/>
                  <a:gd name="connsiteX181" fmla="*/ 2878850 w 4903819"/>
                  <a:gd name="connsiteY181" fmla="*/ 2642908 h 6858062"/>
                  <a:gd name="connsiteX182" fmla="*/ 2946963 w 4903819"/>
                  <a:gd name="connsiteY182" fmla="*/ 2625305 h 6858062"/>
                  <a:gd name="connsiteX183" fmla="*/ 2970857 w 4903819"/>
                  <a:gd name="connsiteY183" fmla="*/ 2641989 h 6858062"/>
                  <a:gd name="connsiteX184" fmla="*/ 2985341 w 4903819"/>
                  <a:gd name="connsiteY184" fmla="*/ 2645166 h 6858062"/>
                  <a:gd name="connsiteX185" fmla="*/ 2980047 w 4903819"/>
                  <a:gd name="connsiteY185" fmla="*/ 2651291 h 6858062"/>
                  <a:gd name="connsiteX186" fmla="*/ 2897504 w 4903819"/>
                  <a:gd name="connsiteY186" fmla="*/ 3047401 h 6858062"/>
                  <a:gd name="connsiteX187" fmla="*/ 2782097 w 4903819"/>
                  <a:gd name="connsiteY187" fmla="*/ 3746067 h 6858062"/>
                  <a:gd name="connsiteX188" fmla="*/ 2822175 w 4903819"/>
                  <a:gd name="connsiteY188" fmla="*/ 4502367 h 6858062"/>
                  <a:gd name="connsiteX189" fmla="*/ 2825495 w 4903819"/>
                  <a:gd name="connsiteY189" fmla="*/ 4926548 h 6858062"/>
                  <a:gd name="connsiteX190" fmla="*/ 2780918 w 4903819"/>
                  <a:gd name="connsiteY190" fmla="*/ 5376213 h 6858062"/>
                  <a:gd name="connsiteX191" fmla="*/ 2702736 w 4903819"/>
                  <a:gd name="connsiteY191" fmla="*/ 6155228 h 6858062"/>
                  <a:gd name="connsiteX192" fmla="*/ 2771893 w 4903819"/>
                  <a:gd name="connsiteY192" fmla="*/ 6836337 h 6858062"/>
                  <a:gd name="connsiteX193" fmla="*/ 2669708 w 4903819"/>
                  <a:gd name="connsiteY193" fmla="*/ 6711987 h 6858062"/>
                  <a:gd name="connsiteX194" fmla="*/ 2399887 w 4903819"/>
                  <a:gd name="connsiteY194" fmla="*/ 3232183 h 6858062"/>
                  <a:gd name="connsiteX195" fmla="*/ 2457714 w 4903819"/>
                  <a:gd name="connsiteY195" fmla="*/ 3266665 h 6858062"/>
                  <a:gd name="connsiteX196" fmla="*/ 2477190 w 4903819"/>
                  <a:gd name="connsiteY196" fmla="*/ 3269052 h 6858062"/>
                  <a:gd name="connsiteX197" fmla="*/ 2545880 w 4903819"/>
                  <a:gd name="connsiteY197" fmla="*/ 3232869 h 6858062"/>
                  <a:gd name="connsiteX198" fmla="*/ 2731595 w 4903819"/>
                  <a:gd name="connsiteY198" fmla="*/ 2599947 h 6858062"/>
                  <a:gd name="connsiteX199" fmla="*/ 2754446 w 4903819"/>
                  <a:gd name="connsiteY199" fmla="*/ 2602759 h 6858062"/>
                  <a:gd name="connsiteX200" fmla="*/ 2784923 w 4903819"/>
                  <a:gd name="connsiteY200" fmla="*/ 2597637 h 6858062"/>
                  <a:gd name="connsiteX201" fmla="*/ 2826098 w 4903819"/>
                  <a:gd name="connsiteY201" fmla="*/ 2632218 h 6858062"/>
                  <a:gd name="connsiteX202" fmla="*/ 2661232 w 4903819"/>
                  <a:gd name="connsiteY202" fmla="*/ 3258710 h 6858062"/>
                  <a:gd name="connsiteX203" fmla="*/ 2686744 w 4903819"/>
                  <a:gd name="connsiteY203" fmla="*/ 4149098 h 6858062"/>
                  <a:gd name="connsiteX204" fmla="*/ 2399887 w 4903819"/>
                  <a:gd name="connsiteY204" fmla="*/ 3232183 h 6858062"/>
                  <a:gd name="connsiteX205" fmla="*/ 2912235 w 4903819"/>
                  <a:gd name="connsiteY205" fmla="*/ 3419900 h 6858062"/>
                  <a:gd name="connsiteX206" fmla="*/ 2935003 w 4903819"/>
                  <a:gd name="connsiteY206" fmla="*/ 3422616 h 6858062"/>
                  <a:gd name="connsiteX207" fmla="*/ 3225398 w 4903819"/>
                  <a:gd name="connsiteY207" fmla="*/ 3306058 h 6858062"/>
                  <a:gd name="connsiteX208" fmla="*/ 3523804 w 4903819"/>
                  <a:gd name="connsiteY208" fmla="*/ 2923189 h 6858062"/>
                  <a:gd name="connsiteX209" fmla="*/ 3523913 w 4903819"/>
                  <a:gd name="connsiteY209" fmla="*/ 2922695 h 6858062"/>
                  <a:gd name="connsiteX210" fmla="*/ 3552552 w 4903819"/>
                  <a:gd name="connsiteY210" fmla="*/ 2926838 h 6858062"/>
                  <a:gd name="connsiteX211" fmla="*/ 3555735 w 4903819"/>
                  <a:gd name="connsiteY211" fmla="*/ 2926783 h 6858062"/>
                  <a:gd name="connsiteX212" fmla="*/ 3574388 w 4903819"/>
                  <a:gd name="connsiteY212" fmla="*/ 2924176 h 6858062"/>
                  <a:gd name="connsiteX213" fmla="*/ 3596608 w 4903819"/>
                  <a:gd name="connsiteY213" fmla="*/ 2960935 h 6858062"/>
                  <a:gd name="connsiteX214" fmla="*/ 3119182 w 4903819"/>
                  <a:gd name="connsiteY214" fmla="*/ 3595547 h 6858062"/>
                  <a:gd name="connsiteX215" fmla="*/ 2834136 w 4903819"/>
                  <a:gd name="connsiteY215" fmla="*/ 4476554 h 6858062"/>
                  <a:gd name="connsiteX216" fmla="*/ 2794634 w 4903819"/>
                  <a:gd name="connsiteY216" fmla="*/ 3744805 h 6858062"/>
                  <a:gd name="connsiteX217" fmla="*/ 2883349 w 4903819"/>
                  <a:gd name="connsiteY217" fmla="*/ 3126021 h 6858062"/>
                  <a:gd name="connsiteX218" fmla="*/ 2877122 w 4903819"/>
                  <a:gd name="connsiteY218" fmla="*/ 3165990 h 6858062"/>
                  <a:gd name="connsiteX219" fmla="*/ 2912235 w 4903819"/>
                  <a:gd name="connsiteY219" fmla="*/ 3419900 h 6858062"/>
                  <a:gd name="connsiteX220" fmla="*/ 3090680 w 4903819"/>
                  <a:gd name="connsiteY220" fmla="*/ 6435527 h 6858062"/>
                  <a:gd name="connsiteX221" fmla="*/ 3074193 w 4903819"/>
                  <a:gd name="connsiteY221" fmla="*/ 6060230 h 6858062"/>
                  <a:gd name="connsiteX222" fmla="*/ 3082368 w 4903819"/>
                  <a:gd name="connsiteY222" fmla="*/ 6079680 h 6858062"/>
                  <a:gd name="connsiteX223" fmla="*/ 3445485 w 4903819"/>
                  <a:gd name="connsiteY223" fmla="*/ 6493903 h 6858062"/>
                  <a:gd name="connsiteX224" fmla="*/ 3090680 w 4903819"/>
                  <a:gd name="connsiteY224" fmla="*/ 6435527 h 6858062"/>
                  <a:gd name="connsiteX225" fmla="*/ 3735853 w 4903819"/>
                  <a:gd name="connsiteY225" fmla="*/ 6529181 h 6858062"/>
                  <a:gd name="connsiteX226" fmla="*/ 3468062 w 4903819"/>
                  <a:gd name="connsiteY226" fmla="*/ 6496811 h 6858062"/>
                  <a:gd name="connsiteX227" fmla="*/ 3094301 w 4903819"/>
                  <a:gd name="connsiteY227" fmla="*/ 6075537 h 6858062"/>
                  <a:gd name="connsiteX228" fmla="*/ 3071532 w 4903819"/>
                  <a:gd name="connsiteY228" fmla="*/ 6044814 h 6858062"/>
                  <a:gd name="connsiteX229" fmla="*/ 3063659 w 4903819"/>
                  <a:gd name="connsiteY229" fmla="*/ 6249758 h 6858062"/>
                  <a:gd name="connsiteX230" fmla="*/ 3077787 w 4903819"/>
                  <a:gd name="connsiteY230" fmla="*/ 6432784 h 6858062"/>
                  <a:gd name="connsiteX231" fmla="*/ 2910836 w 4903819"/>
                  <a:gd name="connsiteY231" fmla="*/ 6467047 h 6858062"/>
                  <a:gd name="connsiteX232" fmla="*/ 2969046 w 4903819"/>
                  <a:gd name="connsiteY232" fmla="*/ 5209537 h 6858062"/>
                  <a:gd name="connsiteX233" fmla="*/ 3116740 w 4903819"/>
                  <a:gd name="connsiteY233" fmla="*/ 5867630 h 6858062"/>
                  <a:gd name="connsiteX234" fmla="*/ 3915286 w 4903819"/>
                  <a:gd name="connsiteY234" fmla="*/ 6550824 h 6858062"/>
                  <a:gd name="connsiteX235" fmla="*/ 3735853 w 4903819"/>
                  <a:gd name="connsiteY235" fmla="*/ 6529181 h 6858062"/>
                  <a:gd name="connsiteX236" fmla="*/ 3031564 w 4903819"/>
                  <a:gd name="connsiteY236" fmla="*/ 4461603 h 6858062"/>
                  <a:gd name="connsiteX237" fmla="*/ 3031537 w 4903819"/>
                  <a:gd name="connsiteY237" fmla="*/ 4461823 h 6858062"/>
                  <a:gd name="connsiteX238" fmla="*/ 3024267 w 4903819"/>
                  <a:gd name="connsiteY238" fmla="*/ 4689865 h 6858062"/>
                  <a:gd name="connsiteX239" fmla="*/ 3182687 w 4903819"/>
                  <a:gd name="connsiteY239" fmla="*/ 5690008 h 6858062"/>
                  <a:gd name="connsiteX240" fmla="*/ 3593426 w 4903819"/>
                  <a:gd name="connsiteY240" fmla="*/ 6149439 h 6858062"/>
                  <a:gd name="connsiteX241" fmla="*/ 3878911 w 4903819"/>
                  <a:gd name="connsiteY241" fmla="*/ 6337788 h 6858062"/>
                  <a:gd name="connsiteX242" fmla="*/ 4144343 w 4903819"/>
                  <a:gd name="connsiteY242" fmla="*/ 6514120 h 6858062"/>
                  <a:gd name="connsiteX243" fmla="*/ 4150981 w 4903819"/>
                  <a:gd name="connsiteY243" fmla="*/ 6541058 h 6858062"/>
                  <a:gd name="connsiteX244" fmla="*/ 3972289 w 4903819"/>
                  <a:gd name="connsiteY244" fmla="*/ 6558615 h 6858062"/>
                  <a:gd name="connsiteX245" fmla="*/ 3128700 w 4903819"/>
                  <a:gd name="connsiteY245" fmla="*/ 5863570 h 6858062"/>
                  <a:gd name="connsiteX246" fmla="*/ 2972558 w 4903819"/>
                  <a:gd name="connsiteY246" fmla="*/ 5056219 h 6858062"/>
                  <a:gd name="connsiteX247" fmla="*/ 2966386 w 4903819"/>
                  <a:gd name="connsiteY247" fmla="*/ 5049772 h 6858062"/>
                  <a:gd name="connsiteX248" fmla="*/ 2959939 w 4903819"/>
                  <a:gd name="connsiteY248" fmla="*/ 5055972 h 6858062"/>
                  <a:gd name="connsiteX249" fmla="*/ 2959939 w 4903819"/>
                  <a:gd name="connsiteY249" fmla="*/ 5056027 h 6858062"/>
                  <a:gd name="connsiteX250" fmla="*/ 2894925 w 4903819"/>
                  <a:gd name="connsiteY250" fmla="*/ 6491516 h 6858062"/>
                  <a:gd name="connsiteX251" fmla="*/ 2889713 w 4903819"/>
                  <a:gd name="connsiteY251" fmla="*/ 6505452 h 6858062"/>
                  <a:gd name="connsiteX252" fmla="*/ 2865984 w 4903819"/>
                  <a:gd name="connsiteY252" fmla="*/ 6612711 h 6858062"/>
                  <a:gd name="connsiteX253" fmla="*/ 2786185 w 4903819"/>
                  <a:gd name="connsiteY253" fmla="*/ 6838613 h 6858062"/>
                  <a:gd name="connsiteX254" fmla="*/ 2715328 w 4903819"/>
                  <a:gd name="connsiteY254" fmla="*/ 6155913 h 6858062"/>
                  <a:gd name="connsiteX255" fmla="*/ 2793399 w 4903819"/>
                  <a:gd name="connsiteY255" fmla="*/ 5378051 h 6858062"/>
                  <a:gd name="connsiteX256" fmla="*/ 2838086 w 4903819"/>
                  <a:gd name="connsiteY256" fmla="*/ 4926740 h 6858062"/>
                  <a:gd name="connsiteX257" fmla="*/ 2836413 w 4903819"/>
                  <a:gd name="connsiteY257" fmla="*/ 4574431 h 6858062"/>
                  <a:gd name="connsiteX258" fmla="*/ 3126286 w 4903819"/>
                  <a:gd name="connsiteY258" fmla="*/ 3605944 h 6858062"/>
                  <a:gd name="connsiteX259" fmla="*/ 3605386 w 4903819"/>
                  <a:gd name="connsiteY259" fmla="*/ 2971113 h 6858062"/>
                  <a:gd name="connsiteX260" fmla="*/ 3668946 w 4903819"/>
                  <a:gd name="connsiteY260" fmla="*/ 3008009 h 6858062"/>
                  <a:gd name="connsiteX261" fmla="*/ 3684555 w 4903819"/>
                  <a:gd name="connsiteY261" fmla="*/ 3047264 h 6858062"/>
                  <a:gd name="connsiteX262" fmla="*/ 3490748 w 4903819"/>
                  <a:gd name="connsiteY262" fmla="*/ 3423850 h 6858062"/>
                  <a:gd name="connsiteX263" fmla="*/ 3349281 w 4903819"/>
                  <a:gd name="connsiteY263" fmla="*/ 3631867 h 6858062"/>
                  <a:gd name="connsiteX264" fmla="*/ 3338007 w 4903819"/>
                  <a:gd name="connsiteY264" fmla="*/ 3640289 h 6858062"/>
                  <a:gd name="connsiteX265" fmla="*/ 3114079 w 4903819"/>
                  <a:gd name="connsiteY265" fmla="*/ 3886189 h 6858062"/>
                  <a:gd name="connsiteX266" fmla="*/ 3031564 w 4903819"/>
                  <a:gd name="connsiteY266" fmla="*/ 4461603 h 6858062"/>
                  <a:gd name="connsiteX267" fmla="*/ 4677100 w 4903819"/>
                  <a:gd name="connsiteY267" fmla="*/ 3251797 h 6858062"/>
                  <a:gd name="connsiteX268" fmla="*/ 4672244 w 4903819"/>
                  <a:gd name="connsiteY268" fmla="*/ 3261096 h 6858062"/>
                  <a:gd name="connsiteX269" fmla="*/ 4515333 w 4903819"/>
                  <a:gd name="connsiteY269" fmla="*/ 3543564 h 6858062"/>
                  <a:gd name="connsiteX270" fmla="*/ 4508503 w 4903819"/>
                  <a:gd name="connsiteY270" fmla="*/ 3551053 h 6858062"/>
                  <a:gd name="connsiteX271" fmla="*/ 4283944 w 4903819"/>
                  <a:gd name="connsiteY271" fmla="*/ 3752074 h 6858062"/>
                  <a:gd name="connsiteX272" fmla="*/ 4276977 w 4903819"/>
                  <a:gd name="connsiteY272" fmla="*/ 3754488 h 6858062"/>
                  <a:gd name="connsiteX273" fmla="*/ 4273877 w 4903819"/>
                  <a:gd name="connsiteY273" fmla="*/ 3761154 h 6858062"/>
                  <a:gd name="connsiteX274" fmla="*/ 4126430 w 4903819"/>
                  <a:gd name="connsiteY274" fmla="*/ 4129923 h 6858062"/>
                  <a:gd name="connsiteX275" fmla="*/ 3821688 w 4903819"/>
                  <a:gd name="connsiteY275" fmla="*/ 4227526 h 6858062"/>
                  <a:gd name="connsiteX276" fmla="*/ 3811757 w 4903819"/>
                  <a:gd name="connsiteY276" fmla="*/ 4234000 h 6858062"/>
                  <a:gd name="connsiteX277" fmla="*/ 3437503 w 4903819"/>
                  <a:gd name="connsiteY277" fmla="*/ 4452660 h 6858062"/>
                  <a:gd name="connsiteX278" fmla="*/ 3429959 w 4903819"/>
                  <a:gd name="connsiteY278" fmla="*/ 4454004 h 6858062"/>
                  <a:gd name="connsiteX279" fmla="*/ 3050629 w 4903819"/>
                  <a:gd name="connsiteY279" fmla="*/ 4458037 h 6858062"/>
                  <a:gd name="connsiteX280" fmla="*/ 3131389 w 4903819"/>
                  <a:gd name="connsiteY280" fmla="*/ 3893816 h 6858062"/>
                  <a:gd name="connsiteX281" fmla="*/ 3349309 w 4903819"/>
                  <a:gd name="connsiteY281" fmla="*/ 3655459 h 6858062"/>
                  <a:gd name="connsiteX282" fmla="*/ 3360638 w 4903819"/>
                  <a:gd name="connsiteY282" fmla="*/ 3647010 h 6858062"/>
                  <a:gd name="connsiteX283" fmla="*/ 3508277 w 4903819"/>
                  <a:gd name="connsiteY283" fmla="*/ 3430983 h 6858062"/>
                  <a:gd name="connsiteX284" fmla="*/ 3698162 w 4903819"/>
                  <a:gd name="connsiteY284" fmla="*/ 3061721 h 6858062"/>
                  <a:gd name="connsiteX285" fmla="*/ 3706309 w 4903819"/>
                  <a:gd name="connsiteY285" fmla="*/ 3067427 h 6858062"/>
                  <a:gd name="connsiteX286" fmla="*/ 3756098 w 4903819"/>
                  <a:gd name="connsiteY286" fmla="*/ 3079634 h 6858062"/>
                  <a:gd name="connsiteX287" fmla="*/ 3812663 w 4903819"/>
                  <a:gd name="connsiteY287" fmla="*/ 3069566 h 6858062"/>
                  <a:gd name="connsiteX288" fmla="*/ 3817847 w 4903819"/>
                  <a:gd name="connsiteY288" fmla="*/ 3058072 h 6858062"/>
                  <a:gd name="connsiteX289" fmla="*/ 3806353 w 4903819"/>
                  <a:gd name="connsiteY289" fmla="*/ 3052833 h 6858062"/>
                  <a:gd name="connsiteX290" fmla="*/ 3715416 w 4903819"/>
                  <a:gd name="connsiteY290" fmla="*/ 3052037 h 6858062"/>
                  <a:gd name="connsiteX291" fmla="*/ 3703977 w 4903819"/>
                  <a:gd name="connsiteY291" fmla="*/ 3042820 h 6858062"/>
                  <a:gd name="connsiteX292" fmla="*/ 3700932 w 4903819"/>
                  <a:gd name="connsiteY292" fmla="*/ 3039199 h 6858062"/>
                  <a:gd name="connsiteX293" fmla="*/ 3687600 w 4903819"/>
                  <a:gd name="connsiteY293" fmla="*/ 3010231 h 6858062"/>
                  <a:gd name="connsiteX294" fmla="*/ 3692181 w 4903819"/>
                  <a:gd name="connsiteY294" fmla="*/ 3010560 h 6858062"/>
                  <a:gd name="connsiteX295" fmla="*/ 3777796 w 4903819"/>
                  <a:gd name="connsiteY295" fmla="*/ 2984390 h 6858062"/>
                  <a:gd name="connsiteX296" fmla="*/ 3781116 w 4903819"/>
                  <a:gd name="connsiteY296" fmla="*/ 2972182 h 6858062"/>
                  <a:gd name="connsiteX297" fmla="*/ 3768909 w 4903819"/>
                  <a:gd name="connsiteY297" fmla="*/ 2968891 h 6858062"/>
                  <a:gd name="connsiteX298" fmla="*/ 3677971 w 4903819"/>
                  <a:gd name="connsiteY298" fmla="*/ 2991687 h 6858062"/>
                  <a:gd name="connsiteX299" fmla="*/ 3591588 w 4903819"/>
                  <a:gd name="connsiteY299" fmla="*/ 2918663 h 6858062"/>
                  <a:gd name="connsiteX300" fmla="*/ 3664941 w 4903819"/>
                  <a:gd name="connsiteY300" fmla="*/ 2855350 h 6858062"/>
                  <a:gd name="connsiteX301" fmla="*/ 3662966 w 4903819"/>
                  <a:gd name="connsiteY301" fmla="*/ 2842868 h 6858062"/>
                  <a:gd name="connsiteX302" fmla="*/ 3650485 w 4903819"/>
                  <a:gd name="connsiteY302" fmla="*/ 2844843 h 6858062"/>
                  <a:gd name="connsiteX303" fmla="*/ 3555296 w 4903819"/>
                  <a:gd name="connsiteY303" fmla="*/ 2908924 h 6858062"/>
                  <a:gd name="connsiteX304" fmla="*/ 3474261 w 4903819"/>
                  <a:gd name="connsiteY304" fmla="*/ 2869971 h 6858062"/>
                  <a:gd name="connsiteX305" fmla="*/ 3461670 w 4903819"/>
                  <a:gd name="connsiteY305" fmla="*/ 2868846 h 6858062"/>
                  <a:gd name="connsiteX306" fmla="*/ 3460518 w 4903819"/>
                  <a:gd name="connsiteY306" fmla="*/ 2881410 h 6858062"/>
                  <a:gd name="connsiteX307" fmla="*/ 3507262 w 4903819"/>
                  <a:gd name="connsiteY307" fmla="*/ 2916441 h 6858062"/>
                  <a:gd name="connsiteX308" fmla="*/ 3214673 w 4903819"/>
                  <a:gd name="connsiteY308" fmla="*/ 3291793 h 6858062"/>
                  <a:gd name="connsiteX309" fmla="*/ 2917474 w 4903819"/>
                  <a:gd name="connsiteY309" fmla="*/ 3402810 h 6858062"/>
                  <a:gd name="connsiteX310" fmla="*/ 2894788 w 4903819"/>
                  <a:gd name="connsiteY310" fmla="*/ 3168459 h 6858062"/>
                  <a:gd name="connsiteX311" fmla="*/ 2997466 w 4903819"/>
                  <a:gd name="connsiteY311" fmla="*/ 2655181 h 6858062"/>
                  <a:gd name="connsiteX312" fmla="*/ 2993543 w 4903819"/>
                  <a:gd name="connsiteY312" fmla="*/ 2645791 h 6858062"/>
                  <a:gd name="connsiteX313" fmla="*/ 2996094 w 4903819"/>
                  <a:gd name="connsiteY313" fmla="*/ 2645983 h 6858062"/>
                  <a:gd name="connsiteX314" fmla="*/ 3115478 w 4903819"/>
                  <a:gd name="connsiteY314" fmla="*/ 2601343 h 6858062"/>
                  <a:gd name="connsiteX315" fmla="*/ 3118413 w 4903819"/>
                  <a:gd name="connsiteY315" fmla="*/ 2589062 h 6858062"/>
                  <a:gd name="connsiteX316" fmla="*/ 3106124 w 4903819"/>
                  <a:gd name="connsiteY316" fmla="*/ 2586118 h 6858062"/>
                  <a:gd name="connsiteX317" fmla="*/ 2977413 w 4903819"/>
                  <a:gd name="connsiteY317" fmla="*/ 2625363 h 6858062"/>
                  <a:gd name="connsiteX318" fmla="*/ 2962408 w 4903819"/>
                  <a:gd name="connsiteY318" fmla="*/ 2616077 h 6858062"/>
                  <a:gd name="connsiteX319" fmla="*/ 3024596 w 4903819"/>
                  <a:gd name="connsiteY319" fmla="*/ 2550048 h 6858062"/>
                  <a:gd name="connsiteX320" fmla="*/ 3021250 w 4903819"/>
                  <a:gd name="connsiteY320" fmla="*/ 2537863 h 6858062"/>
                  <a:gd name="connsiteX321" fmla="*/ 3009070 w 4903819"/>
                  <a:gd name="connsiteY321" fmla="*/ 2541215 h 6858062"/>
                  <a:gd name="connsiteX322" fmla="*/ 2859181 w 4903819"/>
                  <a:gd name="connsiteY322" fmla="*/ 2623536 h 6858062"/>
                  <a:gd name="connsiteX323" fmla="*/ 2779985 w 4903819"/>
                  <a:gd name="connsiteY323" fmla="*/ 2503186 h 6858062"/>
                  <a:gd name="connsiteX324" fmla="*/ 2772030 w 4903819"/>
                  <a:gd name="connsiteY324" fmla="*/ 2493384 h 6858062"/>
                  <a:gd name="connsiteX325" fmla="*/ 2762209 w 4903819"/>
                  <a:gd name="connsiteY325" fmla="*/ 2501337 h 6858062"/>
                  <a:gd name="connsiteX326" fmla="*/ 2775925 w 4903819"/>
                  <a:gd name="connsiteY326" fmla="*/ 2581754 h 6858062"/>
                  <a:gd name="connsiteX327" fmla="*/ 2624226 w 4903819"/>
                  <a:gd name="connsiteY327" fmla="*/ 2497121 h 6858062"/>
                  <a:gd name="connsiteX328" fmla="*/ 2611772 w 4903819"/>
                  <a:gd name="connsiteY328" fmla="*/ 2494959 h 6858062"/>
                  <a:gd name="connsiteX329" fmla="*/ 2609605 w 4903819"/>
                  <a:gd name="connsiteY329" fmla="*/ 2507402 h 6858062"/>
                  <a:gd name="connsiteX330" fmla="*/ 2714258 w 4903819"/>
                  <a:gd name="connsiteY330" fmla="*/ 2594828 h 6858062"/>
                  <a:gd name="connsiteX331" fmla="*/ 2532164 w 4903819"/>
                  <a:gd name="connsiteY331" fmla="*/ 3221402 h 6858062"/>
                  <a:gd name="connsiteX332" fmla="*/ 2461884 w 4903819"/>
                  <a:gd name="connsiteY332" fmla="*/ 3249301 h 6858062"/>
                  <a:gd name="connsiteX333" fmla="*/ 2309993 w 4903819"/>
                  <a:gd name="connsiteY333" fmla="*/ 3011026 h 6858062"/>
                  <a:gd name="connsiteX334" fmla="*/ 2246762 w 4903819"/>
                  <a:gd name="connsiteY334" fmla="*/ 2625058 h 6858062"/>
                  <a:gd name="connsiteX335" fmla="*/ 2264894 w 4903819"/>
                  <a:gd name="connsiteY335" fmla="*/ 2626216 h 6858062"/>
                  <a:gd name="connsiteX336" fmla="*/ 2288733 w 4903819"/>
                  <a:gd name="connsiteY336" fmla="*/ 2624189 h 6858062"/>
                  <a:gd name="connsiteX337" fmla="*/ 2417169 w 4903819"/>
                  <a:gd name="connsiteY337" fmla="*/ 2526443 h 6858062"/>
                  <a:gd name="connsiteX338" fmla="*/ 2414618 w 4903819"/>
                  <a:gd name="connsiteY338" fmla="*/ 2514074 h 6858062"/>
                  <a:gd name="connsiteX339" fmla="*/ 2402246 w 4903819"/>
                  <a:gd name="connsiteY339" fmla="*/ 2516636 h 6858062"/>
                  <a:gd name="connsiteX340" fmla="*/ 2285962 w 4903819"/>
                  <a:gd name="connsiteY340" fmla="*/ 2606533 h 6858062"/>
                  <a:gd name="connsiteX341" fmla="*/ 2188633 w 4903819"/>
                  <a:gd name="connsiteY341" fmla="*/ 2584278 h 6858062"/>
                  <a:gd name="connsiteX342" fmla="*/ 2176124 w 4903819"/>
                  <a:gd name="connsiteY342" fmla="*/ 2586022 h 6858062"/>
                  <a:gd name="connsiteX343" fmla="*/ 2177825 w 4903819"/>
                  <a:gd name="connsiteY343" fmla="*/ 2598520 h 6858062"/>
                  <a:gd name="connsiteX344" fmla="*/ 2205202 w 4903819"/>
                  <a:gd name="connsiteY344" fmla="*/ 2613660 h 6858062"/>
                  <a:gd name="connsiteX345" fmla="*/ 2091058 w 4903819"/>
                  <a:gd name="connsiteY345" fmla="*/ 2663139 h 6858062"/>
                  <a:gd name="connsiteX346" fmla="*/ 2009996 w 4903819"/>
                  <a:gd name="connsiteY346" fmla="*/ 2612346 h 6858062"/>
                  <a:gd name="connsiteX347" fmla="*/ 1997624 w 4903819"/>
                  <a:gd name="connsiteY347" fmla="*/ 2609814 h 6858062"/>
                  <a:gd name="connsiteX348" fmla="*/ 1995073 w 4903819"/>
                  <a:gd name="connsiteY348" fmla="*/ 2622178 h 6858062"/>
                  <a:gd name="connsiteX349" fmla="*/ 2025742 w 4903819"/>
                  <a:gd name="connsiteY349" fmla="*/ 2654150 h 6858062"/>
                  <a:gd name="connsiteX350" fmla="*/ 1818493 w 4903819"/>
                  <a:gd name="connsiteY350" fmla="*/ 2646905 h 6858062"/>
                  <a:gd name="connsiteX351" fmla="*/ 1805875 w 4903819"/>
                  <a:gd name="connsiteY351" fmla="*/ 2646965 h 6858062"/>
                  <a:gd name="connsiteX352" fmla="*/ 1805902 w 4903819"/>
                  <a:gd name="connsiteY352" fmla="*/ 2659587 h 6858062"/>
                  <a:gd name="connsiteX353" fmla="*/ 1930553 w 4903819"/>
                  <a:gd name="connsiteY353" fmla="*/ 2711996 h 6858062"/>
                  <a:gd name="connsiteX354" fmla="*/ 2026099 w 4903819"/>
                  <a:gd name="connsiteY354" fmla="*/ 2676932 h 6858062"/>
                  <a:gd name="connsiteX355" fmla="*/ 2033066 w 4903819"/>
                  <a:gd name="connsiteY355" fmla="*/ 2800102 h 6858062"/>
                  <a:gd name="connsiteX356" fmla="*/ 2042722 w 4903819"/>
                  <a:gd name="connsiteY356" fmla="*/ 3026059 h 6858062"/>
                  <a:gd name="connsiteX357" fmla="*/ 2019954 w 4903819"/>
                  <a:gd name="connsiteY357" fmla="*/ 3149448 h 6858062"/>
                  <a:gd name="connsiteX358" fmla="*/ 1943803 w 4903819"/>
                  <a:gd name="connsiteY358" fmla="*/ 3213831 h 6858062"/>
                  <a:gd name="connsiteX359" fmla="*/ 1736038 w 4903819"/>
                  <a:gd name="connsiteY359" fmla="*/ 3156388 h 6858062"/>
                  <a:gd name="connsiteX360" fmla="*/ 1552033 w 4903819"/>
                  <a:gd name="connsiteY360" fmla="*/ 2973143 h 6858062"/>
                  <a:gd name="connsiteX361" fmla="*/ 1501706 w 4903819"/>
                  <a:gd name="connsiteY361" fmla="*/ 2913972 h 6858062"/>
                  <a:gd name="connsiteX362" fmla="*/ 1500973 w 4903819"/>
                  <a:gd name="connsiteY362" fmla="*/ 2913423 h 6858062"/>
                  <a:gd name="connsiteX363" fmla="*/ 1501517 w 4903819"/>
                  <a:gd name="connsiteY363" fmla="*/ 2913204 h 6858062"/>
                  <a:gd name="connsiteX364" fmla="*/ 1580035 w 4903819"/>
                  <a:gd name="connsiteY364" fmla="*/ 2788388 h 6858062"/>
                  <a:gd name="connsiteX365" fmla="*/ 1573106 w 4903819"/>
                  <a:gd name="connsiteY365" fmla="*/ 2777827 h 6858062"/>
                  <a:gd name="connsiteX366" fmla="*/ 1562542 w 4903819"/>
                  <a:gd name="connsiteY366" fmla="*/ 2784767 h 6858062"/>
                  <a:gd name="connsiteX367" fmla="*/ 1494148 w 4903819"/>
                  <a:gd name="connsiteY367" fmla="*/ 2896937 h 6858062"/>
                  <a:gd name="connsiteX368" fmla="*/ 1404492 w 4903819"/>
                  <a:gd name="connsiteY368" fmla="*/ 2891944 h 6858062"/>
                  <a:gd name="connsiteX369" fmla="*/ 1400062 w 4903819"/>
                  <a:gd name="connsiteY369" fmla="*/ 2891011 h 6858062"/>
                  <a:gd name="connsiteX370" fmla="*/ 1409161 w 4903819"/>
                  <a:gd name="connsiteY370" fmla="*/ 2824900 h 6858062"/>
                  <a:gd name="connsiteX371" fmla="*/ 1400002 w 4903819"/>
                  <a:gd name="connsiteY371" fmla="*/ 2816204 h 6858062"/>
                  <a:gd name="connsiteX372" fmla="*/ 1391297 w 4903819"/>
                  <a:gd name="connsiteY372" fmla="*/ 2825339 h 6858062"/>
                  <a:gd name="connsiteX373" fmla="*/ 1341717 w 4903819"/>
                  <a:gd name="connsiteY373" fmla="*/ 2953008 h 6858062"/>
                  <a:gd name="connsiteX374" fmla="*/ 1199874 w 4903819"/>
                  <a:gd name="connsiteY374" fmla="*/ 2940499 h 6858062"/>
                  <a:gd name="connsiteX375" fmla="*/ 1187683 w 4903819"/>
                  <a:gd name="connsiteY375" fmla="*/ 2943790 h 6858062"/>
                  <a:gd name="connsiteX376" fmla="*/ 1190997 w 4903819"/>
                  <a:gd name="connsiteY376" fmla="*/ 2955998 h 6858062"/>
                  <a:gd name="connsiteX377" fmla="*/ 1226958 w 4903819"/>
                  <a:gd name="connsiteY377" fmla="*/ 2972292 h 6858062"/>
                  <a:gd name="connsiteX378" fmla="*/ 1236973 w 4903819"/>
                  <a:gd name="connsiteY378" fmla="*/ 3049568 h 6858062"/>
                  <a:gd name="connsiteX379" fmla="*/ 1168402 w 4903819"/>
                  <a:gd name="connsiteY379" fmla="*/ 3110632 h 6858062"/>
                  <a:gd name="connsiteX380" fmla="*/ 1162918 w 4903819"/>
                  <a:gd name="connsiteY380" fmla="*/ 3121989 h 6858062"/>
                  <a:gd name="connsiteX381" fmla="*/ 1171345 w 4903819"/>
                  <a:gd name="connsiteY381" fmla="*/ 3127996 h 6858062"/>
                  <a:gd name="connsiteX382" fmla="*/ 1174283 w 4903819"/>
                  <a:gd name="connsiteY382" fmla="*/ 3127475 h 6858062"/>
                  <a:gd name="connsiteX383" fmla="*/ 1253641 w 4903819"/>
                  <a:gd name="connsiteY383" fmla="*/ 3056015 h 6858062"/>
                  <a:gd name="connsiteX384" fmla="*/ 1255377 w 4903819"/>
                  <a:gd name="connsiteY384" fmla="*/ 3050419 h 6858062"/>
                  <a:gd name="connsiteX385" fmla="*/ 1555357 w 4903819"/>
                  <a:gd name="connsiteY385" fmla="*/ 3327701 h 6858062"/>
                  <a:gd name="connsiteX386" fmla="*/ 1617985 w 4903819"/>
                  <a:gd name="connsiteY386" fmla="*/ 3566524 h 6858062"/>
                  <a:gd name="connsiteX387" fmla="*/ 1619795 w 4903819"/>
                  <a:gd name="connsiteY387" fmla="*/ 3582737 h 6858062"/>
                  <a:gd name="connsiteX388" fmla="*/ 1701142 w 4903819"/>
                  <a:gd name="connsiteY388" fmla="*/ 3672522 h 6858062"/>
                  <a:gd name="connsiteX389" fmla="*/ 1853908 w 4903819"/>
                  <a:gd name="connsiteY389" fmla="*/ 3815716 h 6858062"/>
                  <a:gd name="connsiteX390" fmla="*/ 2063132 w 4903819"/>
                  <a:gd name="connsiteY390" fmla="*/ 4532186 h 6858062"/>
                  <a:gd name="connsiteX391" fmla="*/ 1734502 w 4903819"/>
                  <a:gd name="connsiteY391" fmla="*/ 4629213 h 6858062"/>
                  <a:gd name="connsiteX392" fmla="*/ 1503988 w 4903819"/>
                  <a:gd name="connsiteY392" fmla="*/ 4478172 h 6858062"/>
                  <a:gd name="connsiteX393" fmla="*/ 1493087 w 4903819"/>
                  <a:gd name="connsiteY393" fmla="*/ 4471835 h 6858062"/>
                  <a:gd name="connsiteX394" fmla="*/ 1243996 w 4903819"/>
                  <a:gd name="connsiteY394" fmla="*/ 4347212 h 6858062"/>
                  <a:gd name="connsiteX395" fmla="*/ 1239451 w 4903819"/>
                  <a:gd name="connsiteY395" fmla="*/ 4341177 h 6858062"/>
                  <a:gd name="connsiteX396" fmla="*/ 1231918 w 4903819"/>
                  <a:gd name="connsiteY396" fmla="*/ 4340381 h 6858062"/>
                  <a:gd name="connsiteX397" fmla="*/ 899957 w 4903819"/>
                  <a:gd name="connsiteY397" fmla="*/ 4258305 h 6858062"/>
                  <a:gd name="connsiteX398" fmla="*/ 800050 w 4903819"/>
                  <a:gd name="connsiteY398" fmla="*/ 3971119 h 6858062"/>
                  <a:gd name="connsiteX399" fmla="*/ 798393 w 4903819"/>
                  <a:gd name="connsiteY399" fmla="*/ 3960667 h 6858062"/>
                  <a:gd name="connsiteX400" fmla="*/ 788076 w 4903819"/>
                  <a:gd name="connsiteY400" fmla="*/ 3958308 h 6858062"/>
                  <a:gd name="connsiteX401" fmla="*/ 622919 w 4903819"/>
                  <a:gd name="connsiteY401" fmla="*/ 3957869 h 6858062"/>
                  <a:gd name="connsiteX402" fmla="*/ 543520 w 4903819"/>
                  <a:gd name="connsiteY402" fmla="*/ 3858264 h 6858062"/>
                  <a:gd name="connsiteX403" fmla="*/ 537095 w 4903819"/>
                  <a:gd name="connsiteY403" fmla="*/ 3852009 h 6858062"/>
                  <a:gd name="connsiteX404" fmla="*/ 379243 w 4903819"/>
                  <a:gd name="connsiteY404" fmla="*/ 3730568 h 6858062"/>
                  <a:gd name="connsiteX405" fmla="*/ 366893 w 4903819"/>
                  <a:gd name="connsiteY405" fmla="*/ 3552177 h 6858062"/>
                  <a:gd name="connsiteX406" fmla="*/ 360579 w 4903819"/>
                  <a:gd name="connsiteY406" fmla="*/ 3540464 h 6858062"/>
                  <a:gd name="connsiteX407" fmla="*/ 177445 w 4903819"/>
                  <a:gd name="connsiteY407" fmla="*/ 3341527 h 6858062"/>
                  <a:gd name="connsiteX408" fmla="*/ 220908 w 4903819"/>
                  <a:gd name="connsiteY408" fmla="*/ 3070005 h 6858062"/>
                  <a:gd name="connsiteX409" fmla="*/ 222362 w 4903819"/>
                  <a:gd name="connsiteY409" fmla="*/ 3061885 h 6858062"/>
                  <a:gd name="connsiteX410" fmla="*/ 216887 w 4903819"/>
                  <a:gd name="connsiteY410" fmla="*/ 3055713 h 6858062"/>
                  <a:gd name="connsiteX411" fmla="*/ 20301 w 4903819"/>
                  <a:gd name="connsiteY411" fmla="*/ 2721569 h 6858062"/>
                  <a:gd name="connsiteX412" fmla="*/ 176540 w 4903819"/>
                  <a:gd name="connsiteY412" fmla="*/ 2391428 h 6858062"/>
                  <a:gd name="connsiteX413" fmla="*/ 180863 w 4903819"/>
                  <a:gd name="connsiteY413" fmla="*/ 2384622 h 6858062"/>
                  <a:gd name="connsiteX414" fmla="*/ 178386 w 4903819"/>
                  <a:gd name="connsiteY414" fmla="*/ 2376947 h 6858062"/>
                  <a:gd name="connsiteX415" fmla="*/ 204658 w 4903819"/>
                  <a:gd name="connsiteY415" fmla="*/ 2100125 h 6858062"/>
                  <a:gd name="connsiteX416" fmla="*/ 203813 w 4903819"/>
                  <a:gd name="connsiteY416" fmla="*/ 2087558 h 6858062"/>
                  <a:gd name="connsiteX417" fmla="*/ 138643 w 4903819"/>
                  <a:gd name="connsiteY417" fmla="*/ 1728075 h 6858062"/>
                  <a:gd name="connsiteX418" fmla="*/ 438129 w 4903819"/>
                  <a:gd name="connsiteY418" fmla="*/ 1509486 h 6858062"/>
                  <a:gd name="connsiteX419" fmla="*/ 445725 w 4903819"/>
                  <a:gd name="connsiteY419" fmla="*/ 1505649 h 6858062"/>
                  <a:gd name="connsiteX420" fmla="*/ 447173 w 4903819"/>
                  <a:gd name="connsiteY420" fmla="*/ 1497271 h 6858062"/>
                  <a:gd name="connsiteX421" fmla="*/ 459153 w 4903819"/>
                  <a:gd name="connsiteY421" fmla="*/ 1257425 h 6858062"/>
                  <a:gd name="connsiteX422" fmla="*/ 615957 w 4903819"/>
                  <a:gd name="connsiteY422" fmla="*/ 1149633 h 6858062"/>
                  <a:gd name="connsiteX423" fmla="*/ 622911 w 4903819"/>
                  <a:gd name="connsiteY423" fmla="*/ 1145099 h 6858062"/>
                  <a:gd name="connsiteX424" fmla="*/ 623632 w 4903819"/>
                  <a:gd name="connsiteY424" fmla="*/ 1136825 h 6858062"/>
                  <a:gd name="connsiteX425" fmla="*/ 642470 w 4903819"/>
                  <a:gd name="connsiteY425" fmla="*/ 870757 h 6858062"/>
                  <a:gd name="connsiteX426" fmla="*/ 881392 w 4903819"/>
                  <a:gd name="connsiteY426" fmla="*/ 719206 h 6858062"/>
                  <a:gd name="connsiteX427" fmla="*/ 891561 w 4903819"/>
                  <a:gd name="connsiteY427" fmla="*/ 711377 h 6858062"/>
                  <a:gd name="connsiteX428" fmla="*/ 1291684 w 4903819"/>
                  <a:gd name="connsiteY428" fmla="*/ 357853 h 6858062"/>
                  <a:gd name="connsiteX429" fmla="*/ 1300695 w 4903819"/>
                  <a:gd name="connsiteY429" fmla="*/ 351631 h 6858062"/>
                  <a:gd name="connsiteX430" fmla="*/ 1683339 w 4903819"/>
                  <a:gd name="connsiteY430" fmla="*/ 214347 h 6858062"/>
                  <a:gd name="connsiteX431" fmla="*/ 1694545 w 4903819"/>
                  <a:gd name="connsiteY431" fmla="*/ 210474 h 6858062"/>
                  <a:gd name="connsiteX432" fmla="*/ 2126171 w 4903819"/>
                  <a:gd name="connsiteY432" fmla="*/ 66396 h 6858062"/>
                  <a:gd name="connsiteX433" fmla="*/ 2132480 w 4903819"/>
                  <a:gd name="connsiteY433" fmla="*/ 65853 h 6858062"/>
                  <a:gd name="connsiteX434" fmla="*/ 2546018 w 4903819"/>
                  <a:gd name="connsiteY434" fmla="*/ 131374 h 6858062"/>
                  <a:gd name="connsiteX435" fmla="*/ 2554768 w 4903819"/>
                  <a:gd name="connsiteY435" fmla="*/ 136155 h 6858062"/>
                  <a:gd name="connsiteX436" fmla="*/ 2562970 w 4903819"/>
                  <a:gd name="connsiteY436" fmla="*/ 130469 h 6858062"/>
                  <a:gd name="connsiteX437" fmla="*/ 2910259 w 4903819"/>
                  <a:gd name="connsiteY437" fmla="*/ 38113 h 6858062"/>
                  <a:gd name="connsiteX438" fmla="*/ 3217388 w 4903819"/>
                  <a:gd name="connsiteY438" fmla="*/ 220981 h 6858062"/>
                  <a:gd name="connsiteX439" fmla="*/ 3226605 w 4903819"/>
                  <a:gd name="connsiteY439" fmla="*/ 227751 h 6858062"/>
                  <a:gd name="connsiteX440" fmla="*/ 3694952 w 4903819"/>
                  <a:gd name="connsiteY440" fmla="*/ 491219 h 6858062"/>
                  <a:gd name="connsiteX441" fmla="*/ 3703456 w 4903819"/>
                  <a:gd name="connsiteY441" fmla="*/ 497575 h 6858062"/>
                  <a:gd name="connsiteX442" fmla="*/ 4153039 w 4903819"/>
                  <a:gd name="connsiteY442" fmla="*/ 890450 h 6858062"/>
                  <a:gd name="connsiteX443" fmla="*/ 4160199 w 4903819"/>
                  <a:gd name="connsiteY443" fmla="*/ 898864 h 6858062"/>
                  <a:gd name="connsiteX444" fmla="*/ 4408815 w 4903819"/>
                  <a:gd name="connsiteY444" fmla="*/ 1187687 h 6858062"/>
                  <a:gd name="connsiteX445" fmla="*/ 4417484 w 4903819"/>
                  <a:gd name="connsiteY445" fmla="*/ 1197856 h 6858062"/>
                  <a:gd name="connsiteX446" fmla="*/ 4685824 w 4903819"/>
                  <a:gd name="connsiteY446" fmla="*/ 1462056 h 6858062"/>
                  <a:gd name="connsiteX447" fmla="*/ 4660860 w 4903819"/>
                  <a:gd name="connsiteY447" fmla="*/ 1922105 h 6858062"/>
                  <a:gd name="connsiteX448" fmla="*/ 4661957 w 4903819"/>
                  <a:gd name="connsiteY448" fmla="*/ 1933796 h 6858062"/>
                  <a:gd name="connsiteX449" fmla="*/ 4712158 w 4903819"/>
                  <a:gd name="connsiteY449" fmla="*/ 2362405 h 6858062"/>
                  <a:gd name="connsiteX450" fmla="*/ 4711143 w 4903819"/>
                  <a:gd name="connsiteY450" fmla="*/ 2370067 h 6858062"/>
                  <a:gd name="connsiteX451" fmla="*/ 4716190 w 4903819"/>
                  <a:gd name="connsiteY451" fmla="*/ 2375923 h 6858062"/>
                  <a:gd name="connsiteX452" fmla="*/ 4884239 w 4903819"/>
                  <a:gd name="connsiteY452" fmla="*/ 2788608 h 6858062"/>
                  <a:gd name="connsiteX453" fmla="*/ 4677100 w 4903819"/>
                  <a:gd name="connsiteY453" fmla="*/ 3251797 h 68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</a:cxnLst>
                <a:rect l="l" t="t" r="r" b="b"/>
                <a:pathLst>
                  <a:path w="4903819" h="6858062">
                    <a:moveTo>
                      <a:pt x="4902700" y="2780213"/>
                    </a:moveTo>
                    <a:cubicBezTo>
                      <a:pt x="4886900" y="2480804"/>
                      <a:pt x="4767132" y="2385014"/>
                      <a:pt x="4733034" y="2363722"/>
                    </a:cubicBezTo>
                    <a:cubicBezTo>
                      <a:pt x="4756488" y="2319323"/>
                      <a:pt x="4851320" y="2110903"/>
                      <a:pt x="4680584" y="1925973"/>
                    </a:cubicBezTo>
                    <a:cubicBezTo>
                      <a:pt x="4702419" y="1888089"/>
                      <a:pt x="4805482" y="1688241"/>
                      <a:pt x="4703188" y="1454444"/>
                    </a:cubicBezTo>
                    <a:cubicBezTo>
                      <a:pt x="4603390" y="1226328"/>
                      <a:pt x="4464502" y="1186787"/>
                      <a:pt x="4427908" y="1180215"/>
                    </a:cubicBezTo>
                    <a:cubicBezTo>
                      <a:pt x="4427743" y="1136466"/>
                      <a:pt x="4412847" y="944785"/>
                      <a:pt x="4171089" y="882073"/>
                    </a:cubicBezTo>
                    <a:cubicBezTo>
                      <a:pt x="4164067" y="830188"/>
                      <a:pt x="4103799" y="500063"/>
                      <a:pt x="3710451" y="478954"/>
                    </a:cubicBezTo>
                    <a:cubicBezTo>
                      <a:pt x="3693471" y="438374"/>
                      <a:pt x="3582014" y="208691"/>
                      <a:pt x="3239361" y="208691"/>
                    </a:cubicBezTo>
                    <a:cubicBezTo>
                      <a:pt x="3237277" y="208691"/>
                      <a:pt x="3235192" y="208702"/>
                      <a:pt x="3233079" y="208721"/>
                    </a:cubicBezTo>
                    <a:cubicBezTo>
                      <a:pt x="3220653" y="177948"/>
                      <a:pt x="3156571" y="55577"/>
                      <a:pt x="2913058" y="19375"/>
                    </a:cubicBezTo>
                    <a:cubicBezTo>
                      <a:pt x="2665072" y="-17524"/>
                      <a:pt x="2577976" y="72664"/>
                      <a:pt x="2553589" y="108921"/>
                    </a:cubicBezTo>
                    <a:cubicBezTo>
                      <a:pt x="2520286" y="64434"/>
                      <a:pt x="2391685" y="-70945"/>
                      <a:pt x="2127625" y="47262"/>
                    </a:cubicBezTo>
                    <a:cubicBezTo>
                      <a:pt x="2094212" y="39647"/>
                      <a:pt x="1819920" y="-15083"/>
                      <a:pt x="1682521" y="194174"/>
                    </a:cubicBezTo>
                    <a:cubicBezTo>
                      <a:pt x="1635566" y="179723"/>
                      <a:pt x="1373360" y="110825"/>
                      <a:pt x="1285212" y="339053"/>
                    </a:cubicBezTo>
                    <a:cubicBezTo>
                      <a:pt x="1236211" y="340952"/>
                      <a:pt x="936140" y="366343"/>
                      <a:pt x="874363" y="700075"/>
                    </a:cubicBezTo>
                    <a:cubicBezTo>
                      <a:pt x="838976" y="700080"/>
                      <a:pt x="704622" y="710535"/>
                      <a:pt x="625703" y="861987"/>
                    </a:cubicBezTo>
                    <a:cubicBezTo>
                      <a:pt x="563501" y="981341"/>
                      <a:pt x="591287" y="1097378"/>
                      <a:pt x="602320" y="1132834"/>
                    </a:cubicBezTo>
                    <a:cubicBezTo>
                      <a:pt x="572502" y="1139209"/>
                      <a:pt x="491684" y="1163720"/>
                      <a:pt x="442806" y="1247900"/>
                    </a:cubicBezTo>
                    <a:cubicBezTo>
                      <a:pt x="392435" y="1334643"/>
                      <a:pt x="416466" y="1453745"/>
                      <a:pt x="425927" y="1491195"/>
                    </a:cubicBezTo>
                    <a:cubicBezTo>
                      <a:pt x="376618" y="1495200"/>
                      <a:pt x="191630" y="1523460"/>
                      <a:pt x="120836" y="1721678"/>
                    </a:cubicBezTo>
                    <a:cubicBezTo>
                      <a:pt x="48704" y="1923641"/>
                      <a:pt x="157968" y="2064375"/>
                      <a:pt x="184863" y="2094861"/>
                    </a:cubicBezTo>
                    <a:cubicBezTo>
                      <a:pt x="73892" y="2242845"/>
                      <a:pt x="135905" y="2351306"/>
                      <a:pt x="157894" y="2381459"/>
                    </a:cubicBezTo>
                    <a:cubicBezTo>
                      <a:pt x="126973" y="2404974"/>
                      <a:pt x="23826" y="2498553"/>
                      <a:pt x="2308" y="2711727"/>
                    </a:cubicBezTo>
                    <a:cubicBezTo>
                      <a:pt x="769" y="2730715"/>
                      <a:pt x="2308" y="2711727"/>
                      <a:pt x="769" y="2730715"/>
                    </a:cubicBezTo>
                    <a:cubicBezTo>
                      <a:pt x="-12738" y="2946287"/>
                      <a:pt x="155502" y="3046084"/>
                      <a:pt x="199369" y="3068277"/>
                    </a:cubicBezTo>
                    <a:cubicBezTo>
                      <a:pt x="179626" y="3099961"/>
                      <a:pt x="122987" y="3207247"/>
                      <a:pt x="159140" y="3346273"/>
                    </a:cubicBezTo>
                    <a:cubicBezTo>
                      <a:pt x="196316" y="3489248"/>
                      <a:pt x="313020" y="3542878"/>
                      <a:pt x="346319" y="3555497"/>
                    </a:cubicBezTo>
                    <a:cubicBezTo>
                      <a:pt x="327882" y="3624570"/>
                      <a:pt x="333371" y="3686484"/>
                      <a:pt x="362680" y="3739675"/>
                    </a:cubicBezTo>
                    <a:cubicBezTo>
                      <a:pt x="410178" y="3825866"/>
                      <a:pt x="504284" y="3861199"/>
                      <a:pt x="527030" y="3868660"/>
                    </a:cubicBezTo>
                    <a:cubicBezTo>
                      <a:pt x="544112" y="3919410"/>
                      <a:pt x="573637" y="3955181"/>
                      <a:pt x="614840" y="3974959"/>
                    </a:cubicBezTo>
                    <a:cubicBezTo>
                      <a:pt x="675139" y="4003900"/>
                      <a:pt x="743804" y="3990925"/>
                      <a:pt x="776209" y="3981900"/>
                    </a:cubicBezTo>
                    <a:cubicBezTo>
                      <a:pt x="761843" y="4030235"/>
                      <a:pt x="740624" y="4162430"/>
                      <a:pt x="888614" y="4273420"/>
                    </a:cubicBezTo>
                    <a:cubicBezTo>
                      <a:pt x="1047377" y="4392474"/>
                      <a:pt x="1190034" y="4370008"/>
                      <a:pt x="1228041" y="4360982"/>
                    </a:cubicBezTo>
                    <a:cubicBezTo>
                      <a:pt x="1271518" y="4514739"/>
                      <a:pt x="1449352" y="4497539"/>
                      <a:pt x="1489046" y="4491641"/>
                    </a:cubicBezTo>
                    <a:cubicBezTo>
                      <a:pt x="1501434" y="4519485"/>
                      <a:pt x="1555560" y="4613823"/>
                      <a:pt x="1730925" y="4647757"/>
                    </a:cubicBezTo>
                    <a:cubicBezTo>
                      <a:pt x="1755164" y="4652447"/>
                      <a:pt x="1778552" y="4654505"/>
                      <a:pt x="1801019" y="4654505"/>
                    </a:cubicBezTo>
                    <a:cubicBezTo>
                      <a:pt x="1932885" y="4654505"/>
                      <a:pt x="2031475" y="4583456"/>
                      <a:pt x="2066204" y="4554515"/>
                    </a:cubicBezTo>
                    <a:cubicBezTo>
                      <a:pt x="2081703" y="4679715"/>
                      <a:pt x="2075504" y="4851467"/>
                      <a:pt x="2057975" y="5030022"/>
                    </a:cubicBezTo>
                    <a:cubicBezTo>
                      <a:pt x="2056109" y="5048922"/>
                      <a:pt x="2057975" y="5030022"/>
                      <a:pt x="2056109" y="5048922"/>
                    </a:cubicBezTo>
                    <a:cubicBezTo>
                      <a:pt x="2023054" y="5371962"/>
                      <a:pt x="1954199" y="5712530"/>
                      <a:pt x="1910116" y="5836742"/>
                    </a:cubicBezTo>
                    <a:cubicBezTo>
                      <a:pt x="1872397" y="5943068"/>
                      <a:pt x="1655298" y="6130731"/>
                      <a:pt x="1465745" y="6279330"/>
                    </a:cubicBezTo>
                    <a:cubicBezTo>
                      <a:pt x="1454687" y="6287971"/>
                      <a:pt x="1465745" y="6279330"/>
                      <a:pt x="1454687" y="6287971"/>
                    </a:cubicBezTo>
                    <a:cubicBezTo>
                      <a:pt x="1302958" y="6406395"/>
                      <a:pt x="1171702" y="6498018"/>
                      <a:pt x="1169027" y="6499883"/>
                    </a:cubicBezTo>
                    <a:cubicBezTo>
                      <a:pt x="1154675" y="6508195"/>
                      <a:pt x="1083560" y="6551455"/>
                      <a:pt x="1093433" y="6587172"/>
                    </a:cubicBezTo>
                    <a:cubicBezTo>
                      <a:pt x="1099981" y="6610873"/>
                      <a:pt x="1136792" y="6621462"/>
                      <a:pt x="1209242" y="6620337"/>
                    </a:cubicBezTo>
                    <a:cubicBezTo>
                      <a:pt x="1429752" y="6617072"/>
                      <a:pt x="1942376" y="6499993"/>
                      <a:pt x="2152533" y="6449819"/>
                    </a:cubicBezTo>
                    <a:cubicBezTo>
                      <a:pt x="2374759" y="6396739"/>
                      <a:pt x="2470963" y="6445019"/>
                      <a:pt x="2512468" y="6494863"/>
                    </a:cubicBezTo>
                    <a:cubicBezTo>
                      <a:pt x="2527117" y="6512419"/>
                      <a:pt x="2552327" y="6554857"/>
                      <a:pt x="2581514" y="6604015"/>
                    </a:cubicBezTo>
                    <a:cubicBezTo>
                      <a:pt x="2666965" y="6747869"/>
                      <a:pt x="2736094" y="6858090"/>
                      <a:pt x="2782235" y="6858063"/>
                    </a:cubicBezTo>
                    <a:cubicBezTo>
                      <a:pt x="2782701" y="6858063"/>
                      <a:pt x="2783167" y="6858063"/>
                      <a:pt x="2783634" y="6858035"/>
                    </a:cubicBezTo>
                    <a:cubicBezTo>
                      <a:pt x="2837510" y="6855347"/>
                      <a:pt x="2861431" y="6733850"/>
                      <a:pt x="2884556" y="6616386"/>
                    </a:cubicBezTo>
                    <a:cubicBezTo>
                      <a:pt x="2892511" y="6576007"/>
                      <a:pt x="2900027" y="6537876"/>
                      <a:pt x="2907900" y="6510718"/>
                    </a:cubicBezTo>
                    <a:cubicBezTo>
                      <a:pt x="2933988" y="6420879"/>
                      <a:pt x="3081545" y="6452700"/>
                      <a:pt x="3082587" y="6452947"/>
                    </a:cubicBezTo>
                    <a:cubicBezTo>
                      <a:pt x="3196458" y="6484823"/>
                      <a:pt x="3506960" y="6521335"/>
                      <a:pt x="3733658" y="6547971"/>
                    </a:cubicBezTo>
                    <a:cubicBezTo>
                      <a:pt x="3827805" y="6559054"/>
                      <a:pt x="3909113" y="6568600"/>
                      <a:pt x="3954294" y="6575266"/>
                    </a:cubicBezTo>
                    <a:cubicBezTo>
                      <a:pt x="4074693" y="6592987"/>
                      <a:pt x="4148403" y="6584374"/>
                      <a:pt x="4167496" y="6550303"/>
                    </a:cubicBezTo>
                    <a:cubicBezTo>
                      <a:pt x="4175588" y="6535874"/>
                      <a:pt x="4172433" y="6518290"/>
                      <a:pt x="4158909" y="6502023"/>
                    </a:cubicBezTo>
                    <a:cubicBezTo>
                      <a:pt x="4147717" y="6488609"/>
                      <a:pt x="4049126" y="6424829"/>
                      <a:pt x="3889170" y="6321877"/>
                    </a:cubicBezTo>
                    <a:cubicBezTo>
                      <a:pt x="3880090" y="6316034"/>
                      <a:pt x="3871010" y="6310191"/>
                      <a:pt x="3861931" y="6304347"/>
                    </a:cubicBezTo>
                    <a:cubicBezTo>
                      <a:pt x="3845691" y="6293896"/>
                      <a:pt x="3861931" y="6304347"/>
                      <a:pt x="3845691" y="6293896"/>
                    </a:cubicBezTo>
                    <a:cubicBezTo>
                      <a:pt x="3741559" y="6226797"/>
                      <a:pt x="3642200" y="6162359"/>
                      <a:pt x="3604783" y="6134297"/>
                    </a:cubicBezTo>
                    <a:cubicBezTo>
                      <a:pt x="3557518" y="6098855"/>
                      <a:pt x="3315814" y="5910397"/>
                      <a:pt x="3199585" y="5681422"/>
                    </a:cubicBezTo>
                    <a:cubicBezTo>
                      <a:pt x="3129715" y="5543851"/>
                      <a:pt x="3083246" y="5255074"/>
                      <a:pt x="3060203" y="5005772"/>
                    </a:cubicBezTo>
                    <a:cubicBezTo>
                      <a:pt x="3058530" y="4987612"/>
                      <a:pt x="3060203" y="5005772"/>
                      <a:pt x="3058530" y="4987612"/>
                    </a:cubicBezTo>
                    <a:cubicBezTo>
                      <a:pt x="3048297" y="4872315"/>
                      <a:pt x="3043195" y="4766619"/>
                      <a:pt x="3043195" y="4689865"/>
                    </a:cubicBezTo>
                    <a:cubicBezTo>
                      <a:pt x="3043195" y="4629487"/>
                      <a:pt x="3045307" y="4557423"/>
                      <a:pt x="3049340" y="4481382"/>
                    </a:cubicBezTo>
                    <a:cubicBezTo>
                      <a:pt x="3094740" y="4516659"/>
                      <a:pt x="3239389" y="4603564"/>
                      <a:pt x="3437228" y="4471918"/>
                    </a:cubicBezTo>
                    <a:cubicBezTo>
                      <a:pt x="3473466" y="4479077"/>
                      <a:pt x="3733768" y="4519951"/>
                      <a:pt x="3827394" y="4246920"/>
                    </a:cubicBezTo>
                    <a:cubicBezTo>
                      <a:pt x="3863302" y="4249060"/>
                      <a:pt x="4016345" y="4250843"/>
                      <a:pt x="4138692" y="4144352"/>
                    </a:cubicBezTo>
                    <a:cubicBezTo>
                      <a:pt x="4232921" y="4062330"/>
                      <a:pt x="4284603" y="3936746"/>
                      <a:pt x="4292394" y="3771002"/>
                    </a:cubicBezTo>
                    <a:cubicBezTo>
                      <a:pt x="4333103" y="3769960"/>
                      <a:pt x="4489630" y="3753281"/>
                      <a:pt x="4526142" y="3559913"/>
                    </a:cubicBezTo>
                    <a:cubicBezTo>
                      <a:pt x="4558292" y="3548447"/>
                      <a:pt x="4711911" y="3481897"/>
                      <a:pt x="4691666" y="3265074"/>
                    </a:cubicBezTo>
                    <a:cubicBezTo>
                      <a:pt x="4726313" y="3243073"/>
                      <a:pt x="4912987" y="3109507"/>
                      <a:pt x="4903469" y="2799443"/>
                    </a:cubicBezTo>
                    <a:cubicBezTo>
                      <a:pt x="4902700" y="2780213"/>
                      <a:pt x="4903441" y="2799416"/>
                      <a:pt x="4902700" y="2780213"/>
                    </a:cubicBezTo>
                    <a:close/>
                    <a:moveTo>
                      <a:pt x="1179166" y="6515848"/>
                    </a:moveTo>
                    <a:cubicBezTo>
                      <a:pt x="1206812" y="6496619"/>
                      <a:pt x="1857090" y="6042811"/>
                      <a:pt x="1927947" y="5843079"/>
                    </a:cubicBezTo>
                    <a:cubicBezTo>
                      <a:pt x="1972551" y="5717330"/>
                      <a:pt x="2042393" y="5371166"/>
                      <a:pt x="2075394" y="5044149"/>
                    </a:cubicBezTo>
                    <a:cubicBezTo>
                      <a:pt x="2075586" y="5043655"/>
                      <a:pt x="2075888" y="5043244"/>
                      <a:pt x="2075970" y="5042723"/>
                    </a:cubicBezTo>
                    <a:cubicBezTo>
                      <a:pt x="2076217" y="5041461"/>
                      <a:pt x="2076162" y="5040199"/>
                      <a:pt x="2075915" y="5039019"/>
                    </a:cubicBezTo>
                    <a:cubicBezTo>
                      <a:pt x="2095008" y="4847791"/>
                      <a:pt x="2101372" y="4663530"/>
                      <a:pt x="2082581" y="4534325"/>
                    </a:cubicBezTo>
                    <a:cubicBezTo>
                      <a:pt x="2031229" y="4181166"/>
                      <a:pt x="1977489" y="3935759"/>
                      <a:pt x="1868502" y="3803647"/>
                    </a:cubicBezTo>
                    <a:cubicBezTo>
                      <a:pt x="1814653" y="3738386"/>
                      <a:pt x="1758236" y="3693617"/>
                      <a:pt x="1712913" y="3657681"/>
                    </a:cubicBezTo>
                    <a:cubicBezTo>
                      <a:pt x="1672720" y="3625777"/>
                      <a:pt x="1640978" y="3600622"/>
                      <a:pt x="1638594" y="3580515"/>
                    </a:cubicBezTo>
                    <a:cubicBezTo>
                      <a:pt x="1638070" y="3576043"/>
                      <a:pt x="1637481" y="3570639"/>
                      <a:pt x="1636808" y="3564467"/>
                    </a:cubicBezTo>
                    <a:cubicBezTo>
                      <a:pt x="1629805" y="3500358"/>
                      <a:pt x="1615241" y="3366929"/>
                      <a:pt x="1569562" y="3315165"/>
                    </a:cubicBezTo>
                    <a:cubicBezTo>
                      <a:pt x="1523369" y="3262797"/>
                      <a:pt x="1286812" y="3052942"/>
                      <a:pt x="1259265" y="3028528"/>
                    </a:cubicBezTo>
                    <a:cubicBezTo>
                      <a:pt x="1260085" y="3012946"/>
                      <a:pt x="1257018" y="2996597"/>
                      <a:pt x="1250075" y="2979562"/>
                    </a:cubicBezTo>
                    <a:cubicBezTo>
                      <a:pt x="1263722" y="2983100"/>
                      <a:pt x="1278610" y="2985652"/>
                      <a:pt x="1293541" y="2985652"/>
                    </a:cubicBezTo>
                    <a:cubicBezTo>
                      <a:pt x="1303534" y="2985652"/>
                      <a:pt x="1313528" y="2984472"/>
                      <a:pt x="1323165" y="2981784"/>
                    </a:cubicBezTo>
                    <a:cubicBezTo>
                      <a:pt x="1342883" y="2997173"/>
                      <a:pt x="1449223" y="3080978"/>
                      <a:pt x="1624042" y="3233856"/>
                    </a:cubicBezTo>
                    <a:cubicBezTo>
                      <a:pt x="1819371" y="3404675"/>
                      <a:pt x="1979492" y="3691642"/>
                      <a:pt x="2026208" y="3831792"/>
                    </a:cubicBezTo>
                    <a:cubicBezTo>
                      <a:pt x="2122742" y="4121391"/>
                      <a:pt x="2180952" y="4437299"/>
                      <a:pt x="2199222" y="4770679"/>
                    </a:cubicBezTo>
                    <a:cubicBezTo>
                      <a:pt x="2210661" y="4979327"/>
                      <a:pt x="2197658" y="5199908"/>
                      <a:pt x="2159501" y="5445068"/>
                    </a:cubicBezTo>
                    <a:lnTo>
                      <a:pt x="2156099" y="5466904"/>
                    </a:lnTo>
                    <a:cubicBezTo>
                      <a:pt x="2129161" y="5640878"/>
                      <a:pt x="2098629" y="5838058"/>
                      <a:pt x="1992220" y="5979059"/>
                    </a:cubicBezTo>
                    <a:cubicBezTo>
                      <a:pt x="1782201" y="6257439"/>
                      <a:pt x="1441517" y="6425350"/>
                      <a:pt x="1129835" y="6552059"/>
                    </a:cubicBezTo>
                    <a:cubicBezTo>
                      <a:pt x="1143735" y="6538891"/>
                      <a:pt x="1163052" y="6525203"/>
                      <a:pt x="1179166" y="6515848"/>
                    </a:cubicBezTo>
                    <a:close/>
                    <a:moveTo>
                      <a:pt x="2148116" y="6431413"/>
                    </a:moveTo>
                    <a:cubicBezTo>
                      <a:pt x="2000697" y="6466608"/>
                      <a:pt x="1704135" y="6534804"/>
                      <a:pt x="1465079" y="6573263"/>
                    </a:cubicBezTo>
                    <a:cubicBezTo>
                      <a:pt x="1620187" y="6500816"/>
                      <a:pt x="2064613" y="6270167"/>
                      <a:pt x="2179334" y="5959144"/>
                    </a:cubicBezTo>
                    <a:cubicBezTo>
                      <a:pt x="2171982" y="6073864"/>
                      <a:pt x="2166029" y="6318640"/>
                      <a:pt x="2238423" y="6414213"/>
                    </a:cubicBezTo>
                    <a:cubicBezTo>
                      <a:pt x="2210716" y="6418026"/>
                      <a:pt x="2180760" y="6423622"/>
                      <a:pt x="2148116" y="6431413"/>
                    </a:cubicBezTo>
                    <a:close/>
                    <a:moveTo>
                      <a:pt x="2253208" y="6412320"/>
                    </a:moveTo>
                    <a:cubicBezTo>
                      <a:pt x="2156236" y="6299794"/>
                      <a:pt x="2196314" y="5904032"/>
                      <a:pt x="2196753" y="5899973"/>
                    </a:cubicBezTo>
                    <a:cubicBezTo>
                      <a:pt x="2197082" y="5896681"/>
                      <a:pt x="2194806" y="5893663"/>
                      <a:pt x="2191486" y="5893115"/>
                    </a:cubicBezTo>
                    <a:cubicBezTo>
                      <a:pt x="2188194" y="5892566"/>
                      <a:pt x="2185040" y="5894678"/>
                      <a:pt x="2184326" y="5897943"/>
                    </a:cubicBezTo>
                    <a:cubicBezTo>
                      <a:pt x="2101098" y="6270277"/>
                      <a:pt x="1509850" y="6540757"/>
                      <a:pt x="1418436" y="6580533"/>
                    </a:cubicBezTo>
                    <a:cubicBezTo>
                      <a:pt x="1336524" y="6592713"/>
                      <a:pt x="1263604" y="6600613"/>
                      <a:pt x="1208954" y="6601409"/>
                    </a:cubicBezTo>
                    <a:cubicBezTo>
                      <a:pt x="1124102" y="6602808"/>
                      <a:pt x="1113008" y="6586979"/>
                      <a:pt x="1111667" y="6582151"/>
                    </a:cubicBezTo>
                    <a:cubicBezTo>
                      <a:pt x="1111373" y="6581082"/>
                      <a:pt x="1111310" y="6579930"/>
                      <a:pt x="1111406" y="6578750"/>
                    </a:cubicBezTo>
                    <a:cubicBezTo>
                      <a:pt x="1432031" y="6449957"/>
                      <a:pt x="1788181" y="6279165"/>
                      <a:pt x="2006485" y="5989840"/>
                    </a:cubicBezTo>
                    <a:cubicBezTo>
                      <a:pt x="2115582" y="5845218"/>
                      <a:pt x="2146498" y="5645706"/>
                      <a:pt x="2173738" y="5469647"/>
                    </a:cubicBezTo>
                    <a:lnTo>
                      <a:pt x="2177139" y="5447839"/>
                    </a:lnTo>
                    <a:cubicBezTo>
                      <a:pt x="2215489" y="5201417"/>
                      <a:pt x="2228547" y="4979602"/>
                      <a:pt x="2217053" y="4769692"/>
                    </a:cubicBezTo>
                    <a:cubicBezTo>
                      <a:pt x="2198701" y="4434720"/>
                      <a:pt x="2140188" y="4117249"/>
                      <a:pt x="2043161" y="3826141"/>
                    </a:cubicBezTo>
                    <a:cubicBezTo>
                      <a:pt x="1995814" y="3684125"/>
                      <a:pt x="1833608" y="3393401"/>
                      <a:pt x="1635799" y="3220415"/>
                    </a:cubicBezTo>
                    <a:cubicBezTo>
                      <a:pt x="1477763" y="3082185"/>
                      <a:pt x="1375272" y="3000081"/>
                      <a:pt x="1342145" y="2973966"/>
                    </a:cubicBezTo>
                    <a:cubicBezTo>
                      <a:pt x="1345774" y="2971963"/>
                      <a:pt x="1349335" y="2969714"/>
                      <a:pt x="1352736" y="2967053"/>
                    </a:cubicBezTo>
                    <a:cubicBezTo>
                      <a:pt x="1373458" y="2950841"/>
                      <a:pt x="1386494" y="2928675"/>
                      <a:pt x="1394809" y="2906675"/>
                    </a:cubicBezTo>
                    <a:cubicBezTo>
                      <a:pt x="1395204" y="2906977"/>
                      <a:pt x="1395497" y="2907388"/>
                      <a:pt x="1395953" y="2907635"/>
                    </a:cubicBezTo>
                    <a:cubicBezTo>
                      <a:pt x="1397511" y="2908485"/>
                      <a:pt x="1423991" y="2922613"/>
                      <a:pt x="1457359" y="2922613"/>
                    </a:cubicBezTo>
                    <a:cubicBezTo>
                      <a:pt x="1466587" y="2922613"/>
                      <a:pt x="1476353" y="2921378"/>
                      <a:pt x="1486251" y="2918635"/>
                    </a:cubicBezTo>
                    <a:cubicBezTo>
                      <a:pt x="1485902" y="2921132"/>
                      <a:pt x="1486498" y="2923710"/>
                      <a:pt x="1488281" y="2925768"/>
                    </a:cubicBezTo>
                    <a:cubicBezTo>
                      <a:pt x="1505165" y="2944970"/>
                      <a:pt x="1522030" y="2965105"/>
                      <a:pt x="1538336" y="2984582"/>
                    </a:cubicBezTo>
                    <a:cubicBezTo>
                      <a:pt x="1594360" y="3051488"/>
                      <a:pt x="1652294" y="3120644"/>
                      <a:pt x="1725941" y="3171092"/>
                    </a:cubicBezTo>
                    <a:cubicBezTo>
                      <a:pt x="1748959" y="3186865"/>
                      <a:pt x="1776358" y="3202035"/>
                      <a:pt x="1805408" y="3213749"/>
                    </a:cubicBezTo>
                    <a:cubicBezTo>
                      <a:pt x="1836352" y="3256268"/>
                      <a:pt x="2047221" y="3550038"/>
                      <a:pt x="2108971" y="3744146"/>
                    </a:cubicBezTo>
                    <a:cubicBezTo>
                      <a:pt x="2142218" y="3848662"/>
                      <a:pt x="2170226" y="3950847"/>
                      <a:pt x="2192721" y="4032978"/>
                    </a:cubicBezTo>
                    <a:cubicBezTo>
                      <a:pt x="2215599" y="4116399"/>
                      <a:pt x="2233704" y="4182428"/>
                      <a:pt x="2246872" y="4212658"/>
                    </a:cubicBezTo>
                    <a:cubicBezTo>
                      <a:pt x="2248710" y="4250569"/>
                      <a:pt x="2295371" y="5207699"/>
                      <a:pt x="2309444" y="5639341"/>
                    </a:cubicBezTo>
                    <a:cubicBezTo>
                      <a:pt x="2321349" y="6003885"/>
                      <a:pt x="2452858" y="6346895"/>
                      <a:pt x="2498478" y="6455690"/>
                    </a:cubicBezTo>
                    <a:cubicBezTo>
                      <a:pt x="2454312" y="6422305"/>
                      <a:pt x="2379533" y="6397507"/>
                      <a:pt x="2253208" y="6412320"/>
                    </a:cubicBezTo>
                    <a:close/>
                    <a:moveTo>
                      <a:pt x="1826586" y="3221567"/>
                    </a:moveTo>
                    <a:cubicBezTo>
                      <a:pt x="1853360" y="3230482"/>
                      <a:pt x="1880956" y="3236051"/>
                      <a:pt x="1907483" y="3236051"/>
                    </a:cubicBezTo>
                    <a:cubicBezTo>
                      <a:pt x="1921501" y="3236051"/>
                      <a:pt x="1935189" y="3234487"/>
                      <a:pt x="1948302" y="3231113"/>
                    </a:cubicBezTo>
                    <a:cubicBezTo>
                      <a:pt x="1974609" y="3224283"/>
                      <a:pt x="1996527" y="3210512"/>
                      <a:pt x="2014056" y="3190294"/>
                    </a:cubicBezTo>
                    <a:cubicBezTo>
                      <a:pt x="2039074" y="3265623"/>
                      <a:pt x="2159720" y="3630935"/>
                      <a:pt x="2205998" y="3804881"/>
                    </a:cubicBezTo>
                    <a:cubicBezTo>
                      <a:pt x="2248517" y="3964700"/>
                      <a:pt x="2264538" y="4163637"/>
                      <a:pt x="2258091" y="4206870"/>
                    </a:cubicBezTo>
                    <a:cubicBezTo>
                      <a:pt x="2245308" y="4177133"/>
                      <a:pt x="2227422" y="4111845"/>
                      <a:pt x="2204900" y="4029631"/>
                    </a:cubicBezTo>
                    <a:cubicBezTo>
                      <a:pt x="2182379" y="3947418"/>
                      <a:pt x="2154316" y="3845069"/>
                      <a:pt x="2120986" y="3740306"/>
                    </a:cubicBezTo>
                    <a:cubicBezTo>
                      <a:pt x="2063708" y="3560297"/>
                      <a:pt x="1880215" y="3296456"/>
                      <a:pt x="1826586" y="3221567"/>
                    </a:cubicBezTo>
                    <a:close/>
                    <a:moveTo>
                      <a:pt x="2597782" y="6594332"/>
                    </a:moveTo>
                    <a:cubicBezTo>
                      <a:pt x="2568183" y="6544515"/>
                      <a:pt x="2542616" y="6501474"/>
                      <a:pt x="2527007" y="6482738"/>
                    </a:cubicBezTo>
                    <a:cubicBezTo>
                      <a:pt x="2525060" y="6480407"/>
                      <a:pt x="2522975" y="6478075"/>
                      <a:pt x="2520807" y="6475743"/>
                    </a:cubicBezTo>
                    <a:cubicBezTo>
                      <a:pt x="2491784" y="6409933"/>
                      <a:pt x="2335038" y="6037270"/>
                      <a:pt x="2322063" y="5638930"/>
                    </a:cubicBezTo>
                    <a:cubicBezTo>
                      <a:pt x="2308731" y="5229699"/>
                      <a:pt x="2266101" y="4348501"/>
                      <a:pt x="2260121" y="4225359"/>
                    </a:cubicBezTo>
                    <a:cubicBezTo>
                      <a:pt x="2260725" y="4225276"/>
                      <a:pt x="2261301" y="4225276"/>
                      <a:pt x="2261932" y="4225030"/>
                    </a:cubicBezTo>
                    <a:cubicBezTo>
                      <a:pt x="2286675" y="4216306"/>
                      <a:pt x="2260094" y="3959104"/>
                      <a:pt x="2218205" y="3801644"/>
                    </a:cubicBezTo>
                    <a:cubicBezTo>
                      <a:pt x="2169897" y="3620126"/>
                      <a:pt x="2040857" y="3230894"/>
                      <a:pt x="2023383" y="3178307"/>
                    </a:cubicBezTo>
                    <a:cubicBezTo>
                      <a:pt x="2027909" y="3171833"/>
                      <a:pt x="2032161" y="3164975"/>
                      <a:pt x="2035947" y="3157431"/>
                    </a:cubicBezTo>
                    <a:cubicBezTo>
                      <a:pt x="2058030" y="3113293"/>
                      <a:pt x="2060718" y="3063998"/>
                      <a:pt x="2060608" y="3025977"/>
                    </a:cubicBezTo>
                    <a:cubicBezTo>
                      <a:pt x="2060361" y="2949963"/>
                      <a:pt x="2055561" y="2873208"/>
                      <a:pt x="2050897" y="2798977"/>
                    </a:cubicBezTo>
                    <a:cubicBezTo>
                      <a:pt x="2048236" y="2756375"/>
                      <a:pt x="2045466" y="2712349"/>
                      <a:pt x="2043600" y="2668916"/>
                    </a:cubicBezTo>
                    <a:cubicBezTo>
                      <a:pt x="2043545" y="2667701"/>
                      <a:pt x="2043244" y="2666552"/>
                      <a:pt x="2042750" y="2665509"/>
                    </a:cubicBezTo>
                    <a:cubicBezTo>
                      <a:pt x="2055698" y="2672883"/>
                      <a:pt x="2071114" y="2678849"/>
                      <a:pt x="2088891" y="2680860"/>
                    </a:cubicBezTo>
                    <a:cubicBezTo>
                      <a:pt x="2093197" y="2681346"/>
                      <a:pt x="2097532" y="2681593"/>
                      <a:pt x="2101893" y="2681593"/>
                    </a:cubicBezTo>
                    <a:cubicBezTo>
                      <a:pt x="2108834" y="2681593"/>
                      <a:pt x="2115856" y="2680745"/>
                      <a:pt x="2122879" y="2679500"/>
                    </a:cubicBezTo>
                    <a:cubicBezTo>
                      <a:pt x="2136293" y="2910899"/>
                      <a:pt x="2287882" y="3397763"/>
                      <a:pt x="2421915" y="3828143"/>
                    </a:cubicBezTo>
                    <a:cubicBezTo>
                      <a:pt x="2501166" y="4082575"/>
                      <a:pt x="2576001" y="4322879"/>
                      <a:pt x="2610785" y="4474441"/>
                    </a:cubicBezTo>
                    <a:cubicBezTo>
                      <a:pt x="2695495" y="4843731"/>
                      <a:pt x="2651576" y="5221113"/>
                      <a:pt x="2600772" y="5658077"/>
                    </a:cubicBezTo>
                    <a:cubicBezTo>
                      <a:pt x="2595285" y="5705260"/>
                      <a:pt x="2589689" y="5753294"/>
                      <a:pt x="2584148" y="5802233"/>
                    </a:cubicBezTo>
                    <a:cubicBezTo>
                      <a:pt x="2538721" y="6203507"/>
                      <a:pt x="2612924" y="6547395"/>
                      <a:pt x="2646364" y="6674954"/>
                    </a:cubicBezTo>
                    <a:cubicBezTo>
                      <a:pt x="2628725" y="6646453"/>
                      <a:pt x="2611991" y="6618280"/>
                      <a:pt x="2597782" y="6594332"/>
                    </a:cubicBezTo>
                    <a:close/>
                    <a:moveTo>
                      <a:pt x="2669708" y="6711987"/>
                    </a:moveTo>
                    <a:cubicBezTo>
                      <a:pt x="2648531" y="6640417"/>
                      <a:pt x="2545112" y="6259140"/>
                      <a:pt x="2596684" y="5803659"/>
                    </a:cubicBezTo>
                    <a:cubicBezTo>
                      <a:pt x="2602226" y="5754720"/>
                      <a:pt x="2607822" y="5706714"/>
                      <a:pt x="2613308" y="5659559"/>
                    </a:cubicBezTo>
                    <a:cubicBezTo>
                      <a:pt x="2664249" y="5221415"/>
                      <a:pt x="2708278" y="4843018"/>
                      <a:pt x="2623074" y="4471616"/>
                    </a:cubicBezTo>
                    <a:cubicBezTo>
                      <a:pt x="2588181" y="4319588"/>
                      <a:pt x="2513264" y="4079036"/>
                      <a:pt x="2433958" y="3824413"/>
                    </a:cubicBezTo>
                    <a:cubicBezTo>
                      <a:pt x="2299733" y="3393346"/>
                      <a:pt x="2147842" y="2905578"/>
                      <a:pt x="2135333" y="2676682"/>
                    </a:cubicBezTo>
                    <a:cubicBezTo>
                      <a:pt x="2163478" y="2668785"/>
                      <a:pt x="2192062" y="2651201"/>
                      <a:pt x="2220756" y="2623703"/>
                    </a:cubicBezTo>
                    <a:cubicBezTo>
                      <a:pt x="2221826" y="2622661"/>
                      <a:pt x="2222484" y="2621382"/>
                      <a:pt x="2222923" y="2620043"/>
                    </a:cubicBezTo>
                    <a:cubicBezTo>
                      <a:pt x="2224707" y="2620567"/>
                      <a:pt x="2226572" y="2621039"/>
                      <a:pt x="2228437" y="2621514"/>
                    </a:cubicBezTo>
                    <a:cubicBezTo>
                      <a:pt x="2230961" y="2646205"/>
                      <a:pt x="2250849" y="2833102"/>
                      <a:pt x="2292601" y="3015004"/>
                    </a:cubicBezTo>
                    <a:cubicBezTo>
                      <a:pt x="2311447" y="3097135"/>
                      <a:pt x="2343624" y="3166730"/>
                      <a:pt x="2381316" y="3212240"/>
                    </a:cubicBezTo>
                    <a:cubicBezTo>
                      <a:pt x="2406471" y="3303835"/>
                      <a:pt x="2638710" y="4144846"/>
                      <a:pt x="2698814" y="4190547"/>
                    </a:cubicBezTo>
                    <a:cubicBezTo>
                      <a:pt x="2699939" y="4191398"/>
                      <a:pt x="2701310" y="4191837"/>
                      <a:pt x="2702654" y="4191837"/>
                    </a:cubicBezTo>
                    <a:cubicBezTo>
                      <a:pt x="2703889" y="4191837"/>
                      <a:pt x="2705123" y="4191480"/>
                      <a:pt x="2706220" y="4190740"/>
                    </a:cubicBezTo>
                    <a:cubicBezTo>
                      <a:pt x="2708470" y="4189176"/>
                      <a:pt x="2709457" y="4186378"/>
                      <a:pt x="2708689" y="4183772"/>
                    </a:cubicBezTo>
                    <a:cubicBezTo>
                      <a:pt x="2707345" y="4179081"/>
                      <a:pt x="2573751" y="3708841"/>
                      <a:pt x="2673549" y="3261453"/>
                    </a:cubicBezTo>
                    <a:cubicBezTo>
                      <a:pt x="2761797" y="2865719"/>
                      <a:pt x="2823986" y="2677050"/>
                      <a:pt x="2837839" y="2636906"/>
                    </a:cubicBezTo>
                    <a:cubicBezTo>
                      <a:pt x="2843600" y="2638714"/>
                      <a:pt x="2849800" y="2640168"/>
                      <a:pt x="2856493" y="2641191"/>
                    </a:cubicBezTo>
                    <a:cubicBezTo>
                      <a:pt x="2864201" y="2642368"/>
                      <a:pt x="2871635" y="2642908"/>
                      <a:pt x="2878850" y="2642908"/>
                    </a:cubicBezTo>
                    <a:cubicBezTo>
                      <a:pt x="2904910" y="2642908"/>
                      <a:pt x="2927597" y="2635641"/>
                      <a:pt x="2946963" y="2625305"/>
                    </a:cubicBezTo>
                    <a:cubicBezTo>
                      <a:pt x="2951325" y="2630895"/>
                      <a:pt x="2958704" y="2637751"/>
                      <a:pt x="2970857" y="2641989"/>
                    </a:cubicBezTo>
                    <a:cubicBezTo>
                      <a:pt x="2975356" y="2643566"/>
                      <a:pt x="2980266" y="2644524"/>
                      <a:pt x="2985341" y="2645166"/>
                    </a:cubicBezTo>
                    <a:cubicBezTo>
                      <a:pt x="2982790" y="2646249"/>
                      <a:pt x="2980678" y="2648359"/>
                      <a:pt x="2980047" y="2651291"/>
                    </a:cubicBezTo>
                    <a:cubicBezTo>
                      <a:pt x="2979388" y="2654226"/>
                      <a:pt x="2928804" y="2882178"/>
                      <a:pt x="2897504" y="3047401"/>
                    </a:cubicBezTo>
                    <a:cubicBezTo>
                      <a:pt x="2870456" y="3118862"/>
                      <a:pt x="2752580" y="3451666"/>
                      <a:pt x="2782097" y="3746067"/>
                    </a:cubicBezTo>
                    <a:cubicBezTo>
                      <a:pt x="2808048" y="4005025"/>
                      <a:pt x="2816415" y="4272213"/>
                      <a:pt x="2822175" y="4502367"/>
                    </a:cubicBezTo>
                    <a:cubicBezTo>
                      <a:pt x="2826290" y="4666465"/>
                      <a:pt x="2827333" y="4801266"/>
                      <a:pt x="2825495" y="4926548"/>
                    </a:cubicBezTo>
                    <a:cubicBezTo>
                      <a:pt x="2823190" y="5080414"/>
                      <a:pt x="2803110" y="5227038"/>
                      <a:pt x="2780918" y="5376213"/>
                    </a:cubicBezTo>
                    <a:cubicBezTo>
                      <a:pt x="2742705" y="5633416"/>
                      <a:pt x="2716370" y="5895528"/>
                      <a:pt x="2702736" y="6155228"/>
                    </a:cubicBezTo>
                    <a:cubicBezTo>
                      <a:pt x="2690749" y="6383214"/>
                      <a:pt x="2691242" y="6623053"/>
                      <a:pt x="2771893" y="6836337"/>
                    </a:cubicBezTo>
                    <a:cubicBezTo>
                      <a:pt x="2746491" y="6823910"/>
                      <a:pt x="2707619" y="6770829"/>
                      <a:pt x="2669708" y="6711987"/>
                    </a:cubicBezTo>
                    <a:close/>
                    <a:moveTo>
                      <a:pt x="2399887" y="3232183"/>
                    </a:moveTo>
                    <a:cubicBezTo>
                      <a:pt x="2418486" y="3249904"/>
                      <a:pt x="2438018" y="3261947"/>
                      <a:pt x="2457714" y="3266665"/>
                    </a:cubicBezTo>
                    <a:cubicBezTo>
                      <a:pt x="2464298" y="3268256"/>
                      <a:pt x="2470799" y="3269052"/>
                      <a:pt x="2477190" y="3269052"/>
                    </a:cubicBezTo>
                    <a:cubicBezTo>
                      <a:pt x="2502401" y="3269052"/>
                      <a:pt x="2525855" y="3256762"/>
                      <a:pt x="2545880" y="3232869"/>
                    </a:cubicBezTo>
                    <a:cubicBezTo>
                      <a:pt x="2625351" y="3137982"/>
                      <a:pt x="2709430" y="2768610"/>
                      <a:pt x="2731595" y="2599947"/>
                    </a:cubicBezTo>
                    <a:cubicBezTo>
                      <a:pt x="2739084" y="2601626"/>
                      <a:pt x="2746682" y="2602759"/>
                      <a:pt x="2754446" y="2602759"/>
                    </a:cubicBezTo>
                    <a:cubicBezTo>
                      <a:pt x="2764431" y="2602759"/>
                      <a:pt x="2774636" y="2601110"/>
                      <a:pt x="2784923" y="2597637"/>
                    </a:cubicBezTo>
                    <a:cubicBezTo>
                      <a:pt x="2794359" y="2611611"/>
                      <a:pt x="2807609" y="2623936"/>
                      <a:pt x="2826098" y="2632218"/>
                    </a:cubicBezTo>
                    <a:cubicBezTo>
                      <a:pt x="2812464" y="2671670"/>
                      <a:pt x="2749974" y="2860836"/>
                      <a:pt x="2661232" y="3258710"/>
                    </a:cubicBezTo>
                    <a:cubicBezTo>
                      <a:pt x="2577235" y="3635214"/>
                      <a:pt x="2657309" y="4027492"/>
                      <a:pt x="2686744" y="4149098"/>
                    </a:cubicBezTo>
                    <a:cubicBezTo>
                      <a:pt x="2621099" y="4011691"/>
                      <a:pt x="2468385" y="3480470"/>
                      <a:pt x="2399887" y="3232183"/>
                    </a:cubicBezTo>
                    <a:close/>
                    <a:moveTo>
                      <a:pt x="2912235" y="3419900"/>
                    </a:moveTo>
                    <a:cubicBezTo>
                      <a:pt x="2918187" y="3421711"/>
                      <a:pt x="2925868" y="3422616"/>
                      <a:pt x="2935003" y="3422616"/>
                    </a:cubicBezTo>
                    <a:cubicBezTo>
                      <a:pt x="2996835" y="3422616"/>
                      <a:pt x="3124997" y="3381386"/>
                      <a:pt x="3225398" y="3306058"/>
                    </a:cubicBezTo>
                    <a:cubicBezTo>
                      <a:pt x="3344755" y="3216574"/>
                      <a:pt x="3499307" y="2981208"/>
                      <a:pt x="3523804" y="2923189"/>
                    </a:cubicBezTo>
                    <a:cubicBezTo>
                      <a:pt x="3523886" y="2923025"/>
                      <a:pt x="3523859" y="2922860"/>
                      <a:pt x="3523913" y="2922695"/>
                    </a:cubicBezTo>
                    <a:cubicBezTo>
                      <a:pt x="3532774" y="2925246"/>
                      <a:pt x="3542348" y="2926838"/>
                      <a:pt x="3552552" y="2926838"/>
                    </a:cubicBezTo>
                    <a:cubicBezTo>
                      <a:pt x="3553595" y="2926838"/>
                      <a:pt x="3554665" y="2926810"/>
                      <a:pt x="3555735" y="2926783"/>
                    </a:cubicBezTo>
                    <a:cubicBezTo>
                      <a:pt x="3562017" y="2926590"/>
                      <a:pt x="3568216" y="2925576"/>
                      <a:pt x="3574388" y="2924176"/>
                    </a:cubicBezTo>
                    <a:cubicBezTo>
                      <a:pt x="3578092" y="2932488"/>
                      <a:pt x="3585251" y="2946479"/>
                      <a:pt x="3596608" y="2960935"/>
                    </a:cubicBezTo>
                    <a:cubicBezTo>
                      <a:pt x="3565308" y="3018406"/>
                      <a:pt x="3322727" y="3456193"/>
                      <a:pt x="3119182" y="3595547"/>
                    </a:cubicBezTo>
                    <a:cubicBezTo>
                      <a:pt x="2941834" y="3716961"/>
                      <a:pt x="2860690" y="4253175"/>
                      <a:pt x="2834136" y="4476554"/>
                    </a:cubicBezTo>
                    <a:cubicBezTo>
                      <a:pt x="2828375" y="4252050"/>
                      <a:pt x="2819706" y="3994710"/>
                      <a:pt x="2794634" y="3744805"/>
                    </a:cubicBezTo>
                    <a:cubicBezTo>
                      <a:pt x="2771426" y="3513169"/>
                      <a:pt x="2840500" y="3257146"/>
                      <a:pt x="2883349" y="3126021"/>
                    </a:cubicBezTo>
                    <a:cubicBezTo>
                      <a:pt x="2880880" y="3140780"/>
                      <a:pt x="2878740" y="3154304"/>
                      <a:pt x="2877122" y="3165990"/>
                    </a:cubicBezTo>
                    <a:cubicBezTo>
                      <a:pt x="2855505" y="3320651"/>
                      <a:pt x="2867356" y="3406075"/>
                      <a:pt x="2912235" y="3419900"/>
                    </a:cubicBezTo>
                    <a:close/>
                    <a:moveTo>
                      <a:pt x="3090680" y="6435527"/>
                    </a:moveTo>
                    <a:cubicBezTo>
                      <a:pt x="3075455" y="6270881"/>
                      <a:pt x="3065195" y="6091942"/>
                      <a:pt x="3074193" y="6060230"/>
                    </a:cubicBezTo>
                    <a:cubicBezTo>
                      <a:pt x="3075949" y="6063275"/>
                      <a:pt x="3078665" y="6069036"/>
                      <a:pt x="3082368" y="6079680"/>
                    </a:cubicBezTo>
                    <a:cubicBezTo>
                      <a:pt x="3126945" y="6207869"/>
                      <a:pt x="3372516" y="6429904"/>
                      <a:pt x="3445485" y="6493903"/>
                    </a:cubicBezTo>
                    <a:cubicBezTo>
                      <a:pt x="3297901" y="6474838"/>
                      <a:pt x="3160083" y="6454374"/>
                      <a:pt x="3090680" y="6435527"/>
                    </a:cubicBezTo>
                    <a:close/>
                    <a:moveTo>
                      <a:pt x="3735853" y="6529181"/>
                    </a:moveTo>
                    <a:cubicBezTo>
                      <a:pt x="3653201" y="6519470"/>
                      <a:pt x="3559355" y="6508415"/>
                      <a:pt x="3468062" y="6496811"/>
                    </a:cubicBezTo>
                    <a:cubicBezTo>
                      <a:pt x="3424582" y="6459092"/>
                      <a:pt x="3140908" y="6209543"/>
                      <a:pt x="3094301" y="6075537"/>
                    </a:cubicBezTo>
                    <a:cubicBezTo>
                      <a:pt x="3087168" y="6055073"/>
                      <a:pt x="3080804" y="6042701"/>
                      <a:pt x="3071532" y="6044814"/>
                    </a:cubicBezTo>
                    <a:cubicBezTo>
                      <a:pt x="3063440" y="6046569"/>
                      <a:pt x="3051178" y="6049257"/>
                      <a:pt x="3063659" y="6249758"/>
                    </a:cubicBezTo>
                    <a:cubicBezTo>
                      <a:pt x="3068460" y="6326870"/>
                      <a:pt x="3075208" y="6404200"/>
                      <a:pt x="3077787" y="6432784"/>
                    </a:cubicBezTo>
                    <a:cubicBezTo>
                      <a:pt x="3047968" y="6427600"/>
                      <a:pt x="2956400" y="6416819"/>
                      <a:pt x="2910836" y="6467047"/>
                    </a:cubicBezTo>
                    <a:cubicBezTo>
                      <a:pt x="2941368" y="6213685"/>
                      <a:pt x="2961365" y="5519793"/>
                      <a:pt x="2969046" y="5209537"/>
                    </a:cubicBezTo>
                    <a:cubicBezTo>
                      <a:pt x="2983503" y="5351772"/>
                      <a:pt x="3020811" y="5583819"/>
                      <a:pt x="3116740" y="5867630"/>
                    </a:cubicBezTo>
                    <a:cubicBezTo>
                      <a:pt x="3248469" y="6257219"/>
                      <a:pt x="3734234" y="6479912"/>
                      <a:pt x="3915286" y="6550824"/>
                    </a:cubicBezTo>
                    <a:cubicBezTo>
                      <a:pt x="3868926" y="6544817"/>
                      <a:pt x="3805942" y="6537410"/>
                      <a:pt x="3735853" y="6529181"/>
                    </a:cubicBezTo>
                    <a:close/>
                    <a:moveTo>
                      <a:pt x="3031564" y="4461603"/>
                    </a:moveTo>
                    <a:cubicBezTo>
                      <a:pt x="3031537" y="4461685"/>
                      <a:pt x="3031537" y="4461740"/>
                      <a:pt x="3031537" y="4461823"/>
                    </a:cubicBezTo>
                    <a:cubicBezTo>
                      <a:pt x="3026791" y="4545079"/>
                      <a:pt x="3024267" y="4624330"/>
                      <a:pt x="3024267" y="4689865"/>
                    </a:cubicBezTo>
                    <a:cubicBezTo>
                      <a:pt x="3024267" y="4922296"/>
                      <a:pt x="3072108" y="5472171"/>
                      <a:pt x="3182687" y="5690008"/>
                    </a:cubicBezTo>
                    <a:cubicBezTo>
                      <a:pt x="3300836" y="5922686"/>
                      <a:pt x="3545557" y="6113558"/>
                      <a:pt x="3593426" y="6149439"/>
                    </a:cubicBezTo>
                    <a:cubicBezTo>
                      <a:pt x="3636577" y="6181809"/>
                      <a:pt x="3759774" y="6261087"/>
                      <a:pt x="3878911" y="6337788"/>
                    </a:cubicBezTo>
                    <a:cubicBezTo>
                      <a:pt x="3998706" y="6414899"/>
                      <a:pt x="4134467" y="6502270"/>
                      <a:pt x="4144343" y="6514120"/>
                    </a:cubicBezTo>
                    <a:cubicBezTo>
                      <a:pt x="4150268" y="6521252"/>
                      <a:pt x="4156249" y="6531677"/>
                      <a:pt x="4150981" y="6541058"/>
                    </a:cubicBezTo>
                    <a:cubicBezTo>
                      <a:pt x="4140420" y="6559904"/>
                      <a:pt x="4087669" y="6573839"/>
                      <a:pt x="3972289" y="6558615"/>
                    </a:cubicBezTo>
                    <a:cubicBezTo>
                      <a:pt x="3869035" y="6522432"/>
                      <a:pt x="3275407" y="6297517"/>
                      <a:pt x="3128700" y="5863570"/>
                    </a:cubicBezTo>
                    <a:cubicBezTo>
                      <a:pt x="2968086" y="5388448"/>
                      <a:pt x="2972503" y="5059484"/>
                      <a:pt x="2972558" y="5056219"/>
                    </a:cubicBezTo>
                    <a:cubicBezTo>
                      <a:pt x="2972612" y="5052735"/>
                      <a:pt x="2969869" y="5049855"/>
                      <a:pt x="2966386" y="5049772"/>
                    </a:cubicBezTo>
                    <a:cubicBezTo>
                      <a:pt x="2963066" y="5049581"/>
                      <a:pt x="2960021" y="5052489"/>
                      <a:pt x="2959939" y="5055972"/>
                    </a:cubicBezTo>
                    <a:lnTo>
                      <a:pt x="2959939" y="5056027"/>
                    </a:lnTo>
                    <a:cubicBezTo>
                      <a:pt x="2959637" y="5071087"/>
                      <a:pt x="2936540" y="6200024"/>
                      <a:pt x="2894925" y="6491516"/>
                    </a:cubicBezTo>
                    <a:cubicBezTo>
                      <a:pt x="2892950" y="6495905"/>
                      <a:pt x="2891167" y="6500459"/>
                      <a:pt x="2889713" y="6505452"/>
                    </a:cubicBezTo>
                    <a:cubicBezTo>
                      <a:pt x="2881621" y="6533405"/>
                      <a:pt x="2874022" y="6571919"/>
                      <a:pt x="2865984" y="6612711"/>
                    </a:cubicBezTo>
                    <a:cubicBezTo>
                      <a:pt x="2847879" y="6704581"/>
                      <a:pt x="2823328" y="6829369"/>
                      <a:pt x="2786185" y="6838613"/>
                    </a:cubicBezTo>
                    <a:cubicBezTo>
                      <a:pt x="2703779" y="6625851"/>
                      <a:pt x="2703285" y="6384916"/>
                      <a:pt x="2715328" y="6155913"/>
                    </a:cubicBezTo>
                    <a:cubicBezTo>
                      <a:pt x="2728961" y="5896571"/>
                      <a:pt x="2755214" y="5634898"/>
                      <a:pt x="2793399" y="5378051"/>
                    </a:cubicBezTo>
                    <a:cubicBezTo>
                      <a:pt x="2815647" y="5228465"/>
                      <a:pt x="2835782" y="5081374"/>
                      <a:pt x="2838086" y="4926740"/>
                    </a:cubicBezTo>
                    <a:cubicBezTo>
                      <a:pt x="2839677" y="4820277"/>
                      <a:pt x="2839128" y="4706736"/>
                      <a:pt x="2836413" y="4574431"/>
                    </a:cubicBezTo>
                    <a:cubicBezTo>
                      <a:pt x="2837976" y="4556957"/>
                      <a:pt x="2911796" y="3752788"/>
                      <a:pt x="3126286" y="3605944"/>
                    </a:cubicBezTo>
                    <a:cubicBezTo>
                      <a:pt x="3328076" y="3467824"/>
                      <a:pt x="3566268" y="3042601"/>
                      <a:pt x="3605386" y="2971113"/>
                    </a:cubicBezTo>
                    <a:cubicBezTo>
                      <a:pt x="3620611" y="2987407"/>
                      <a:pt x="3641487" y="3002303"/>
                      <a:pt x="3668946" y="3008009"/>
                    </a:cubicBezTo>
                    <a:cubicBezTo>
                      <a:pt x="3671772" y="3023535"/>
                      <a:pt x="3676956" y="3036648"/>
                      <a:pt x="3684555" y="3047264"/>
                    </a:cubicBezTo>
                    <a:cubicBezTo>
                      <a:pt x="3664091" y="3083694"/>
                      <a:pt x="3534968" y="3314726"/>
                      <a:pt x="3490748" y="3423850"/>
                    </a:cubicBezTo>
                    <a:cubicBezTo>
                      <a:pt x="3444141" y="3538791"/>
                      <a:pt x="3413746" y="3583505"/>
                      <a:pt x="3349281" y="3631867"/>
                    </a:cubicBezTo>
                    <a:lnTo>
                      <a:pt x="3338007" y="3640289"/>
                    </a:lnTo>
                    <a:cubicBezTo>
                      <a:pt x="3273569" y="3688322"/>
                      <a:pt x="3165734" y="3768698"/>
                      <a:pt x="3114079" y="3886189"/>
                    </a:cubicBezTo>
                    <a:cubicBezTo>
                      <a:pt x="3073974" y="3977401"/>
                      <a:pt x="3044484" y="4234439"/>
                      <a:pt x="3031564" y="4461603"/>
                    </a:cubicBezTo>
                    <a:close/>
                    <a:moveTo>
                      <a:pt x="4677100" y="3251797"/>
                    </a:moveTo>
                    <a:cubicBezTo>
                      <a:pt x="4673781" y="3253635"/>
                      <a:pt x="4671833" y="3257311"/>
                      <a:pt x="4672244" y="3261096"/>
                    </a:cubicBezTo>
                    <a:cubicBezTo>
                      <a:pt x="4696741" y="3490510"/>
                      <a:pt x="4522740" y="3541534"/>
                      <a:pt x="4515333" y="3543564"/>
                    </a:cubicBezTo>
                    <a:cubicBezTo>
                      <a:pt x="4511795" y="3544551"/>
                      <a:pt x="4509134" y="3547459"/>
                      <a:pt x="4508503" y="3551053"/>
                    </a:cubicBezTo>
                    <a:cubicBezTo>
                      <a:pt x="4471936" y="3761456"/>
                      <a:pt x="4291680" y="3752458"/>
                      <a:pt x="4283944" y="3752074"/>
                    </a:cubicBezTo>
                    <a:cubicBezTo>
                      <a:pt x="4281393" y="3751937"/>
                      <a:pt x="4278897" y="3752760"/>
                      <a:pt x="4276977" y="3754488"/>
                    </a:cubicBezTo>
                    <a:cubicBezTo>
                      <a:pt x="4275111" y="3756189"/>
                      <a:pt x="4273959" y="3758603"/>
                      <a:pt x="4273877" y="3761154"/>
                    </a:cubicBezTo>
                    <a:cubicBezTo>
                      <a:pt x="4267759" y="3925883"/>
                      <a:pt x="4218163" y="4049958"/>
                      <a:pt x="4126430" y="4129923"/>
                    </a:cubicBezTo>
                    <a:cubicBezTo>
                      <a:pt x="3996128" y="4243519"/>
                      <a:pt x="3823443" y="4227690"/>
                      <a:pt x="3821688" y="4227526"/>
                    </a:cubicBezTo>
                    <a:cubicBezTo>
                      <a:pt x="3817161" y="4227032"/>
                      <a:pt x="3813129" y="4229775"/>
                      <a:pt x="3811757" y="4234000"/>
                    </a:cubicBezTo>
                    <a:cubicBezTo>
                      <a:pt x="3719312" y="4517510"/>
                      <a:pt x="3448997" y="4455431"/>
                      <a:pt x="3437503" y="4452660"/>
                    </a:cubicBezTo>
                    <a:cubicBezTo>
                      <a:pt x="3434951" y="4452029"/>
                      <a:pt x="3432181" y="4452496"/>
                      <a:pt x="3429959" y="4454004"/>
                    </a:cubicBezTo>
                    <a:cubicBezTo>
                      <a:pt x="3216401" y="4598324"/>
                      <a:pt x="3073068" y="4478968"/>
                      <a:pt x="3050629" y="4458037"/>
                    </a:cubicBezTo>
                    <a:cubicBezTo>
                      <a:pt x="3063495" y="4234027"/>
                      <a:pt x="3092298" y="3982695"/>
                      <a:pt x="3131389" y="3893816"/>
                    </a:cubicBezTo>
                    <a:cubicBezTo>
                      <a:pt x="3181041" y="3780905"/>
                      <a:pt x="3282292" y="3705412"/>
                      <a:pt x="3349309" y="3655459"/>
                    </a:cubicBezTo>
                    <a:lnTo>
                      <a:pt x="3360638" y="3647010"/>
                    </a:lnTo>
                    <a:cubicBezTo>
                      <a:pt x="3427600" y="3596782"/>
                      <a:pt x="3460710" y="3548309"/>
                      <a:pt x="3508277" y="3430983"/>
                    </a:cubicBezTo>
                    <a:cubicBezTo>
                      <a:pt x="3550358" y="3327153"/>
                      <a:pt x="3670647" y="3110796"/>
                      <a:pt x="3698162" y="3061721"/>
                    </a:cubicBezTo>
                    <a:cubicBezTo>
                      <a:pt x="3700713" y="3063778"/>
                      <a:pt x="3703428" y="3065698"/>
                      <a:pt x="3706309" y="3067427"/>
                    </a:cubicBezTo>
                    <a:cubicBezTo>
                      <a:pt x="3721781" y="3076644"/>
                      <a:pt x="3739556" y="3079634"/>
                      <a:pt x="3756098" y="3079634"/>
                    </a:cubicBezTo>
                    <a:cubicBezTo>
                      <a:pt x="3785505" y="3079634"/>
                      <a:pt x="3811017" y="3070197"/>
                      <a:pt x="3812663" y="3069566"/>
                    </a:cubicBezTo>
                    <a:cubicBezTo>
                      <a:pt x="3817271" y="3067810"/>
                      <a:pt x="3819603" y="3062681"/>
                      <a:pt x="3817847" y="3058072"/>
                    </a:cubicBezTo>
                    <a:cubicBezTo>
                      <a:pt x="3816119" y="3053436"/>
                      <a:pt x="3810962" y="3051104"/>
                      <a:pt x="3806353" y="3052833"/>
                    </a:cubicBezTo>
                    <a:cubicBezTo>
                      <a:pt x="3805805" y="3053052"/>
                      <a:pt x="3750968" y="3073297"/>
                      <a:pt x="3715416" y="3052037"/>
                    </a:cubicBezTo>
                    <a:cubicBezTo>
                      <a:pt x="3711164" y="3049513"/>
                      <a:pt x="3707379" y="3046414"/>
                      <a:pt x="3703977" y="3042820"/>
                    </a:cubicBezTo>
                    <a:cubicBezTo>
                      <a:pt x="3703291" y="3041393"/>
                      <a:pt x="3702304" y="3040159"/>
                      <a:pt x="3700932" y="3039199"/>
                    </a:cubicBezTo>
                    <a:cubicBezTo>
                      <a:pt x="3694787" y="3031518"/>
                      <a:pt x="3690343" y="3021835"/>
                      <a:pt x="3687600" y="3010231"/>
                    </a:cubicBezTo>
                    <a:cubicBezTo>
                      <a:pt x="3689136" y="3010286"/>
                      <a:pt x="3690645" y="3010560"/>
                      <a:pt x="3692181" y="3010560"/>
                    </a:cubicBezTo>
                    <a:cubicBezTo>
                      <a:pt x="3718790" y="3010560"/>
                      <a:pt x="3747512" y="3001782"/>
                      <a:pt x="3777796" y="2984390"/>
                    </a:cubicBezTo>
                    <a:cubicBezTo>
                      <a:pt x="3782103" y="2981948"/>
                      <a:pt x="3783557" y="2976462"/>
                      <a:pt x="3781116" y="2972182"/>
                    </a:cubicBezTo>
                    <a:cubicBezTo>
                      <a:pt x="3778647" y="2967931"/>
                      <a:pt x="3773216" y="2966449"/>
                      <a:pt x="3768909" y="2968891"/>
                    </a:cubicBezTo>
                    <a:cubicBezTo>
                      <a:pt x="3735661" y="2987983"/>
                      <a:pt x="3705047" y="2995637"/>
                      <a:pt x="3677971" y="2991687"/>
                    </a:cubicBezTo>
                    <a:cubicBezTo>
                      <a:pt x="3627359" y="2984280"/>
                      <a:pt x="3600503" y="2937591"/>
                      <a:pt x="3591588" y="2918663"/>
                    </a:cubicBezTo>
                    <a:cubicBezTo>
                      <a:pt x="3617319" y="2908046"/>
                      <a:pt x="3641899" y="2887061"/>
                      <a:pt x="3664941" y="2855350"/>
                    </a:cubicBezTo>
                    <a:cubicBezTo>
                      <a:pt x="3667849" y="2851372"/>
                      <a:pt x="3666944" y="2845776"/>
                      <a:pt x="3662966" y="2842868"/>
                    </a:cubicBezTo>
                    <a:cubicBezTo>
                      <a:pt x="3658961" y="2839960"/>
                      <a:pt x="3653365" y="2840865"/>
                      <a:pt x="3650485" y="2844843"/>
                    </a:cubicBezTo>
                    <a:cubicBezTo>
                      <a:pt x="3620392" y="2886238"/>
                      <a:pt x="3588351" y="2907800"/>
                      <a:pt x="3555296" y="2908924"/>
                    </a:cubicBezTo>
                    <a:cubicBezTo>
                      <a:pt x="3508579" y="2910488"/>
                      <a:pt x="3474591" y="2870382"/>
                      <a:pt x="3474261" y="2869971"/>
                    </a:cubicBezTo>
                    <a:cubicBezTo>
                      <a:pt x="3471107" y="2866185"/>
                      <a:pt x="3465483" y="2865692"/>
                      <a:pt x="3461670" y="2868846"/>
                    </a:cubicBezTo>
                    <a:cubicBezTo>
                      <a:pt x="3457884" y="2872001"/>
                      <a:pt x="3457363" y="2877624"/>
                      <a:pt x="3460518" y="2881410"/>
                    </a:cubicBezTo>
                    <a:cubicBezTo>
                      <a:pt x="3461588" y="2882699"/>
                      <a:pt x="3479117" y="2903438"/>
                      <a:pt x="3507262" y="2916441"/>
                    </a:cubicBezTo>
                    <a:cubicBezTo>
                      <a:pt x="3482985" y="2973664"/>
                      <a:pt x="3331588" y="3204093"/>
                      <a:pt x="3214673" y="3291793"/>
                    </a:cubicBezTo>
                    <a:cubicBezTo>
                      <a:pt x="3097785" y="3379438"/>
                      <a:pt x="2953794" y="3414030"/>
                      <a:pt x="2917474" y="3402810"/>
                    </a:cubicBezTo>
                    <a:cubicBezTo>
                      <a:pt x="2883733" y="3392441"/>
                      <a:pt x="2875448" y="3307018"/>
                      <a:pt x="2894788" y="3168459"/>
                    </a:cubicBezTo>
                    <a:cubicBezTo>
                      <a:pt x="2913798" y="3032259"/>
                      <a:pt x="2996615" y="2658931"/>
                      <a:pt x="2997466" y="2655181"/>
                    </a:cubicBezTo>
                    <a:cubicBezTo>
                      <a:pt x="2998289" y="2651428"/>
                      <a:pt x="2996588" y="2647764"/>
                      <a:pt x="2993543" y="2645791"/>
                    </a:cubicBezTo>
                    <a:cubicBezTo>
                      <a:pt x="2994421" y="2645816"/>
                      <a:pt x="2995217" y="2645983"/>
                      <a:pt x="2996094" y="2645983"/>
                    </a:cubicBezTo>
                    <a:cubicBezTo>
                      <a:pt x="3027065" y="2645983"/>
                      <a:pt x="3067061" y="2631038"/>
                      <a:pt x="3115478" y="2601343"/>
                    </a:cubicBezTo>
                    <a:cubicBezTo>
                      <a:pt x="3119703" y="2598762"/>
                      <a:pt x="3121020" y="2593262"/>
                      <a:pt x="3118413" y="2589062"/>
                    </a:cubicBezTo>
                    <a:cubicBezTo>
                      <a:pt x="3115835" y="2584854"/>
                      <a:pt x="3110349" y="2583542"/>
                      <a:pt x="3106124" y="2586118"/>
                    </a:cubicBezTo>
                    <a:cubicBezTo>
                      <a:pt x="3034499" y="2630045"/>
                      <a:pt x="2996615" y="2631708"/>
                      <a:pt x="2977413" y="2625363"/>
                    </a:cubicBezTo>
                    <a:cubicBezTo>
                      <a:pt x="2970034" y="2622927"/>
                      <a:pt x="2965316" y="2619229"/>
                      <a:pt x="2962408" y="2616077"/>
                    </a:cubicBezTo>
                    <a:cubicBezTo>
                      <a:pt x="3001581" y="2589575"/>
                      <a:pt x="3023142" y="2552640"/>
                      <a:pt x="3024596" y="2550048"/>
                    </a:cubicBezTo>
                    <a:cubicBezTo>
                      <a:pt x="3027038" y="2545755"/>
                      <a:pt x="3025556" y="2540304"/>
                      <a:pt x="3021250" y="2537863"/>
                    </a:cubicBezTo>
                    <a:cubicBezTo>
                      <a:pt x="3016943" y="2535399"/>
                      <a:pt x="3011484" y="2536927"/>
                      <a:pt x="3009070" y="2541215"/>
                    </a:cubicBezTo>
                    <a:cubicBezTo>
                      <a:pt x="3008521" y="2542183"/>
                      <a:pt x="2952861" y="2637905"/>
                      <a:pt x="2859181" y="2623536"/>
                    </a:cubicBezTo>
                    <a:cubicBezTo>
                      <a:pt x="2770109" y="2609916"/>
                      <a:pt x="2779546" y="2507539"/>
                      <a:pt x="2779985" y="2503186"/>
                    </a:cubicBezTo>
                    <a:cubicBezTo>
                      <a:pt x="2780506" y="2498284"/>
                      <a:pt x="2776940" y="2493897"/>
                      <a:pt x="2772030" y="2493384"/>
                    </a:cubicBezTo>
                    <a:cubicBezTo>
                      <a:pt x="2767037" y="2492891"/>
                      <a:pt x="2762730" y="2496440"/>
                      <a:pt x="2762209" y="2501337"/>
                    </a:cubicBezTo>
                    <a:cubicBezTo>
                      <a:pt x="2762154" y="2502053"/>
                      <a:pt x="2758341" y="2543774"/>
                      <a:pt x="2775925" y="2581754"/>
                    </a:cubicBezTo>
                    <a:cubicBezTo>
                      <a:pt x="2700213" y="2603310"/>
                      <a:pt x="2625022" y="2498229"/>
                      <a:pt x="2624226" y="2497121"/>
                    </a:cubicBezTo>
                    <a:cubicBezTo>
                      <a:pt x="2621373" y="2493085"/>
                      <a:pt x="2615804" y="2492120"/>
                      <a:pt x="2611772" y="2494959"/>
                    </a:cubicBezTo>
                    <a:cubicBezTo>
                      <a:pt x="2607740" y="2497798"/>
                      <a:pt x="2606752" y="2503367"/>
                      <a:pt x="2609605" y="2507402"/>
                    </a:cubicBezTo>
                    <a:cubicBezTo>
                      <a:pt x="2612184" y="2511067"/>
                      <a:pt x="2656212" y="2572649"/>
                      <a:pt x="2714258" y="2594828"/>
                    </a:cubicBezTo>
                    <a:cubicBezTo>
                      <a:pt x="2689350" y="2788224"/>
                      <a:pt x="2604448" y="3135101"/>
                      <a:pt x="2532164" y="3221402"/>
                    </a:cubicBezTo>
                    <a:cubicBezTo>
                      <a:pt x="2511453" y="3246118"/>
                      <a:pt x="2487752" y="3255500"/>
                      <a:pt x="2461884" y="3249301"/>
                    </a:cubicBezTo>
                    <a:cubicBezTo>
                      <a:pt x="2400353" y="3234515"/>
                      <a:pt x="2339317" y="3138777"/>
                      <a:pt x="2309993" y="3011026"/>
                    </a:cubicBezTo>
                    <a:cubicBezTo>
                      <a:pt x="2270682" y="2839686"/>
                      <a:pt x="2250876" y="2663924"/>
                      <a:pt x="2246762" y="2625058"/>
                    </a:cubicBezTo>
                    <a:cubicBezTo>
                      <a:pt x="2252550" y="2625793"/>
                      <a:pt x="2258612" y="2626216"/>
                      <a:pt x="2264894" y="2626216"/>
                    </a:cubicBezTo>
                    <a:cubicBezTo>
                      <a:pt x="2272520" y="2626216"/>
                      <a:pt x="2280503" y="2625607"/>
                      <a:pt x="2288733" y="2624189"/>
                    </a:cubicBezTo>
                    <a:cubicBezTo>
                      <a:pt x="2336794" y="2615945"/>
                      <a:pt x="2379999" y="2583060"/>
                      <a:pt x="2417169" y="2526443"/>
                    </a:cubicBezTo>
                    <a:cubicBezTo>
                      <a:pt x="2419885" y="2522322"/>
                      <a:pt x="2418733" y="2516778"/>
                      <a:pt x="2414618" y="2514074"/>
                    </a:cubicBezTo>
                    <a:cubicBezTo>
                      <a:pt x="2410503" y="2511358"/>
                      <a:pt x="2404962" y="2512515"/>
                      <a:pt x="2402246" y="2516636"/>
                    </a:cubicBezTo>
                    <a:cubicBezTo>
                      <a:pt x="2367956" y="2568842"/>
                      <a:pt x="2328838" y="2599085"/>
                      <a:pt x="2285962" y="2606533"/>
                    </a:cubicBezTo>
                    <a:cubicBezTo>
                      <a:pt x="2231537" y="2615959"/>
                      <a:pt x="2189045" y="2584590"/>
                      <a:pt x="2188633" y="2584278"/>
                    </a:cubicBezTo>
                    <a:cubicBezTo>
                      <a:pt x="2184711" y="2581304"/>
                      <a:pt x="2179087" y="2582078"/>
                      <a:pt x="2176124" y="2586022"/>
                    </a:cubicBezTo>
                    <a:cubicBezTo>
                      <a:pt x="2173162" y="2589945"/>
                      <a:pt x="2173902" y="2595538"/>
                      <a:pt x="2177825" y="2598520"/>
                    </a:cubicBezTo>
                    <a:cubicBezTo>
                      <a:pt x="2178703" y="2599190"/>
                      <a:pt x="2188770" y="2606648"/>
                      <a:pt x="2205202" y="2613660"/>
                    </a:cubicBezTo>
                    <a:cubicBezTo>
                      <a:pt x="2165728" y="2650419"/>
                      <a:pt x="2127350" y="2667144"/>
                      <a:pt x="2091058" y="2663139"/>
                    </a:cubicBezTo>
                    <a:cubicBezTo>
                      <a:pt x="2040446" y="2657502"/>
                      <a:pt x="2010298" y="2612796"/>
                      <a:pt x="2009996" y="2612346"/>
                    </a:cubicBezTo>
                    <a:cubicBezTo>
                      <a:pt x="2007280" y="2608251"/>
                      <a:pt x="2001739" y="2607098"/>
                      <a:pt x="1997624" y="2609814"/>
                    </a:cubicBezTo>
                    <a:cubicBezTo>
                      <a:pt x="1993510" y="2612530"/>
                      <a:pt x="1992357" y="2618057"/>
                      <a:pt x="1995073" y="2622178"/>
                    </a:cubicBezTo>
                    <a:cubicBezTo>
                      <a:pt x="1995841" y="2623349"/>
                      <a:pt x="2006457" y="2639139"/>
                      <a:pt x="2025742" y="2654150"/>
                    </a:cubicBezTo>
                    <a:cubicBezTo>
                      <a:pt x="1921885" y="2746692"/>
                      <a:pt x="1822773" y="2651121"/>
                      <a:pt x="1818493" y="2646905"/>
                    </a:cubicBezTo>
                    <a:cubicBezTo>
                      <a:pt x="1814982" y="2643429"/>
                      <a:pt x="1809331" y="2643462"/>
                      <a:pt x="1805875" y="2646965"/>
                    </a:cubicBezTo>
                    <a:cubicBezTo>
                      <a:pt x="1802391" y="2650463"/>
                      <a:pt x="1802418" y="2656114"/>
                      <a:pt x="1805902" y="2659587"/>
                    </a:cubicBezTo>
                    <a:cubicBezTo>
                      <a:pt x="1806698" y="2660374"/>
                      <a:pt x="1859888" y="2711996"/>
                      <a:pt x="1930553" y="2711996"/>
                    </a:cubicBezTo>
                    <a:cubicBezTo>
                      <a:pt x="1960180" y="2711996"/>
                      <a:pt x="1992906" y="2702658"/>
                      <a:pt x="2026099" y="2676932"/>
                    </a:cubicBezTo>
                    <a:cubicBezTo>
                      <a:pt x="2027964" y="2718184"/>
                      <a:pt x="2030543" y="2759777"/>
                      <a:pt x="2033066" y="2800102"/>
                    </a:cubicBezTo>
                    <a:cubicBezTo>
                      <a:pt x="2037702" y="2874086"/>
                      <a:pt x="2042503" y="2950566"/>
                      <a:pt x="2042722" y="3026059"/>
                    </a:cubicBezTo>
                    <a:cubicBezTo>
                      <a:pt x="2042887" y="3079579"/>
                      <a:pt x="2035864" y="3117654"/>
                      <a:pt x="2019954" y="3149448"/>
                    </a:cubicBezTo>
                    <a:cubicBezTo>
                      <a:pt x="2002946" y="3183491"/>
                      <a:pt x="1977297" y="3205163"/>
                      <a:pt x="1943803" y="3213831"/>
                    </a:cubicBezTo>
                    <a:cubicBezTo>
                      <a:pt x="1877527" y="3231004"/>
                      <a:pt x="1793009" y="3195397"/>
                      <a:pt x="1736038" y="3156388"/>
                    </a:cubicBezTo>
                    <a:cubicBezTo>
                      <a:pt x="1664411" y="3107313"/>
                      <a:pt x="1607278" y="3039089"/>
                      <a:pt x="1552033" y="2973143"/>
                    </a:cubicBezTo>
                    <a:cubicBezTo>
                      <a:pt x="1535658" y="2953584"/>
                      <a:pt x="1518727" y="2933366"/>
                      <a:pt x="1501706" y="2913972"/>
                    </a:cubicBezTo>
                    <a:cubicBezTo>
                      <a:pt x="1501495" y="2913752"/>
                      <a:pt x="1501204" y="2913643"/>
                      <a:pt x="1500973" y="2913423"/>
                    </a:cubicBezTo>
                    <a:cubicBezTo>
                      <a:pt x="1501155" y="2913341"/>
                      <a:pt x="1501336" y="2913286"/>
                      <a:pt x="1501517" y="2913204"/>
                    </a:cubicBezTo>
                    <a:cubicBezTo>
                      <a:pt x="1540122" y="2895345"/>
                      <a:pt x="1566533" y="2853375"/>
                      <a:pt x="1580035" y="2788388"/>
                    </a:cubicBezTo>
                    <a:cubicBezTo>
                      <a:pt x="1581039" y="2783560"/>
                      <a:pt x="1577934" y="2778814"/>
                      <a:pt x="1573106" y="2777827"/>
                    </a:cubicBezTo>
                    <a:cubicBezTo>
                      <a:pt x="1568270" y="2776812"/>
                      <a:pt x="1563546" y="2779939"/>
                      <a:pt x="1562542" y="2784767"/>
                    </a:cubicBezTo>
                    <a:cubicBezTo>
                      <a:pt x="1550271" y="2843801"/>
                      <a:pt x="1527259" y="2881547"/>
                      <a:pt x="1494148" y="2896937"/>
                    </a:cubicBezTo>
                    <a:cubicBezTo>
                      <a:pt x="1451387" y="2916797"/>
                      <a:pt x="1404961" y="2892218"/>
                      <a:pt x="1404492" y="2891944"/>
                    </a:cubicBezTo>
                    <a:cubicBezTo>
                      <a:pt x="1403080" y="2891176"/>
                      <a:pt x="1401565" y="2890984"/>
                      <a:pt x="1400062" y="2891011"/>
                    </a:cubicBezTo>
                    <a:cubicBezTo>
                      <a:pt x="1409776" y="2857050"/>
                      <a:pt x="1409219" y="2827067"/>
                      <a:pt x="1409161" y="2824900"/>
                    </a:cubicBezTo>
                    <a:cubicBezTo>
                      <a:pt x="1409032" y="2819962"/>
                      <a:pt x="1405159" y="2815848"/>
                      <a:pt x="1400002" y="2816204"/>
                    </a:cubicBezTo>
                    <a:cubicBezTo>
                      <a:pt x="1395075" y="2816314"/>
                      <a:pt x="1391174" y="2820429"/>
                      <a:pt x="1391297" y="2825339"/>
                    </a:cubicBezTo>
                    <a:cubicBezTo>
                      <a:pt x="1391322" y="2826217"/>
                      <a:pt x="1392861" y="2912984"/>
                      <a:pt x="1341717" y="2953008"/>
                    </a:cubicBezTo>
                    <a:cubicBezTo>
                      <a:pt x="1291706" y="2992126"/>
                      <a:pt x="1200793" y="2941020"/>
                      <a:pt x="1199874" y="2940499"/>
                    </a:cubicBezTo>
                    <a:cubicBezTo>
                      <a:pt x="1195606" y="2938030"/>
                      <a:pt x="1190136" y="2939539"/>
                      <a:pt x="1187683" y="2943790"/>
                    </a:cubicBezTo>
                    <a:cubicBezTo>
                      <a:pt x="1185239" y="2948097"/>
                      <a:pt x="1186723" y="2953556"/>
                      <a:pt x="1190997" y="2955998"/>
                    </a:cubicBezTo>
                    <a:cubicBezTo>
                      <a:pt x="1192517" y="2956876"/>
                      <a:pt x="1206719" y="2964831"/>
                      <a:pt x="1226958" y="2972292"/>
                    </a:cubicBezTo>
                    <a:cubicBezTo>
                      <a:pt x="1242153" y="3000822"/>
                      <a:pt x="1245603" y="3026800"/>
                      <a:pt x="1236973" y="3049568"/>
                    </a:cubicBezTo>
                    <a:cubicBezTo>
                      <a:pt x="1220994" y="3091759"/>
                      <a:pt x="1168925" y="3110440"/>
                      <a:pt x="1168402" y="3110632"/>
                    </a:cubicBezTo>
                    <a:cubicBezTo>
                      <a:pt x="1163752" y="3112250"/>
                      <a:pt x="1161294" y="3117353"/>
                      <a:pt x="1162918" y="3121989"/>
                    </a:cubicBezTo>
                    <a:cubicBezTo>
                      <a:pt x="1164204" y="3125692"/>
                      <a:pt x="1167655" y="3127996"/>
                      <a:pt x="1171345" y="3127996"/>
                    </a:cubicBezTo>
                    <a:cubicBezTo>
                      <a:pt x="1172319" y="3127996"/>
                      <a:pt x="1173309" y="3127832"/>
                      <a:pt x="1174283" y="3127475"/>
                    </a:cubicBezTo>
                    <a:cubicBezTo>
                      <a:pt x="1176735" y="3126625"/>
                      <a:pt x="1234620" y="3105996"/>
                      <a:pt x="1253641" y="3056015"/>
                    </a:cubicBezTo>
                    <a:cubicBezTo>
                      <a:pt x="1254341" y="3054177"/>
                      <a:pt x="1254801" y="3052284"/>
                      <a:pt x="1255377" y="3050419"/>
                    </a:cubicBezTo>
                    <a:cubicBezTo>
                      <a:pt x="1305679" y="3095078"/>
                      <a:pt x="1513674" y="3280436"/>
                      <a:pt x="1555357" y="3327701"/>
                    </a:cubicBezTo>
                    <a:cubicBezTo>
                      <a:pt x="1597073" y="3374967"/>
                      <a:pt x="1611725" y="3509219"/>
                      <a:pt x="1617985" y="3566524"/>
                    </a:cubicBezTo>
                    <a:cubicBezTo>
                      <a:pt x="1618662" y="3572779"/>
                      <a:pt x="1619260" y="3578238"/>
                      <a:pt x="1619795" y="3582737"/>
                    </a:cubicBezTo>
                    <a:cubicBezTo>
                      <a:pt x="1623090" y="3610607"/>
                      <a:pt x="1654143" y="3635242"/>
                      <a:pt x="1701142" y="3672522"/>
                    </a:cubicBezTo>
                    <a:cubicBezTo>
                      <a:pt x="1745771" y="3707909"/>
                      <a:pt x="1801321" y="3751965"/>
                      <a:pt x="1853908" y="3815716"/>
                    </a:cubicBezTo>
                    <a:cubicBezTo>
                      <a:pt x="1959220" y="3943358"/>
                      <a:pt x="2013837" y="4194470"/>
                      <a:pt x="2063132" y="4532186"/>
                    </a:cubicBezTo>
                    <a:cubicBezTo>
                      <a:pt x="2040912" y="4552431"/>
                      <a:pt x="1909814" y="4663091"/>
                      <a:pt x="1734502" y="4629213"/>
                    </a:cubicBezTo>
                    <a:cubicBezTo>
                      <a:pt x="1543899" y="4592317"/>
                      <a:pt x="1504359" y="4479269"/>
                      <a:pt x="1503988" y="4478172"/>
                    </a:cubicBezTo>
                    <a:cubicBezTo>
                      <a:pt x="1502504" y="4473591"/>
                      <a:pt x="1497854" y="4470848"/>
                      <a:pt x="1493087" y="4471835"/>
                    </a:cubicBezTo>
                    <a:cubicBezTo>
                      <a:pt x="1484531" y="4473564"/>
                      <a:pt x="1283136" y="4512791"/>
                      <a:pt x="1243996" y="4347212"/>
                    </a:cubicBezTo>
                    <a:cubicBezTo>
                      <a:pt x="1243392" y="4344661"/>
                      <a:pt x="1241735" y="4342466"/>
                      <a:pt x="1239451" y="4341177"/>
                    </a:cubicBezTo>
                    <a:cubicBezTo>
                      <a:pt x="1237152" y="4339887"/>
                      <a:pt x="1234425" y="4339586"/>
                      <a:pt x="1231918" y="4340381"/>
                    </a:cubicBezTo>
                    <a:cubicBezTo>
                      <a:pt x="1230346" y="4340875"/>
                      <a:pt x="1073476" y="4388442"/>
                      <a:pt x="899957" y="4258305"/>
                    </a:cubicBezTo>
                    <a:cubicBezTo>
                      <a:pt x="728664" y="4129840"/>
                      <a:pt x="797057" y="3977538"/>
                      <a:pt x="800050" y="3971119"/>
                    </a:cubicBezTo>
                    <a:cubicBezTo>
                      <a:pt x="801682" y="3967635"/>
                      <a:pt x="801024" y="3963493"/>
                      <a:pt x="798393" y="3960667"/>
                    </a:cubicBezTo>
                    <a:cubicBezTo>
                      <a:pt x="795757" y="3957842"/>
                      <a:pt x="791672" y="3956909"/>
                      <a:pt x="788076" y="3958308"/>
                    </a:cubicBezTo>
                    <a:cubicBezTo>
                      <a:pt x="787165" y="3958637"/>
                      <a:pt x="695998" y="3993037"/>
                      <a:pt x="622919" y="3957869"/>
                    </a:cubicBezTo>
                    <a:cubicBezTo>
                      <a:pt x="585406" y="3939819"/>
                      <a:pt x="558690" y="3906297"/>
                      <a:pt x="543520" y="3858264"/>
                    </a:cubicBezTo>
                    <a:cubicBezTo>
                      <a:pt x="542560" y="3855219"/>
                      <a:pt x="540151" y="3852887"/>
                      <a:pt x="537095" y="3852009"/>
                    </a:cubicBezTo>
                    <a:cubicBezTo>
                      <a:pt x="536017" y="3851707"/>
                      <a:pt x="428596" y="3820133"/>
                      <a:pt x="379243" y="3730568"/>
                    </a:cubicBezTo>
                    <a:cubicBezTo>
                      <a:pt x="351235" y="3679736"/>
                      <a:pt x="347082" y="3619715"/>
                      <a:pt x="366893" y="3552177"/>
                    </a:cubicBezTo>
                    <a:cubicBezTo>
                      <a:pt x="368353" y="3547212"/>
                      <a:pt x="365533" y="3542000"/>
                      <a:pt x="360579" y="3540464"/>
                    </a:cubicBezTo>
                    <a:cubicBezTo>
                      <a:pt x="359149" y="3540025"/>
                      <a:pt x="217312" y="3494899"/>
                      <a:pt x="177445" y="3341527"/>
                    </a:cubicBezTo>
                    <a:cubicBezTo>
                      <a:pt x="137370" y="3187414"/>
                      <a:pt x="220064" y="3071185"/>
                      <a:pt x="220908" y="3070005"/>
                    </a:cubicBezTo>
                    <a:cubicBezTo>
                      <a:pt x="222609" y="3067673"/>
                      <a:pt x="223144" y="3064683"/>
                      <a:pt x="222362" y="3061885"/>
                    </a:cubicBezTo>
                    <a:cubicBezTo>
                      <a:pt x="221572" y="3059087"/>
                      <a:pt x="219559" y="3056810"/>
                      <a:pt x="216887" y="3055713"/>
                    </a:cubicBezTo>
                    <a:cubicBezTo>
                      <a:pt x="207966" y="3052010"/>
                      <a:pt x="-1277" y="2962060"/>
                      <a:pt x="20301" y="2721569"/>
                    </a:cubicBezTo>
                    <a:cubicBezTo>
                      <a:pt x="42052" y="2479216"/>
                      <a:pt x="175196" y="2392278"/>
                      <a:pt x="176540" y="2391428"/>
                    </a:cubicBezTo>
                    <a:cubicBezTo>
                      <a:pt x="178924" y="2389925"/>
                      <a:pt x="180507" y="2387417"/>
                      <a:pt x="180863" y="2384622"/>
                    </a:cubicBezTo>
                    <a:cubicBezTo>
                      <a:pt x="181220" y="2381824"/>
                      <a:pt x="180315" y="2379004"/>
                      <a:pt x="178386" y="2376947"/>
                    </a:cubicBezTo>
                    <a:cubicBezTo>
                      <a:pt x="174173" y="2372445"/>
                      <a:pt x="76638" y="2264719"/>
                      <a:pt x="204658" y="2100125"/>
                    </a:cubicBezTo>
                    <a:cubicBezTo>
                      <a:pt x="207609" y="2096331"/>
                      <a:pt x="207245" y="2090927"/>
                      <a:pt x="203813" y="2087558"/>
                    </a:cubicBezTo>
                    <a:cubicBezTo>
                      <a:pt x="202384" y="2086154"/>
                      <a:pt x="61422" y="1944286"/>
                      <a:pt x="138643" y="1728075"/>
                    </a:cubicBezTo>
                    <a:cubicBezTo>
                      <a:pt x="215683" y="1512358"/>
                      <a:pt x="435915" y="1509495"/>
                      <a:pt x="438129" y="1509486"/>
                    </a:cubicBezTo>
                    <a:cubicBezTo>
                      <a:pt x="441122" y="1509481"/>
                      <a:pt x="443944" y="1508057"/>
                      <a:pt x="445725" y="1505649"/>
                    </a:cubicBezTo>
                    <a:cubicBezTo>
                      <a:pt x="447505" y="1503245"/>
                      <a:pt x="448048" y="1500135"/>
                      <a:pt x="447173" y="1497271"/>
                    </a:cubicBezTo>
                    <a:cubicBezTo>
                      <a:pt x="446734" y="1495828"/>
                      <a:pt x="404042" y="1352348"/>
                      <a:pt x="459153" y="1257425"/>
                    </a:cubicBezTo>
                    <a:cubicBezTo>
                      <a:pt x="513803" y="1163314"/>
                      <a:pt x="614942" y="1149757"/>
                      <a:pt x="615957" y="1149633"/>
                    </a:cubicBezTo>
                    <a:cubicBezTo>
                      <a:pt x="618845" y="1149268"/>
                      <a:pt x="621413" y="1147595"/>
                      <a:pt x="622911" y="1145099"/>
                    </a:cubicBezTo>
                    <a:cubicBezTo>
                      <a:pt x="624408" y="1142597"/>
                      <a:pt x="624677" y="1139544"/>
                      <a:pt x="623632" y="1136825"/>
                    </a:cubicBezTo>
                    <a:cubicBezTo>
                      <a:pt x="623122" y="1135500"/>
                      <a:pt x="573448" y="1003193"/>
                      <a:pt x="642470" y="870757"/>
                    </a:cubicBezTo>
                    <a:cubicBezTo>
                      <a:pt x="727462" y="707643"/>
                      <a:pt x="875156" y="718666"/>
                      <a:pt x="881392" y="719206"/>
                    </a:cubicBezTo>
                    <a:cubicBezTo>
                      <a:pt x="886368" y="719692"/>
                      <a:pt x="890735" y="716230"/>
                      <a:pt x="891561" y="711377"/>
                    </a:cubicBezTo>
                    <a:cubicBezTo>
                      <a:pt x="952056" y="357710"/>
                      <a:pt x="1277918" y="357592"/>
                      <a:pt x="1291684" y="357853"/>
                    </a:cubicBezTo>
                    <a:cubicBezTo>
                      <a:pt x="1296243" y="358094"/>
                      <a:pt x="1299321" y="355408"/>
                      <a:pt x="1300695" y="351631"/>
                    </a:cubicBezTo>
                    <a:cubicBezTo>
                      <a:pt x="1388091" y="111785"/>
                      <a:pt x="1671321" y="210041"/>
                      <a:pt x="1683339" y="214347"/>
                    </a:cubicBezTo>
                    <a:cubicBezTo>
                      <a:pt x="1687533" y="215856"/>
                      <a:pt x="1692186" y="214224"/>
                      <a:pt x="1694545" y="210474"/>
                    </a:cubicBezTo>
                    <a:cubicBezTo>
                      <a:pt x="1831277" y="-7245"/>
                      <a:pt x="2123263" y="65625"/>
                      <a:pt x="2126171" y="66396"/>
                    </a:cubicBezTo>
                    <a:cubicBezTo>
                      <a:pt x="2128283" y="66944"/>
                      <a:pt x="2130505" y="66747"/>
                      <a:pt x="2132480" y="65853"/>
                    </a:cubicBezTo>
                    <a:cubicBezTo>
                      <a:pt x="2428828" y="-68444"/>
                      <a:pt x="2541354" y="123144"/>
                      <a:pt x="2546018" y="131374"/>
                    </a:cubicBezTo>
                    <a:cubicBezTo>
                      <a:pt x="2547773" y="134498"/>
                      <a:pt x="2551120" y="136399"/>
                      <a:pt x="2554768" y="136155"/>
                    </a:cubicBezTo>
                    <a:cubicBezTo>
                      <a:pt x="2558335" y="135972"/>
                      <a:pt x="2561544" y="133758"/>
                      <a:pt x="2562970" y="130469"/>
                    </a:cubicBezTo>
                    <a:cubicBezTo>
                      <a:pt x="2563546" y="129119"/>
                      <a:pt x="2625131" y="-4203"/>
                      <a:pt x="2910259" y="38113"/>
                    </a:cubicBezTo>
                    <a:cubicBezTo>
                      <a:pt x="3170754" y="76839"/>
                      <a:pt x="3216949" y="219571"/>
                      <a:pt x="3217388" y="220981"/>
                    </a:cubicBezTo>
                    <a:cubicBezTo>
                      <a:pt x="3218568" y="225051"/>
                      <a:pt x="3222298" y="227751"/>
                      <a:pt x="3226605" y="227751"/>
                    </a:cubicBezTo>
                    <a:cubicBezTo>
                      <a:pt x="3597651" y="221633"/>
                      <a:pt x="3694019" y="488522"/>
                      <a:pt x="3694952" y="491219"/>
                    </a:cubicBezTo>
                    <a:cubicBezTo>
                      <a:pt x="3696214" y="494878"/>
                      <a:pt x="3699588" y="497405"/>
                      <a:pt x="3703456" y="497575"/>
                    </a:cubicBezTo>
                    <a:cubicBezTo>
                      <a:pt x="4117158" y="516239"/>
                      <a:pt x="4151750" y="875179"/>
                      <a:pt x="4153039" y="890450"/>
                    </a:cubicBezTo>
                    <a:cubicBezTo>
                      <a:pt x="4153368" y="894505"/>
                      <a:pt x="4156249" y="897893"/>
                      <a:pt x="4160199" y="898864"/>
                    </a:cubicBezTo>
                    <a:cubicBezTo>
                      <a:pt x="4423052" y="963518"/>
                      <a:pt x="4409528" y="1178563"/>
                      <a:pt x="4408815" y="1187687"/>
                    </a:cubicBezTo>
                    <a:cubicBezTo>
                      <a:pt x="4408403" y="1192869"/>
                      <a:pt x="4412299" y="1197420"/>
                      <a:pt x="4417484" y="1197856"/>
                    </a:cubicBezTo>
                    <a:cubicBezTo>
                      <a:pt x="4419074" y="1197990"/>
                      <a:pt x="4577330" y="1214049"/>
                      <a:pt x="4685824" y="1462056"/>
                    </a:cubicBezTo>
                    <a:cubicBezTo>
                      <a:pt x="4794811" y="1711117"/>
                      <a:pt x="4662232" y="1920028"/>
                      <a:pt x="4660860" y="1922105"/>
                    </a:cubicBezTo>
                    <a:cubicBezTo>
                      <a:pt x="4658473" y="1925783"/>
                      <a:pt x="4658940" y="1930625"/>
                      <a:pt x="4661957" y="1933796"/>
                    </a:cubicBezTo>
                    <a:cubicBezTo>
                      <a:pt x="4850443" y="2131540"/>
                      <a:pt x="4717864" y="2353072"/>
                      <a:pt x="4712158" y="2362405"/>
                    </a:cubicBezTo>
                    <a:cubicBezTo>
                      <a:pt x="4710731" y="2364695"/>
                      <a:pt x="4710375" y="2367485"/>
                      <a:pt x="4711143" y="2370067"/>
                    </a:cubicBezTo>
                    <a:cubicBezTo>
                      <a:pt x="4711911" y="2372648"/>
                      <a:pt x="4713749" y="2374785"/>
                      <a:pt x="4716190" y="2375923"/>
                    </a:cubicBezTo>
                    <a:cubicBezTo>
                      <a:pt x="4717699" y="2376645"/>
                      <a:pt x="4868603" y="2451282"/>
                      <a:pt x="4884239" y="2788608"/>
                    </a:cubicBezTo>
                    <a:cubicBezTo>
                      <a:pt x="4899821" y="3125116"/>
                      <a:pt x="4679349" y="3250562"/>
                      <a:pt x="4677100" y="32517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B4D4421-1C69-E503-9F29-D6A0C0CBBB33}"/>
                  </a:ext>
                </a:extLst>
              </p:cNvPr>
              <p:cNvSpPr/>
              <p:nvPr/>
            </p:nvSpPr>
            <p:spPr>
              <a:xfrm>
                <a:off x="4125478" y="3023927"/>
                <a:ext cx="605330" cy="623623"/>
              </a:xfrm>
              <a:custGeom>
                <a:avLst/>
                <a:gdLst>
                  <a:gd name="connsiteX0" fmla="*/ 425727 w 605330"/>
                  <a:gd name="connsiteY0" fmla="*/ 92485 h 623623"/>
                  <a:gd name="connsiteX1" fmla="*/ 344311 w 605330"/>
                  <a:gd name="connsiteY1" fmla="*/ 120054 h 623623"/>
                  <a:gd name="connsiteX2" fmla="*/ 334540 w 605330"/>
                  <a:gd name="connsiteY2" fmla="*/ 128010 h 623623"/>
                  <a:gd name="connsiteX3" fmla="*/ 346596 w 605330"/>
                  <a:gd name="connsiteY3" fmla="*/ 16965 h 623623"/>
                  <a:gd name="connsiteX4" fmla="*/ 342526 w 605330"/>
                  <a:gd name="connsiteY4" fmla="*/ 6733 h 623623"/>
                  <a:gd name="connsiteX5" fmla="*/ 262786 w 605330"/>
                  <a:gd name="connsiteY5" fmla="*/ 3578 h 623623"/>
                  <a:gd name="connsiteX6" fmla="*/ 254543 w 605330"/>
                  <a:gd name="connsiteY6" fmla="*/ 13316 h 623623"/>
                  <a:gd name="connsiteX7" fmla="*/ 259898 w 605330"/>
                  <a:gd name="connsiteY7" fmla="*/ 136267 h 623623"/>
                  <a:gd name="connsiteX8" fmla="*/ 234424 w 605330"/>
                  <a:gd name="connsiteY8" fmla="*/ 120192 h 623623"/>
                  <a:gd name="connsiteX9" fmla="*/ 105198 w 605330"/>
                  <a:gd name="connsiteY9" fmla="*/ 107600 h 623623"/>
                  <a:gd name="connsiteX10" fmla="*/ 73 w 605330"/>
                  <a:gd name="connsiteY10" fmla="*/ 328016 h 623623"/>
                  <a:gd name="connsiteX11" fmla="*/ 93506 w 605330"/>
                  <a:gd name="connsiteY11" fmla="*/ 554440 h 623623"/>
                  <a:gd name="connsiteX12" fmla="*/ 168790 w 605330"/>
                  <a:gd name="connsiteY12" fmla="*/ 610593 h 623623"/>
                  <a:gd name="connsiteX13" fmla="*/ 259080 w 605330"/>
                  <a:gd name="connsiteY13" fmla="*/ 597783 h 623623"/>
                  <a:gd name="connsiteX14" fmla="*/ 274554 w 605330"/>
                  <a:gd name="connsiteY14" fmla="*/ 591720 h 623623"/>
                  <a:gd name="connsiteX15" fmla="*/ 314644 w 605330"/>
                  <a:gd name="connsiteY15" fmla="*/ 604723 h 623623"/>
                  <a:gd name="connsiteX16" fmla="*/ 329163 w 605330"/>
                  <a:gd name="connsiteY16" fmla="*/ 612322 h 623623"/>
                  <a:gd name="connsiteX17" fmla="*/ 379051 w 605330"/>
                  <a:gd name="connsiteY17" fmla="*/ 623624 h 623623"/>
                  <a:gd name="connsiteX18" fmla="*/ 402242 w 605330"/>
                  <a:gd name="connsiteY18" fmla="*/ 621210 h 623623"/>
                  <a:gd name="connsiteX19" fmla="*/ 597824 w 605330"/>
                  <a:gd name="connsiteY19" fmla="*/ 396871 h 623623"/>
                  <a:gd name="connsiteX20" fmla="*/ 543267 w 605330"/>
                  <a:gd name="connsiteY20" fmla="*/ 151930 h 623623"/>
                  <a:gd name="connsiteX21" fmla="*/ 425727 w 605330"/>
                  <a:gd name="connsiteY21" fmla="*/ 92485 h 623623"/>
                  <a:gd name="connsiteX22" fmla="*/ 327386 w 605330"/>
                  <a:gd name="connsiteY22" fmla="*/ 20037 h 623623"/>
                  <a:gd name="connsiteX23" fmla="*/ 307303 w 605330"/>
                  <a:gd name="connsiteY23" fmla="*/ 191652 h 623623"/>
                  <a:gd name="connsiteX24" fmla="*/ 281818 w 605330"/>
                  <a:gd name="connsiteY24" fmla="*/ 192886 h 623623"/>
                  <a:gd name="connsiteX25" fmla="*/ 273803 w 605330"/>
                  <a:gd name="connsiteY25" fmla="*/ 21326 h 623623"/>
                  <a:gd name="connsiteX26" fmla="*/ 327386 w 605330"/>
                  <a:gd name="connsiteY26" fmla="*/ 20037 h 623623"/>
                  <a:gd name="connsiteX27" fmla="*/ 579420 w 605330"/>
                  <a:gd name="connsiteY27" fmla="*/ 392454 h 623623"/>
                  <a:gd name="connsiteX28" fmla="*/ 398322 w 605330"/>
                  <a:gd name="connsiteY28" fmla="*/ 602693 h 623623"/>
                  <a:gd name="connsiteX29" fmla="*/ 337168 w 605330"/>
                  <a:gd name="connsiteY29" fmla="*/ 595177 h 623623"/>
                  <a:gd name="connsiteX30" fmla="*/ 323800 w 605330"/>
                  <a:gd name="connsiteY30" fmla="*/ 588154 h 623623"/>
                  <a:gd name="connsiteX31" fmla="*/ 271718 w 605330"/>
                  <a:gd name="connsiteY31" fmla="*/ 573039 h 623623"/>
                  <a:gd name="connsiteX32" fmla="*/ 249646 w 605330"/>
                  <a:gd name="connsiteY32" fmla="*/ 581378 h 623623"/>
                  <a:gd name="connsiteX33" fmla="*/ 175525 w 605330"/>
                  <a:gd name="connsiteY33" fmla="*/ 592927 h 623623"/>
                  <a:gd name="connsiteX34" fmla="*/ 107883 w 605330"/>
                  <a:gd name="connsiteY34" fmla="*/ 542150 h 623623"/>
                  <a:gd name="connsiteX35" fmla="*/ 18998 w 605330"/>
                  <a:gd name="connsiteY35" fmla="*/ 327577 h 623623"/>
                  <a:gd name="connsiteX36" fmla="*/ 114415 w 605330"/>
                  <a:gd name="connsiteY36" fmla="*/ 124114 h 623623"/>
                  <a:gd name="connsiteX37" fmla="*/ 221306 w 605330"/>
                  <a:gd name="connsiteY37" fmla="*/ 133825 h 623623"/>
                  <a:gd name="connsiteX38" fmla="*/ 260918 w 605330"/>
                  <a:gd name="connsiteY38" fmla="*/ 156923 h 623623"/>
                  <a:gd name="connsiteX39" fmla="*/ 262734 w 605330"/>
                  <a:gd name="connsiteY39" fmla="*/ 190637 h 623623"/>
                  <a:gd name="connsiteX40" fmla="*/ 236907 w 605330"/>
                  <a:gd name="connsiteY40" fmla="*/ 181996 h 623623"/>
                  <a:gd name="connsiteX41" fmla="*/ 224211 w 605330"/>
                  <a:gd name="connsiteY41" fmla="*/ 186220 h 623623"/>
                  <a:gd name="connsiteX42" fmla="*/ 228444 w 605330"/>
                  <a:gd name="connsiteY42" fmla="*/ 198921 h 623623"/>
                  <a:gd name="connsiteX43" fmla="*/ 287456 w 605330"/>
                  <a:gd name="connsiteY43" fmla="*/ 212116 h 623623"/>
                  <a:gd name="connsiteX44" fmla="*/ 353710 w 605330"/>
                  <a:gd name="connsiteY44" fmla="*/ 199113 h 623623"/>
                  <a:gd name="connsiteX45" fmla="*/ 358601 w 605330"/>
                  <a:gd name="connsiteY45" fmla="*/ 186687 h 623623"/>
                  <a:gd name="connsiteX46" fmla="*/ 346157 w 605330"/>
                  <a:gd name="connsiteY46" fmla="*/ 181776 h 623623"/>
                  <a:gd name="connsiteX47" fmla="*/ 326878 w 605330"/>
                  <a:gd name="connsiteY47" fmla="*/ 187921 h 623623"/>
                  <a:gd name="connsiteX48" fmla="*/ 331520 w 605330"/>
                  <a:gd name="connsiteY48" fmla="*/ 152067 h 623623"/>
                  <a:gd name="connsiteX49" fmla="*/ 357147 w 605330"/>
                  <a:gd name="connsiteY49" fmla="*/ 133962 h 623623"/>
                  <a:gd name="connsiteX50" fmla="*/ 424627 w 605330"/>
                  <a:gd name="connsiteY50" fmla="*/ 111386 h 623623"/>
                  <a:gd name="connsiteX51" fmla="*/ 528901 w 605330"/>
                  <a:gd name="connsiteY51" fmla="*/ 164247 h 623623"/>
                  <a:gd name="connsiteX52" fmla="*/ 579420 w 605330"/>
                  <a:gd name="connsiteY52" fmla="*/ 392454 h 62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5330" h="623623">
                    <a:moveTo>
                      <a:pt x="425727" y="92485"/>
                    </a:moveTo>
                    <a:cubicBezTo>
                      <a:pt x="394010" y="90647"/>
                      <a:pt x="365835" y="100193"/>
                      <a:pt x="344311" y="120054"/>
                    </a:cubicBezTo>
                    <a:cubicBezTo>
                      <a:pt x="341113" y="123017"/>
                      <a:pt x="337843" y="125596"/>
                      <a:pt x="334540" y="128010"/>
                    </a:cubicBezTo>
                    <a:cubicBezTo>
                      <a:pt x="339360" y="89111"/>
                      <a:pt x="344693" y="43327"/>
                      <a:pt x="346596" y="16965"/>
                    </a:cubicBezTo>
                    <a:cubicBezTo>
                      <a:pt x="346874" y="13124"/>
                      <a:pt x="345425" y="9476"/>
                      <a:pt x="342526" y="6733"/>
                    </a:cubicBezTo>
                    <a:cubicBezTo>
                      <a:pt x="332153" y="-3061"/>
                      <a:pt x="293431" y="-372"/>
                      <a:pt x="262786" y="3578"/>
                    </a:cubicBezTo>
                    <a:cubicBezTo>
                      <a:pt x="257925" y="4209"/>
                      <a:pt x="254354" y="8434"/>
                      <a:pt x="254543" y="13316"/>
                    </a:cubicBezTo>
                    <a:cubicBezTo>
                      <a:pt x="254579" y="14194"/>
                      <a:pt x="257026" y="76684"/>
                      <a:pt x="259898" y="136267"/>
                    </a:cubicBezTo>
                    <a:cubicBezTo>
                      <a:pt x="244514" y="129518"/>
                      <a:pt x="234523" y="120274"/>
                      <a:pt x="234424" y="120192"/>
                    </a:cubicBezTo>
                    <a:cubicBezTo>
                      <a:pt x="233870" y="119643"/>
                      <a:pt x="177934" y="67028"/>
                      <a:pt x="105198" y="107600"/>
                    </a:cubicBezTo>
                    <a:cubicBezTo>
                      <a:pt x="30380" y="149352"/>
                      <a:pt x="-1743" y="251124"/>
                      <a:pt x="73" y="328016"/>
                    </a:cubicBezTo>
                    <a:cubicBezTo>
                      <a:pt x="1913" y="405786"/>
                      <a:pt x="35098" y="486189"/>
                      <a:pt x="93506" y="554440"/>
                    </a:cubicBezTo>
                    <a:cubicBezTo>
                      <a:pt x="116667" y="581515"/>
                      <a:pt x="141998" y="600388"/>
                      <a:pt x="168790" y="610593"/>
                    </a:cubicBezTo>
                    <a:cubicBezTo>
                      <a:pt x="205083" y="624419"/>
                      <a:pt x="236111" y="611005"/>
                      <a:pt x="259080" y="597783"/>
                    </a:cubicBezTo>
                    <a:cubicBezTo>
                      <a:pt x="265129" y="594299"/>
                      <a:pt x="269902" y="592433"/>
                      <a:pt x="274554" y="591720"/>
                    </a:cubicBezTo>
                    <a:cubicBezTo>
                      <a:pt x="287557" y="589827"/>
                      <a:pt x="301345" y="597371"/>
                      <a:pt x="314644" y="604723"/>
                    </a:cubicBezTo>
                    <a:cubicBezTo>
                      <a:pt x="319573" y="607439"/>
                      <a:pt x="324412" y="610100"/>
                      <a:pt x="329163" y="612322"/>
                    </a:cubicBezTo>
                    <a:cubicBezTo>
                      <a:pt x="345252" y="619811"/>
                      <a:pt x="362175" y="623624"/>
                      <a:pt x="379051" y="623624"/>
                    </a:cubicBezTo>
                    <a:cubicBezTo>
                      <a:pt x="386820" y="623624"/>
                      <a:pt x="394575" y="622828"/>
                      <a:pt x="402242" y="621210"/>
                    </a:cubicBezTo>
                    <a:cubicBezTo>
                      <a:pt x="505414" y="599346"/>
                      <a:pt x="574809" y="492773"/>
                      <a:pt x="597824" y="396871"/>
                    </a:cubicBezTo>
                    <a:cubicBezTo>
                      <a:pt x="618165" y="312078"/>
                      <a:pt x="596241" y="213652"/>
                      <a:pt x="543267" y="151930"/>
                    </a:cubicBezTo>
                    <a:cubicBezTo>
                      <a:pt x="514398" y="118299"/>
                      <a:pt x="468268" y="94981"/>
                      <a:pt x="425727" y="92485"/>
                    </a:cubicBezTo>
                    <a:close/>
                    <a:moveTo>
                      <a:pt x="327386" y="20037"/>
                    </a:moveTo>
                    <a:cubicBezTo>
                      <a:pt x="323488" y="68893"/>
                      <a:pt x="309928" y="171901"/>
                      <a:pt x="307303" y="191652"/>
                    </a:cubicBezTo>
                    <a:cubicBezTo>
                      <a:pt x="299435" y="192694"/>
                      <a:pt x="290827" y="193243"/>
                      <a:pt x="281818" y="192886"/>
                    </a:cubicBezTo>
                    <a:cubicBezTo>
                      <a:pt x="278538" y="136870"/>
                      <a:pt x="274922" y="49115"/>
                      <a:pt x="273803" y="21326"/>
                    </a:cubicBezTo>
                    <a:cubicBezTo>
                      <a:pt x="297134" y="18775"/>
                      <a:pt x="319044" y="18254"/>
                      <a:pt x="327386" y="20037"/>
                    </a:cubicBezTo>
                    <a:close/>
                    <a:moveTo>
                      <a:pt x="579420" y="392454"/>
                    </a:moveTo>
                    <a:cubicBezTo>
                      <a:pt x="557798" y="482568"/>
                      <a:pt x="493415" y="582530"/>
                      <a:pt x="398322" y="602693"/>
                    </a:cubicBezTo>
                    <a:cubicBezTo>
                      <a:pt x="378050" y="606972"/>
                      <a:pt x="356903" y="604366"/>
                      <a:pt x="337168" y="595177"/>
                    </a:cubicBezTo>
                    <a:cubicBezTo>
                      <a:pt x="332795" y="593119"/>
                      <a:pt x="328340" y="590650"/>
                      <a:pt x="323800" y="588154"/>
                    </a:cubicBezTo>
                    <a:cubicBezTo>
                      <a:pt x="308480" y="579678"/>
                      <a:pt x="291099" y="570104"/>
                      <a:pt x="271718" y="573039"/>
                    </a:cubicBezTo>
                    <a:cubicBezTo>
                      <a:pt x="262534" y="574410"/>
                      <a:pt x="254724" y="578470"/>
                      <a:pt x="249646" y="581378"/>
                    </a:cubicBezTo>
                    <a:cubicBezTo>
                      <a:pt x="220511" y="598167"/>
                      <a:pt x="198348" y="601596"/>
                      <a:pt x="175525" y="592927"/>
                    </a:cubicBezTo>
                    <a:cubicBezTo>
                      <a:pt x="151722" y="583847"/>
                      <a:pt x="128962" y="566784"/>
                      <a:pt x="107883" y="542150"/>
                    </a:cubicBezTo>
                    <a:cubicBezTo>
                      <a:pt x="52298" y="477192"/>
                      <a:pt x="20726" y="400985"/>
                      <a:pt x="18998" y="327577"/>
                    </a:cubicBezTo>
                    <a:cubicBezTo>
                      <a:pt x="17311" y="256172"/>
                      <a:pt x="46446" y="162053"/>
                      <a:pt x="114415" y="124114"/>
                    </a:cubicBezTo>
                    <a:cubicBezTo>
                      <a:pt x="174677" y="90510"/>
                      <a:pt x="219452" y="132069"/>
                      <a:pt x="221306" y="133825"/>
                    </a:cubicBezTo>
                    <a:cubicBezTo>
                      <a:pt x="222006" y="134511"/>
                      <a:pt x="237422" y="148940"/>
                      <a:pt x="260918" y="156923"/>
                    </a:cubicBezTo>
                    <a:cubicBezTo>
                      <a:pt x="261522" y="168828"/>
                      <a:pt x="262133" y="180185"/>
                      <a:pt x="262734" y="190637"/>
                    </a:cubicBezTo>
                    <a:cubicBezTo>
                      <a:pt x="254085" y="188908"/>
                      <a:pt x="245370" y="186220"/>
                      <a:pt x="236907" y="181996"/>
                    </a:cubicBezTo>
                    <a:cubicBezTo>
                      <a:pt x="232243" y="179664"/>
                      <a:pt x="226551" y="181557"/>
                      <a:pt x="224211" y="186220"/>
                    </a:cubicBezTo>
                    <a:cubicBezTo>
                      <a:pt x="221877" y="190884"/>
                      <a:pt x="223767" y="196562"/>
                      <a:pt x="228444" y="198921"/>
                    </a:cubicBezTo>
                    <a:cubicBezTo>
                      <a:pt x="248242" y="208824"/>
                      <a:pt x="268827" y="212116"/>
                      <a:pt x="287456" y="212116"/>
                    </a:cubicBezTo>
                    <a:cubicBezTo>
                      <a:pt x="323312" y="212116"/>
                      <a:pt x="351918" y="199909"/>
                      <a:pt x="353710" y="199113"/>
                    </a:cubicBezTo>
                    <a:cubicBezTo>
                      <a:pt x="358496" y="197029"/>
                      <a:pt x="360677" y="191487"/>
                      <a:pt x="358601" y="186687"/>
                    </a:cubicBezTo>
                    <a:cubicBezTo>
                      <a:pt x="356530" y="181914"/>
                      <a:pt x="350969" y="179719"/>
                      <a:pt x="346157" y="181776"/>
                    </a:cubicBezTo>
                    <a:cubicBezTo>
                      <a:pt x="345949" y="181859"/>
                      <a:pt x="338496" y="184986"/>
                      <a:pt x="326878" y="187921"/>
                    </a:cubicBezTo>
                    <a:cubicBezTo>
                      <a:pt x="327954" y="179746"/>
                      <a:pt x="329605" y="167100"/>
                      <a:pt x="331520" y="152067"/>
                    </a:cubicBezTo>
                    <a:cubicBezTo>
                      <a:pt x="340364" y="147514"/>
                      <a:pt x="348972" y="141506"/>
                      <a:pt x="357147" y="133962"/>
                    </a:cubicBezTo>
                    <a:cubicBezTo>
                      <a:pt x="374808" y="117668"/>
                      <a:pt x="398141" y="109850"/>
                      <a:pt x="424627" y="111386"/>
                    </a:cubicBezTo>
                    <a:cubicBezTo>
                      <a:pt x="462288" y="113580"/>
                      <a:pt x="503219" y="134347"/>
                      <a:pt x="528901" y="164247"/>
                    </a:cubicBezTo>
                    <a:cubicBezTo>
                      <a:pt x="577352" y="220675"/>
                      <a:pt x="598123" y="314520"/>
                      <a:pt x="579420" y="392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Đồ họa 2">
            <a:extLst>
              <a:ext uri="{FF2B5EF4-FFF2-40B4-BE49-F238E27FC236}">
                <a16:creationId xmlns:a16="http://schemas.microsoft.com/office/drawing/2014/main" id="{DB3EA146-920A-937F-981D-665BFF20025D}"/>
              </a:ext>
            </a:extLst>
          </p:cNvPr>
          <p:cNvGrpSpPr/>
          <p:nvPr/>
        </p:nvGrpSpPr>
        <p:grpSpPr>
          <a:xfrm flipH="1">
            <a:off x="615327" y="1268661"/>
            <a:ext cx="3020979" cy="5144904"/>
            <a:chOff x="9631322" y="1554333"/>
            <a:chExt cx="2057378" cy="3463105"/>
          </a:xfrm>
        </p:grpSpPr>
        <p:grpSp>
          <p:nvGrpSpPr>
            <p:cNvPr id="52" name="Đồ họa 2">
              <a:extLst>
                <a:ext uri="{FF2B5EF4-FFF2-40B4-BE49-F238E27FC236}">
                  <a16:creationId xmlns:a16="http://schemas.microsoft.com/office/drawing/2014/main" id="{9FFCF22A-9E88-25FA-DCE6-105D09BE9A26}"/>
                </a:ext>
              </a:extLst>
            </p:cNvPr>
            <p:cNvGrpSpPr/>
            <p:nvPr/>
          </p:nvGrpSpPr>
          <p:grpSpPr>
            <a:xfrm>
              <a:off x="9843083" y="4730043"/>
              <a:ext cx="189218" cy="248934"/>
              <a:chOff x="9843083" y="4730043"/>
              <a:chExt cx="189218" cy="248934"/>
            </a:xfrm>
          </p:grpSpPr>
          <p:sp>
            <p:nvSpPr>
              <p:cNvPr id="130" name="Hình tự do: Hình 74">
                <a:extLst>
                  <a:ext uri="{FF2B5EF4-FFF2-40B4-BE49-F238E27FC236}">
                    <a16:creationId xmlns:a16="http://schemas.microsoft.com/office/drawing/2014/main" id="{505397E1-3A28-CF21-A020-161AAF79F8C5}"/>
                  </a:ext>
                </a:extLst>
              </p:cNvPr>
              <p:cNvSpPr/>
              <p:nvPr/>
            </p:nvSpPr>
            <p:spPr>
              <a:xfrm>
                <a:off x="9843083" y="4808885"/>
                <a:ext cx="164459" cy="170092"/>
              </a:xfrm>
              <a:custGeom>
                <a:avLst/>
                <a:gdLst>
                  <a:gd name="connsiteX0" fmla="*/ 21510 w 164459"/>
                  <a:gd name="connsiteY0" fmla="*/ 0 h 170092"/>
                  <a:gd name="connsiteX1" fmla="*/ 48388 w 164459"/>
                  <a:gd name="connsiteY1" fmla="*/ 165448 h 170092"/>
                  <a:gd name="connsiteX2" fmla="*/ 164460 w 164459"/>
                  <a:gd name="connsiteY2" fmla="*/ 49973 h 170092"/>
                  <a:gd name="connsiteX3" fmla="*/ 21510 w 164459"/>
                  <a:gd name="connsiteY3" fmla="*/ 0 h 17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59" h="170092">
                    <a:moveTo>
                      <a:pt x="21510" y="0"/>
                    </a:moveTo>
                    <a:cubicBezTo>
                      <a:pt x="3194" y="28869"/>
                      <a:pt x="-26472" y="140959"/>
                      <a:pt x="48388" y="165448"/>
                    </a:cubicBezTo>
                    <a:cubicBezTo>
                      <a:pt x="131809" y="192724"/>
                      <a:pt x="162867" y="92778"/>
                      <a:pt x="164460" y="49973"/>
                    </a:cubicBezTo>
                    <a:cubicBezTo>
                      <a:pt x="88207" y="2190"/>
                      <a:pt x="21510" y="0"/>
                      <a:pt x="21510" y="0"/>
                    </a:cubicBezTo>
                    <a:close/>
                  </a:path>
                </a:pathLst>
              </a:custGeom>
              <a:solidFill>
                <a:srgbClr val="E3DFD8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1" name="Hình tự do: Hình 75">
                <a:extLst>
                  <a:ext uri="{FF2B5EF4-FFF2-40B4-BE49-F238E27FC236}">
                    <a16:creationId xmlns:a16="http://schemas.microsoft.com/office/drawing/2014/main" id="{6FAFAEA0-693D-A396-F781-B79E377A5B8E}"/>
                  </a:ext>
                </a:extLst>
              </p:cNvPr>
              <p:cNvSpPr/>
              <p:nvPr/>
            </p:nvSpPr>
            <p:spPr>
              <a:xfrm>
                <a:off x="9856871" y="4730043"/>
                <a:ext cx="175429" cy="209229"/>
              </a:xfrm>
              <a:custGeom>
                <a:avLst/>
                <a:gdLst>
                  <a:gd name="connsiteX0" fmla="*/ 47341 w 175429"/>
                  <a:gd name="connsiteY0" fmla="*/ 0 h 209229"/>
                  <a:gd name="connsiteX1" fmla="*/ 49133 w 175429"/>
                  <a:gd name="connsiteY1" fmla="*/ 203276 h 209229"/>
                  <a:gd name="connsiteX2" fmla="*/ 174961 w 175429"/>
                  <a:gd name="connsiteY2" fmla="*/ 39222 h 209229"/>
                  <a:gd name="connsiteX3" fmla="*/ 47341 w 175429"/>
                  <a:gd name="connsiteY3" fmla="*/ 0 h 20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429" h="209229">
                    <a:moveTo>
                      <a:pt x="47341" y="0"/>
                    </a:moveTo>
                    <a:cubicBezTo>
                      <a:pt x="19667" y="24688"/>
                      <a:pt x="-44641" y="167240"/>
                      <a:pt x="49133" y="203276"/>
                    </a:cubicBezTo>
                    <a:cubicBezTo>
                      <a:pt x="142708" y="239113"/>
                      <a:pt x="180138" y="104127"/>
                      <a:pt x="174961" y="39222"/>
                    </a:cubicBezTo>
                    <a:cubicBezTo>
                      <a:pt x="94726" y="7964"/>
                      <a:pt x="47341" y="0"/>
                      <a:pt x="47341" y="0"/>
                    </a:cubicBezTo>
                    <a:close/>
                  </a:path>
                </a:pathLst>
              </a:custGeom>
              <a:solidFill>
                <a:srgbClr val="90494A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53" name="Đồ họa 2">
              <a:extLst>
                <a:ext uri="{FF2B5EF4-FFF2-40B4-BE49-F238E27FC236}">
                  <a16:creationId xmlns:a16="http://schemas.microsoft.com/office/drawing/2014/main" id="{0B31ACC7-E4A0-65C5-73EC-D4D18E3989E3}"/>
                </a:ext>
              </a:extLst>
            </p:cNvPr>
            <p:cNvGrpSpPr/>
            <p:nvPr/>
          </p:nvGrpSpPr>
          <p:grpSpPr>
            <a:xfrm>
              <a:off x="10807904" y="4697392"/>
              <a:ext cx="192175" cy="320046"/>
              <a:chOff x="10807904" y="4697392"/>
              <a:chExt cx="192175" cy="320046"/>
            </a:xfrm>
          </p:grpSpPr>
          <p:sp>
            <p:nvSpPr>
              <p:cNvPr id="128" name="Hình tự do: Hình 77">
                <a:extLst>
                  <a:ext uri="{FF2B5EF4-FFF2-40B4-BE49-F238E27FC236}">
                    <a16:creationId xmlns:a16="http://schemas.microsoft.com/office/drawing/2014/main" id="{89A6B70C-6A33-8F58-E11B-B98D1D335617}"/>
                  </a:ext>
                </a:extLst>
              </p:cNvPr>
              <p:cNvSpPr/>
              <p:nvPr/>
            </p:nvSpPr>
            <p:spPr>
              <a:xfrm>
                <a:off x="10826541" y="4738803"/>
                <a:ext cx="173538" cy="278634"/>
              </a:xfrm>
              <a:custGeom>
                <a:avLst/>
                <a:gdLst>
                  <a:gd name="connsiteX0" fmla="*/ 134667 w 173538"/>
                  <a:gd name="connsiteY0" fmla="*/ 0 h 278634"/>
                  <a:gd name="connsiteX1" fmla="*/ 172495 w 173538"/>
                  <a:gd name="connsiteY1" fmla="*/ 108108 h 278634"/>
                  <a:gd name="connsiteX2" fmla="*/ 70359 w 173538"/>
                  <a:gd name="connsiteY2" fmla="*/ 276941 h 278634"/>
                  <a:gd name="connsiteX3" fmla="*/ 476 w 173538"/>
                  <a:gd name="connsiteY3" fmla="*/ 214226 h 278634"/>
                  <a:gd name="connsiteX4" fmla="*/ 134667 w 173538"/>
                  <a:gd name="connsiteY4" fmla="*/ 0 h 27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38" h="278634">
                    <a:moveTo>
                      <a:pt x="134667" y="0"/>
                    </a:moveTo>
                    <a:cubicBezTo>
                      <a:pt x="156368" y="8760"/>
                      <a:pt x="178667" y="43403"/>
                      <a:pt x="172495" y="108108"/>
                    </a:cubicBezTo>
                    <a:cubicBezTo>
                      <a:pt x="166323" y="173014"/>
                      <a:pt x="148006" y="263601"/>
                      <a:pt x="70359" y="276941"/>
                    </a:cubicBezTo>
                    <a:cubicBezTo>
                      <a:pt x="-10274" y="290878"/>
                      <a:pt x="476" y="214226"/>
                      <a:pt x="476" y="214226"/>
                    </a:cubicBezTo>
                    <a:lnTo>
                      <a:pt x="134667" y="0"/>
                    </a:lnTo>
                    <a:close/>
                  </a:path>
                </a:pathLst>
              </a:custGeom>
              <a:solidFill>
                <a:srgbClr val="E3DFD8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9" name="Hình tự do: Hình 78">
                <a:extLst>
                  <a:ext uri="{FF2B5EF4-FFF2-40B4-BE49-F238E27FC236}">
                    <a16:creationId xmlns:a16="http://schemas.microsoft.com/office/drawing/2014/main" id="{CE6B6B32-234B-C53D-25CA-5D600D921106}"/>
                  </a:ext>
                </a:extLst>
              </p:cNvPr>
              <p:cNvSpPr/>
              <p:nvPr/>
            </p:nvSpPr>
            <p:spPr>
              <a:xfrm>
                <a:off x="10807904" y="4697392"/>
                <a:ext cx="164880" cy="281268"/>
              </a:xfrm>
              <a:custGeom>
                <a:avLst/>
                <a:gdLst>
                  <a:gd name="connsiteX0" fmla="*/ 93176 w 164880"/>
                  <a:gd name="connsiteY0" fmla="*/ 0 h 281268"/>
                  <a:gd name="connsiteX1" fmla="*/ 164651 w 164880"/>
                  <a:gd name="connsiteY1" fmla="*/ 83023 h 281268"/>
                  <a:gd name="connsiteX2" fmla="*/ 71276 w 164880"/>
                  <a:gd name="connsiteY2" fmla="*/ 280126 h 281268"/>
                  <a:gd name="connsiteX3" fmla="*/ 10552 w 164880"/>
                  <a:gd name="connsiteY3" fmla="*/ 182968 h 281268"/>
                  <a:gd name="connsiteX4" fmla="*/ 0 w 164880"/>
                  <a:gd name="connsiteY4" fmla="*/ 84217 h 281268"/>
                  <a:gd name="connsiteX5" fmla="*/ 93176 w 164880"/>
                  <a:gd name="connsiteY5" fmla="*/ 0 h 28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880" h="281268">
                    <a:moveTo>
                      <a:pt x="93176" y="0"/>
                    </a:moveTo>
                    <a:cubicBezTo>
                      <a:pt x="119855" y="13738"/>
                      <a:pt x="168633" y="33448"/>
                      <a:pt x="164651" y="83023"/>
                    </a:cubicBezTo>
                    <a:cubicBezTo>
                      <a:pt x="160670" y="132597"/>
                      <a:pt x="148525" y="269574"/>
                      <a:pt x="71276" y="280126"/>
                    </a:cubicBezTo>
                    <a:cubicBezTo>
                      <a:pt x="-5973" y="290679"/>
                      <a:pt x="199" y="225774"/>
                      <a:pt x="10552" y="182968"/>
                    </a:cubicBezTo>
                    <a:cubicBezTo>
                      <a:pt x="20706" y="140163"/>
                      <a:pt x="0" y="84217"/>
                      <a:pt x="0" y="84217"/>
                    </a:cubicBezTo>
                    <a:lnTo>
                      <a:pt x="93176" y="0"/>
                    </a:lnTo>
                    <a:close/>
                  </a:path>
                </a:pathLst>
              </a:custGeom>
              <a:solidFill>
                <a:srgbClr val="90494A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54" name="Đồ họa 2">
              <a:extLst>
                <a:ext uri="{FF2B5EF4-FFF2-40B4-BE49-F238E27FC236}">
                  <a16:creationId xmlns:a16="http://schemas.microsoft.com/office/drawing/2014/main" id="{3C136446-BC38-BD82-7E19-A56693123202}"/>
                </a:ext>
              </a:extLst>
            </p:cNvPr>
            <p:cNvGrpSpPr/>
            <p:nvPr/>
          </p:nvGrpSpPr>
          <p:grpSpPr>
            <a:xfrm>
              <a:off x="9902620" y="4069916"/>
              <a:ext cx="1007420" cy="737575"/>
              <a:chOff x="9902620" y="4069916"/>
              <a:chExt cx="1007420" cy="737575"/>
            </a:xfrm>
          </p:grpSpPr>
          <p:sp>
            <p:nvSpPr>
              <p:cNvPr id="126" name="Hình tự do: Hình 80">
                <a:extLst>
                  <a:ext uri="{FF2B5EF4-FFF2-40B4-BE49-F238E27FC236}">
                    <a16:creationId xmlns:a16="http://schemas.microsoft.com/office/drawing/2014/main" id="{DFFB36C9-6404-0C15-DDC3-48D2353C2C22}"/>
                  </a:ext>
                </a:extLst>
              </p:cNvPr>
              <p:cNvSpPr/>
              <p:nvPr/>
            </p:nvSpPr>
            <p:spPr>
              <a:xfrm>
                <a:off x="9902620" y="4069916"/>
                <a:ext cx="1007420" cy="737575"/>
              </a:xfrm>
              <a:custGeom>
                <a:avLst/>
                <a:gdLst>
                  <a:gd name="connsiteX0" fmla="*/ 177792 w 1007420"/>
                  <a:gd name="connsiteY0" fmla="*/ 1123 h 737575"/>
                  <a:gd name="connsiteX1" fmla="*/ 0 w 1007420"/>
                  <a:gd name="connsiteY1" fmla="*/ 652164 h 737575"/>
                  <a:gd name="connsiteX2" fmla="*/ 141755 w 1007420"/>
                  <a:gd name="connsiteY2" fmla="*/ 706318 h 737575"/>
                  <a:gd name="connsiteX3" fmla="*/ 448760 w 1007420"/>
                  <a:gd name="connsiteY3" fmla="*/ 272888 h 737575"/>
                  <a:gd name="connsiteX4" fmla="*/ 873231 w 1007420"/>
                  <a:gd name="connsiteY4" fmla="*/ 737575 h 737575"/>
                  <a:gd name="connsiteX5" fmla="*/ 1007420 w 1007420"/>
                  <a:gd name="connsiteY5" fmla="*/ 621105 h 737575"/>
                  <a:gd name="connsiteX6" fmla="*/ 720724 w 1007420"/>
                  <a:gd name="connsiteY6" fmla="*/ 94101 h 737575"/>
                  <a:gd name="connsiteX7" fmla="*/ 177792 w 1007420"/>
                  <a:gd name="connsiteY7" fmla="*/ 1123 h 73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7420" h="737575">
                    <a:moveTo>
                      <a:pt x="177792" y="1123"/>
                    </a:moveTo>
                    <a:cubicBezTo>
                      <a:pt x="177792" y="1123"/>
                      <a:pt x="80036" y="354318"/>
                      <a:pt x="0" y="652164"/>
                    </a:cubicBezTo>
                    <a:cubicBezTo>
                      <a:pt x="3982" y="714879"/>
                      <a:pt x="106914" y="739964"/>
                      <a:pt x="141755" y="706318"/>
                    </a:cubicBezTo>
                    <a:cubicBezTo>
                      <a:pt x="217013" y="536689"/>
                      <a:pt x="360561" y="275476"/>
                      <a:pt x="448760" y="272888"/>
                    </a:cubicBezTo>
                    <a:cubicBezTo>
                      <a:pt x="538353" y="292001"/>
                      <a:pt x="757755" y="704128"/>
                      <a:pt x="873231" y="737575"/>
                    </a:cubicBezTo>
                    <a:cubicBezTo>
                      <a:pt x="999058" y="727222"/>
                      <a:pt x="1007420" y="621105"/>
                      <a:pt x="1007420" y="621105"/>
                    </a:cubicBezTo>
                    <a:cubicBezTo>
                      <a:pt x="1007420" y="621105"/>
                      <a:pt x="812307" y="390155"/>
                      <a:pt x="720724" y="94101"/>
                    </a:cubicBezTo>
                    <a:cubicBezTo>
                      <a:pt x="538353" y="-17193"/>
                      <a:pt x="177792" y="1123"/>
                      <a:pt x="177792" y="1123"/>
                    </a:cubicBezTo>
                    <a:close/>
                  </a:path>
                </a:pathLst>
              </a:custGeom>
              <a:solidFill>
                <a:srgbClr val="4A4D4E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7" name="Hình tự do: Hình 81">
                <a:extLst>
                  <a:ext uri="{FF2B5EF4-FFF2-40B4-BE49-F238E27FC236}">
                    <a16:creationId xmlns:a16="http://schemas.microsoft.com/office/drawing/2014/main" id="{2F4B6EF3-C52B-7E26-700A-C474DF37B4CB}"/>
                  </a:ext>
                </a:extLst>
              </p:cNvPr>
              <p:cNvSpPr/>
              <p:nvPr/>
            </p:nvSpPr>
            <p:spPr>
              <a:xfrm>
                <a:off x="10039597" y="4089754"/>
                <a:ext cx="609628" cy="191330"/>
              </a:xfrm>
              <a:custGeom>
                <a:avLst/>
                <a:gdLst>
                  <a:gd name="connsiteX0" fmla="*/ 51366 w 609628"/>
                  <a:gd name="connsiteY0" fmla="*/ 0 h 191330"/>
                  <a:gd name="connsiteX1" fmla="*/ 0 w 609628"/>
                  <a:gd name="connsiteY1" fmla="*/ 169430 h 191330"/>
                  <a:gd name="connsiteX2" fmla="*/ 301231 w 609628"/>
                  <a:gd name="connsiteY2" fmla="*/ 108507 h 191330"/>
                  <a:gd name="connsiteX3" fmla="*/ 609629 w 609628"/>
                  <a:gd name="connsiteY3" fmla="*/ 191330 h 191330"/>
                  <a:gd name="connsiteX4" fmla="*/ 557466 w 609628"/>
                  <a:gd name="connsiteY4" fmla="*/ 40416 h 191330"/>
                  <a:gd name="connsiteX5" fmla="*/ 51366 w 609628"/>
                  <a:gd name="connsiteY5" fmla="*/ 0 h 19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28" h="191330">
                    <a:moveTo>
                      <a:pt x="51366" y="0"/>
                    </a:moveTo>
                    <a:lnTo>
                      <a:pt x="0" y="169430"/>
                    </a:lnTo>
                    <a:cubicBezTo>
                      <a:pt x="0" y="169430"/>
                      <a:pt x="123638" y="81231"/>
                      <a:pt x="301231" y="108507"/>
                    </a:cubicBezTo>
                    <a:cubicBezTo>
                      <a:pt x="479022" y="135783"/>
                      <a:pt x="609629" y="191330"/>
                      <a:pt x="609629" y="191330"/>
                    </a:cubicBezTo>
                    <a:cubicBezTo>
                      <a:pt x="609629" y="191330"/>
                      <a:pt x="574986" y="95765"/>
                      <a:pt x="557466" y="40416"/>
                    </a:cubicBezTo>
                    <a:cubicBezTo>
                      <a:pt x="456922" y="3584"/>
                      <a:pt x="51366" y="0"/>
                      <a:pt x="51366" y="0"/>
                    </a:cubicBezTo>
                    <a:close/>
                  </a:path>
                </a:pathLst>
              </a:custGeom>
              <a:solidFill>
                <a:srgbClr val="36393A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55" name="Đồ họa 2">
              <a:extLst>
                <a:ext uri="{FF2B5EF4-FFF2-40B4-BE49-F238E27FC236}">
                  <a16:creationId xmlns:a16="http://schemas.microsoft.com/office/drawing/2014/main" id="{013502C8-868D-90B2-7063-06FAB5EBBE10}"/>
                </a:ext>
              </a:extLst>
            </p:cNvPr>
            <p:cNvGrpSpPr/>
            <p:nvPr/>
          </p:nvGrpSpPr>
          <p:grpSpPr>
            <a:xfrm>
              <a:off x="9631322" y="3032008"/>
              <a:ext cx="706480" cy="460660"/>
              <a:chOff x="9631322" y="3032008"/>
              <a:chExt cx="706480" cy="460660"/>
            </a:xfrm>
          </p:grpSpPr>
          <p:sp>
            <p:nvSpPr>
              <p:cNvPr id="123" name="Hình tự do: Hình 83">
                <a:extLst>
                  <a:ext uri="{FF2B5EF4-FFF2-40B4-BE49-F238E27FC236}">
                    <a16:creationId xmlns:a16="http://schemas.microsoft.com/office/drawing/2014/main" id="{C3DDB65F-50EF-5EDD-4B7C-0F9161381EE5}"/>
                  </a:ext>
                </a:extLst>
              </p:cNvPr>
              <p:cNvSpPr/>
              <p:nvPr/>
            </p:nvSpPr>
            <p:spPr>
              <a:xfrm>
                <a:off x="9631322" y="3032008"/>
                <a:ext cx="706480" cy="460660"/>
              </a:xfrm>
              <a:custGeom>
                <a:avLst/>
                <a:gdLst>
                  <a:gd name="connsiteX0" fmla="*/ 674067 w 706480"/>
                  <a:gd name="connsiteY0" fmla="*/ 457076 h 460660"/>
                  <a:gd name="connsiteX1" fmla="*/ 146266 w 706480"/>
                  <a:gd name="connsiteY1" fmla="*/ 189891 h 460660"/>
                  <a:gd name="connsiteX2" fmla="*/ 50302 w 706480"/>
                  <a:gd name="connsiteY2" fmla="*/ 152262 h 460660"/>
                  <a:gd name="connsiteX3" fmla="*/ 6502 w 706480"/>
                  <a:gd name="connsiteY3" fmla="*/ 110253 h 460660"/>
                  <a:gd name="connsiteX4" fmla="*/ 59063 w 706480"/>
                  <a:gd name="connsiteY4" fmla="*/ 121601 h 460660"/>
                  <a:gd name="connsiteX5" fmla="*/ 9688 w 706480"/>
                  <a:gd name="connsiteY5" fmla="*/ 84968 h 460660"/>
                  <a:gd name="connsiteX6" fmla="*/ 22230 w 706480"/>
                  <a:gd name="connsiteY6" fmla="*/ 59285 h 460660"/>
                  <a:gd name="connsiteX7" fmla="*/ 75787 w 706480"/>
                  <a:gd name="connsiteY7" fmla="*/ 92534 h 460660"/>
                  <a:gd name="connsiteX8" fmla="*/ 30592 w 706480"/>
                  <a:gd name="connsiteY8" fmla="*/ 49131 h 460660"/>
                  <a:gd name="connsiteX9" fmla="*/ 52094 w 706480"/>
                  <a:gd name="connsiteY9" fmla="*/ 26235 h 460660"/>
                  <a:gd name="connsiteX10" fmla="*/ 98682 w 706480"/>
                  <a:gd name="connsiteY10" fmla="*/ 68642 h 460660"/>
                  <a:gd name="connsiteX11" fmla="*/ 74991 w 706480"/>
                  <a:gd name="connsiteY11" fmla="*/ 27429 h 460660"/>
                  <a:gd name="connsiteX12" fmla="*/ 101072 w 706480"/>
                  <a:gd name="connsiteY12" fmla="*/ 13294 h 460660"/>
                  <a:gd name="connsiteX13" fmla="*/ 156420 w 706480"/>
                  <a:gd name="connsiteY13" fmla="*/ 79592 h 460660"/>
                  <a:gd name="connsiteX14" fmla="*/ 188474 w 706480"/>
                  <a:gd name="connsiteY14" fmla="*/ 44353 h 460660"/>
                  <a:gd name="connsiteX15" fmla="*/ 191859 w 706480"/>
                  <a:gd name="connsiteY15" fmla="*/ 120805 h 460660"/>
                  <a:gd name="connsiteX16" fmla="*/ 677651 w 706480"/>
                  <a:gd name="connsiteY16" fmla="*/ 364696 h 460660"/>
                  <a:gd name="connsiteX17" fmla="*/ 674067 w 706480"/>
                  <a:gd name="connsiteY17" fmla="*/ 457076 h 46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6480" h="460660">
                    <a:moveTo>
                      <a:pt x="674067" y="457076"/>
                    </a:moveTo>
                    <a:cubicBezTo>
                      <a:pt x="674067" y="457076"/>
                      <a:pt x="451877" y="512226"/>
                      <a:pt x="146266" y="189891"/>
                    </a:cubicBezTo>
                    <a:cubicBezTo>
                      <a:pt x="117199" y="202633"/>
                      <a:pt x="86140" y="184515"/>
                      <a:pt x="50302" y="152262"/>
                    </a:cubicBezTo>
                    <a:cubicBezTo>
                      <a:pt x="17850" y="137330"/>
                      <a:pt x="-1860" y="121601"/>
                      <a:pt x="6502" y="110253"/>
                    </a:cubicBezTo>
                    <a:cubicBezTo>
                      <a:pt x="15063" y="98705"/>
                      <a:pt x="49905" y="118018"/>
                      <a:pt x="59063" y="121601"/>
                    </a:cubicBezTo>
                    <a:cubicBezTo>
                      <a:pt x="58067" y="120407"/>
                      <a:pt x="18049" y="91936"/>
                      <a:pt x="9688" y="84968"/>
                    </a:cubicBezTo>
                    <a:cubicBezTo>
                      <a:pt x="-9824" y="69040"/>
                      <a:pt x="3117" y="48334"/>
                      <a:pt x="22230" y="59285"/>
                    </a:cubicBezTo>
                    <a:cubicBezTo>
                      <a:pt x="38357" y="68443"/>
                      <a:pt x="73796" y="91538"/>
                      <a:pt x="75787" y="92534"/>
                    </a:cubicBezTo>
                    <a:cubicBezTo>
                      <a:pt x="74393" y="90941"/>
                      <a:pt x="37561" y="55502"/>
                      <a:pt x="30592" y="49131"/>
                    </a:cubicBezTo>
                    <a:cubicBezTo>
                      <a:pt x="10285" y="30217"/>
                      <a:pt x="28402" y="4932"/>
                      <a:pt x="52094" y="26235"/>
                    </a:cubicBezTo>
                    <a:cubicBezTo>
                      <a:pt x="68420" y="40769"/>
                      <a:pt x="95696" y="67049"/>
                      <a:pt x="98682" y="68642"/>
                    </a:cubicBezTo>
                    <a:cubicBezTo>
                      <a:pt x="98484" y="67049"/>
                      <a:pt x="82954" y="42561"/>
                      <a:pt x="74991" y="27429"/>
                    </a:cubicBezTo>
                    <a:cubicBezTo>
                      <a:pt x="61651" y="2543"/>
                      <a:pt x="80963" y="-12190"/>
                      <a:pt x="101072" y="13294"/>
                    </a:cubicBezTo>
                    <a:cubicBezTo>
                      <a:pt x="116601" y="33203"/>
                      <a:pt x="156420" y="79592"/>
                      <a:pt x="156420" y="79592"/>
                    </a:cubicBezTo>
                    <a:cubicBezTo>
                      <a:pt x="156420" y="79592"/>
                      <a:pt x="165977" y="38778"/>
                      <a:pt x="188474" y="44353"/>
                    </a:cubicBezTo>
                    <a:cubicBezTo>
                      <a:pt x="210972" y="50126"/>
                      <a:pt x="191859" y="120805"/>
                      <a:pt x="191859" y="120805"/>
                    </a:cubicBezTo>
                    <a:cubicBezTo>
                      <a:pt x="191859" y="120805"/>
                      <a:pt x="361090" y="376443"/>
                      <a:pt x="677651" y="364696"/>
                    </a:cubicBezTo>
                    <a:cubicBezTo>
                      <a:pt x="744546" y="399339"/>
                      <a:pt x="674067" y="457076"/>
                      <a:pt x="674067" y="457076"/>
                    </a:cubicBezTo>
                    <a:close/>
                  </a:path>
                </a:pathLst>
              </a:custGeom>
              <a:solidFill>
                <a:srgbClr val="FCC7A5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4" name="Hình tự do: Hình 84">
                <a:extLst>
                  <a:ext uri="{FF2B5EF4-FFF2-40B4-BE49-F238E27FC236}">
                    <a16:creationId xmlns:a16="http://schemas.microsoft.com/office/drawing/2014/main" id="{974CDFA7-0405-F0D9-8C01-BD80FDCEC110}"/>
                  </a:ext>
                </a:extLst>
              </p:cNvPr>
              <p:cNvSpPr/>
              <p:nvPr/>
            </p:nvSpPr>
            <p:spPr>
              <a:xfrm>
                <a:off x="10090765" y="3368632"/>
                <a:ext cx="105122" cy="101737"/>
              </a:xfrm>
              <a:custGeom>
                <a:avLst/>
                <a:gdLst>
                  <a:gd name="connsiteX0" fmla="*/ 105122 w 105122"/>
                  <a:gd name="connsiteY0" fmla="*/ 28271 h 101737"/>
                  <a:gd name="connsiteX1" fmla="*/ 86208 w 105122"/>
                  <a:gd name="connsiteY1" fmla="*/ 101738 h 101737"/>
                  <a:gd name="connsiteX2" fmla="*/ 0 w 105122"/>
                  <a:gd name="connsiteY2" fmla="*/ 76652 h 101737"/>
                  <a:gd name="connsiteX3" fmla="*/ 43602 w 105122"/>
                  <a:gd name="connsiteY3" fmla="*/ 55746 h 101737"/>
                  <a:gd name="connsiteX4" fmla="*/ 8163 w 105122"/>
                  <a:gd name="connsiteY4" fmla="*/ 0 h 101737"/>
                  <a:gd name="connsiteX5" fmla="*/ 105122 w 105122"/>
                  <a:gd name="connsiteY5" fmla="*/ 28271 h 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122" h="101737">
                    <a:moveTo>
                      <a:pt x="105122" y="28271"/>
                    </a:moveTo>
                    <a:cubicBezTo>
                      <a:pt x="101538" y="42407"/>
                      <a:pt x="93376" y="74461"/>
                      <a:pt x="86208" y="101738"/>
                    </a:cubicBezTo>
                    <a:cubicBezTo>
                      <a:pt x="67095" y="99547"/>
                      <a:pt x="37231" y="93176"/>
                      <a:pt x="0" y="76652"/>
                    </a:cubicBezTo>
                    <a:cubicBezTo>
                      <a:pt x="16525" y="75855"/>
                      <a:pt x="38027" y="71873"/>
                      <a:pt x="43602" y="55746"/>
                    </a:cubicBezTo>
                    <a:cubicBezTo>
                      <a:pt x="51366" y="34244"/>
                      <a:pt x="20905" y="9357"/>
                      <a:pt x="8163" y="0"/>
                    </a:cubicBezTo>
                    <a:cubicBezTo>
                      <a:pt x="37429" y="12543"/>
                      <a:pt x="69683" y="22299"/>
                      <a:pt x="105122" y="28271"/>
                    </a:cubicBezTo>
                    <a:close/>
                  </a:path>
                </a:pathLst>
              </a:custGeom>
              <a:solidFill>
                <a:srgbClr val="EBAD86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5" name="Hình tự do: Hình 85">
                <a:extLst>
                  <a:ext uri="{FF2B5EF4-FFF2-40B4-BE49-F238E27FC236}">
                    <a16:creationId xmlns:a16="http://schemas.microsoft.com/office/drawing/2014/main" id="{301F4254-68E3-6E28-CC0B-5666857C2C86}"/>
                  </a:ext>
                </a:extLst>
              </p:cNvPr>
              <p:cNvSpPr/>
              <p:nvPr/>
            </p:nvSpPr>
            <p:spPr>
              <a:xfrm>
                <a:off x="9761154" y="3107141"/>
                <a:ext cx="24676" cy="56299"/>
              </a:xfrm>
              <a:custGeom>
                <a:avLst/>
                <a:gdLst>
                  <a:gd name="connsiteX0" fmla="*/ 9864 w 24676"/>
                  <a:gd name="connsiteY0" fmla="*/ 56025 h 56299"/>
                  <a:gd name="connsiteX1" fmla="*/ 10262 w 24676"/>
                  <a:gd name="connsiteY1" fmla="*/ 55826 h 56299"/>
                  <a:gd name="connsiteX2" fmla="*/ 10859 w 24676"/>
                  <a:gd name="connsiteY2" fmla="*/ 52043 h 56299"/>
                  <a:gd name="connsiteX3" fmla="*/ 23601 w 24676"/>
                  <a:gd name="connsiteY3" fmla="*/ 4659 h 56299"/>
                  <a:gd name="connsiteX4" fmla="*/ 24199 w 24676"/>
                  <a:gd name="connsiteY4" fmla="*/ 1075 h 56299"/>
                  <a:gd name="connsiteX5" fmla="*/ 20615 w 24676"/>
                  <a:gd name="connsiteY5" fmla="*/ 478 h 56299"/>
                  <a:gd name="connsiteX6" fmla="*/ 6479 w 24676"/>
                  <a:gd name="connsiteY6" fmla="*/ 55030 h 56299"/>
                  <a:gd name="connsiteX7" fmla="*/ 9864 w 24676"/>
                  <a:gd name="connsiteY7" fmla="*/ 56025 h 5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76" h="56299">
                    <a:moveTo>
                      <a:pt x="9864" y="56025"/>
                    </a:moveTo>
                    <a:cubicBezTo>
                      <a:pt x="10063" y="56025"/>
                      <a:pt x="10262" y="55826"/>
                      <a:pt x="10262" y="55826"/>
                    </a:cubicBezTo>
                    <a:cubicBezTo>
                      <a:pt x="11456" y="55030"/>
                      <a:pt x="11656" y="53238"/>
                      <a:pt x="10859" y="52043"/>
                    </a:cubicBezTo>
                    <a:cubicBezTo>
                      <a:pt x="-2878" y="32134"/>
                      <a:pt x="12452" y="12822"/>
                      <a:pt x="23601" y="4659"/>
                    </a:cubicBezTo>
                    <a:cubicBezTo>
                      <a:pt x="24796" y="3862"/>
                      <a:pt x="24995" y="2270"/>
                      <a:pt x="24199" y="1075"/>
                    </a:cubicBezTo>
                    <a:cubicBezTo>
                      <a:pt x="23402" y="-119"/>
                      <a:pt x="21610" y="-319"/>
                      <a:pt x="20615" y="478"/>
                    </a:cubicBezTo>
                    <a:cubicBezTo>
                      <a:pt x="7873" y="9835"/>
                      <a:pt x="-9648" y="31736"/>
                      <a:pt x="6479" y="55030"/>
                    </a:cubicBezTo>
                    <a:cubicBezTo>
                      <a:pt x="7276" y="56224"/>
                      <a:pt x="8868" y="56623"/>
                      <a:pt x="9864" y="56025"/>
                    </a:cubicBezTo>
                    <a:close/>
                  </a:path>
                </a:pathLst>
              </a:custGeom>
              <a:solidFill>
                <a:srgbClr val="CE7755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56" name="Đồ họa 2">
              <a:extLst>
                <a:ext uri="{FF2B5EF4-FFF2-40B4-BE49-F238E27FC236}">
                  <a16:creationId xmlns:a16="http://schemas.microsoft.com/office/drawing/2014/main" id="{8B492A4E-AA0E-AC82-4E7C-7352DA93F9EA}"/>
                </a:ext>
              </a:extLst>
            </p:cNvPr>
            <p:cNvGrpSpPr/>
            <p:nvPr/>
          </p:nvGrpSpPr>
          <p:grpSpPr>
            <a:xfrm>
              <a:off x="10609829" y="3433469"/>
              <a:ext cx="787182" cy="196051"/>
              <a:chOff x="10609829" y="3433469"/>
              <a:chExt cx="787182" cy="196051"/>
            </a:xfrm>
          </p:grpSpPr>
          <p:sp>
            <p:nvSpPr>
              <p:cNvPr id="120" name="Hình tự do: Hình 87">
                <a:extLst>
                  <a:ext uri="{FF2B5EF4-FFF2-40B4-BE49-F238E27FC236}">
                    <a16:creationId xmlns:a16="http://schemas.microsoft.com/office/drawing/2014/main" id="{BDEDB813-D5FF-1A17-3166-5205DCAB930D}"/>
                  </a:ext>
                </a:extLst>
              </p:cNvPr>
              <p:cNvSpPr/>
              <p:nvPr/>
            </p:nvSpPr>
            <p:spPr>
              <a:xfrm>
                <a:off x="10609829" y="3433469"/>
                <a:ext cx="787182" cy="196051"/>
              </a:xfrm>
              <a:custGeom>
                <a:avLst/>
                <a:gdLst>
                  <a:gd name="connsiteX0" fmla="*/ 9135 w 787182"/>
                  <a:gd name="connsiteY0" fmla="*/ 151977 h 196051"/>
                  <a:gd name="connsiteX1" fmla="*/ 600645 w 787182"/>
                  <a:gd name="connsiteY1" fmla="*/ 149588 h 196051"/>
                  <a:gd name="connsiteX2" fmla="*/ 703379 w 787182"/>
                  <a:gd name="connsiteY2" fmla="*/ 158945 h 196051"/>
                  <a:gd name="connsiteX3" fmla="*/ 761315 w 787182"/>
                  <a:gd name="connsiteY3" fmla="*/ 141027 h 196051"/>
                  <a:gd name="connsiteX4" fmla="*/ 709152 w 787182"/>
                  <a:gd name="connsiteY4" fmla="*/ 127688 h 196051"/>
                  <a:gd name="connsiteX5" fmla="*/ 769678 w 787182"/>
                  <a:gd name="connsiteY5" fmla="*/ 116936 h 196051"/>
                  <a:gd name="connsiteX6" fmla="*/ 769876 w 787182"/>
                  <a:gd name="connsiteY6" fmla="*/ 88267 h 196051"/>
                  <a:gd name="connsiteX7" fmla="*/ 707162 w 787182"/>
                  <a:gd name="connsiteY7" fmla="*/ 94040 h 196051"/>
                  <a:gd name="connsiteX8" fmla="*/ 767089 w 787182"/>
                  <a:gd name="connsiteY8" fmla="*/ 75326 h 196051"/>
                  <a:gd name="connsiteX9" fmla="*/ 757930 w 787182"/>
                  <a:gd name="connsiteY9" fmla="*/ 45262 h 196051"/>
                  <a:gd name="connsiteX10" fmla="*/ 697207 w 787182"/>
                  <a:gd name="connsiteY10" fmla="*/ 62185 h 196051"/>
                  <a:gd name="connsiteX11" fmla="*/ 737026 w 787182"/>
                  <a:gd name="connsiteY11" fmla="*/ 35905 h 196051"/>
                  <a:gd name="connsiteX12" fmla="*/ 720301 w 787182"/>
                  <a:gd name="connsiteY12" fmla="*/ 11615 h 196051"/>
                  <a:gd name="connsiteX13" fmla="*/ 640863 w 787182"/>
                  <a:gd name="connsiteY13" fmla="*/ 45860 h 196051"/>
                  <a:gd name="connsiteX14" fmla="*/ 628120 w 787182"/>
                  <a:gd name="connsiteY14" fmla="*/ 267 h 196051"/>
                  <a:gd name="connsiteX15" fmla="*/ 590690 w 787182"/>
                  <a:gd name="connsiteY15" fmla="*/ 66964 h 196051"/>
                  <a:gd name="connsiteX16" fmla="*/ 47162 w 787182"/>
                  <a:gd name="connsiteY16" fmla="*/ 67362 h 196051"/>
                  <a:gd name="connsiteX17" fmla="*/ 9135 w 787182"/>
                  <a:gd name="connsiteY17" fmla="*/ 151977 h 19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182" h="196051">
                    <a:moveTo>
                      <a:pt x="9135" y="151977"/>
                    </a:moveTo>
                    <a:cubicBezTo>
                      <a:pt x="9135" y="151977"/>
                      <a:pt x="286673" y="252719"/>
                      <a:pt x="600645" y="149588"/>
                    </a:cubicBezTo>
                    <a:cubicBezTo>
                      <a:pt x="620953" y="174077"/>
                      <a:pt x="656790" y="171688"/>
                      <a:pt x="703379" y="158945"/>
                    </a:cubicBezTo>
                    <a:cubicBezTo>
                      <a:pt x="739216" y="160339"/>
                      <a:pt x="763704" y="154764"/>
                      <a:pt x="761315" y="141027"/>
                    </a:cubicBezTo>
                    <a:cubicBezTo>
                      <a:pt x="758926" y="126692"/>
                      <a:pt x="719107" y="128683"/>
                      <a:pt x="709152" y="127688"/>
                    </a:cubicBezTo>
                    <a:cubicBezTo>
                      <a:pt x="710745" y="127090"/>
                      <a:pt x="759125" y="119724"/>
                      <a:pt x="769678" y="116936"/>
                    </a:cubicBezTo>
                    <a:cubicBezTo>
                      <a:pt x="794166" y="111163"/>
                      <a:pt x="791777" y="87271"/>
                      <a:pt x="769876" y="88267"/>
                    </a:cubicBezTo>
                    <a:cubicBezTo>
                      <a:pt x="751360" y="89063"/>
                      <a:pt x="709351" y="94040"/>
                      <a:pt x="707162" y="94040"/>
                    </a:cubicBezTo>
                    <a:cubicBezTo>
                      <a:pt x="709152" y="93244"/>
                      <a:pt x="757930" y="77914"/>
                      <a:pt x="767089" y="75326"/>
                    </a:cubicBezTo>
                    <a:cubicBezTo>
                      <a:pt x="793568" y="67561"/>
                      <a:pt x="788790" y="36900"/>
                      <a:pt x="757930" y="45262"/>
                    </a:cubicBezTo>
                    <a:cubicBezTo>
                      <a:pt x="737026" y="50837"/>
                      <a:pt x="700591" y="61986"/>
                      <a:pt x="697207" y="62185"/>
                    </a:cubicBezTo>
                    <a:cubicBezTo>
                      <a:pt x="698202" y="60792"/>
                      <a:pt x="722890" y="45860"/>
                      <a:pt x="737026" y="35905"/>
                    </a:cubicBezTo>
                    <a:cubicBezTo>
                      <a:pt x="760120" y="19579"/>
                      <a:pt x="749370" y="-2321"/>
                      <a:pt x="720301" y="11615"/>
                    </a:cubicBezTo>
                    <a:cubicBezTo>
                      <a:pt x="697207" y="22366"/>
                      <a:pt x="640863" y="45860"/>
                      <a:pt x="640863" y="45860"/>
                    </a:cubicBezTo>
                    <a:cubicBezTo>
                      <a:pt x="640863" y="45860"/>
                      <a:pt x="650419" y="5045"/>
                      <a:pt x="628120" y="267"/>
                    </a:cubicBezTo>
                    <a:cubicBezTo>
                      <a:pt x="605225" y="-4910"/>
                      <a:pt x="590690" y="66964"/>
                      <a:pt x="590690" y="66964"/>
                    </a:cubicBezTo>
                    <a:cubicBezTo>
                      <a:pt x="590690" y="66964"/>
                      <a:pt x="348392" y="160538"/>
                      <a:pt x="47162" y="67362"/>
                    </a:cubicBezTo>
                    <a:cubicBezTo>
                      <a:pt x="-27897" y="68755"/>
                      <a:pt x="9135" y="151977"/>
                      <a:pt x="9135" y="151977"/>
                    </a:cubicBezTo>
                    <a:close/>
                  </a:path>
                </a:pathLst>
              </a:custGeom>
              <a:solidFill>
                <a:srgbClr val="FCC7A5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1" name="Hình tự do: Hình 88">
                <a:extLst>
                  <a:ext uri="{FF2B5EF4-FFF2-40B4-BE49-F238E27FC236}">
                    <a16:creationId xmlns:a16="http://schemas.microsoft.com/office/drawing/2014/main" id="{75A485CD-17FE-63A3-AB2F-91F51CC00604}"/>
                  </a:ext>
                </a:extLst>
              </p:cNvPr>
              <p:cNvSpPr/>
              <p:nvPr/>
            </p:nvSpPr>
            <p:spPr>
              <a:xfrm>
                <a:off x="10644312" y="3520342"/>
                <a:ext cx="138108" cy="94570"/>
              </a:xfrm>
              <a:custGeom>
                <a:avLst/>
                <a:gdLst>
                  <a:gd name="connsiteX0" fmla="*/ 119990 w 138108"/>
                  <a:gd name="connsiteY0" fmla="*/ 94570 h 94570"/>
                  <a:gd name="connsiteX1" fmla="*/ 16262 w 138108"/>
                  <a:gd name="connsiteY1" fmla="*/ 73864 h 94570"/>
                  <a:gd name="connsiteX2" fmla="*/ 41547 w 138108"/>
                  <a:gd name="connsiteY2" fmla="*/ 0 h 94570"/>
                  <a:gd name="connsiteX3" fmla="*/ 138108 w 138108"/>
                  <a:gd name="connsiteY3" fmla="*/ 16326 h 94570"/>
                  <a:gd name="connsiteX4" fmla="*/ 119990 w 138108"/>
                  <a:gd name="connsiteY4" fmla="*/ 94570 h 9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08" h="94570">
                    <a:moveTo>
                      <a:pt x="119990" y="94570"/>
                    </a:moveTo>
                    <a:cubicBezTo>
                      <a:pt x="60063" y="82824"/>
                      <a:pt x="16262" y="73864"/>
                      <a:pt x="16262" y="73864"/>
                    </a:cubicBezTo>
                    <a:cubicBezTo>
                      <a:pt x="16262" y="73864"/>
                      <a:pt x="-33711" y="1195"/>
                      <a:pt x="41547" y="0"/>
                    </a:cubicBezTo>
                    <a:cubicBezTo>
                      <a:pt x="74597" y="10154"/>
                      <a:pt x="106850" y="10353"/>
                      <a:pt x="138108" y="16326"/>
                    </a:cubicBezTo>
                    <a:cubicBezTo>
                      <a:pt x="99284" y="14932"/>
                      <a:pt x="78579" y="63312"/>
                      <a:pt x="119990" y="94570"/>
                    </a:cubicBezTo>
                    <a:close/>
                  </a:path>
                </a:pathLst>
              </a:custGeom>
              <a:solidFill>
                <a:srgbClr val="EBAD86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2" name="Hình tự do: Hình 89">
                <a:extLst>
                  <a:ext uri="{FF2B5EF4-FFF2-40B4-BE49-F238E27FC236}">
                    <a16:creationId xmlns:a16="http://schemas.microsoft.com/office/drawing/2014/main" id="{07BBCECC-58C7-FBDD-A864-49F9388336C6}"/>
                  </a:ext>
                </a:extLst>
              </p:cNvPr>
              <p:cNvSpPr/>
              <p:nvPr/>
            </p:nvSpPr>
            <p:spPr>
              <a:xfrm>
                <a:off x="11241967" y="3477667"/>
                <a:ext cx="22135" cy="56811"/>
              </a:xfrm>
              <a:custGeom>
                <a:avLst/>
                <a:gdLst>
                  <a:gd name="connsiteX0" fmla="*/ 2552 w 22135"/>
                  <a:gd name="connsiteY0" fmla="*/ 56812 h 56811"/>
                  <a:gd name="connsiteX1" fmla="*/ 3946 w 22135"/>
                  <a:gd name="connsiteY1" fmla="*/ 56613 h 56811"/>
                  <a:gd name="connsiteX2" fmla="*/ 15891 w 22135"/>
                  <a:gd name="connsiteY2" fmla="*/ 1463 h 56811"/>
                  <a:gd name="connsiteX3" fmla="*/ 12308 w 22135"/>
                  <a:gd name="connsiteY3" fmla="*/ 269 h 56811"/>
                  <a:gd name="connsiteX4" fmla="*/ 11113 w 22135"/>
                  <a:gd name="connsiteY4" fmla="*/ 3852 h 56811"/>
                  <a:gd name="connsiteX5" fmla="*/ 1358 w 22135"/>
                  <a:gd name="connsiteY5" fmla="*/ 52033 h 56811"/>
                  <a:gd name="connsiteX6" fmla="*/ 362 w 22135"/>
                  <a:gd name="connsiteY6" fmla="*/ 55617 h 56811"/>
                  <a:gd name="connsiteX7" fmla="*/ 2552 w 22135"/>
                  <a:gd name="connsiteY7" fmla="*/ 56812 h 5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35" h="56811">
                    <a:moveTo>
                      <a:pt x="2552" y="56812"/>
                    </a:moveTo>
                    <a:cubicBezTo>
                      <a:pt x="3150" y="56812"/>
                      <a:pt x="3547" y="56812"/>
                      <a:pt x="3946" y="56613"/>
                    </a:cubicBezTo>
                    <a:cubicBezTo>
                      <a:pt x="28833" y="42875"/>
                      <a:pt x="23258" y="15400"/>
                      <a:pt x="15891" y="1463"/>
                    </a:cubicBezTo>
                    <a:cubicBezTo>
                      <a:pt x="15095" y="70"/>
                      <a:pt x="13502" y="-328"/>
                      <a:pt x="12308" y="269"/>
                    </a:cubicBezTo>
                    <a:cubicBezTo>
                      <a:pt x="10914" y="1065"/>
                      <a:pt x="10517" y="2658"/>
                      <a:pt x="11113" y="3852"/>
                    </a:cubicBezTo>
                    <a:cubicBezTo>
                      <a:pt x="17484" y="16196"/>
                      <a:pt x="22661" y="40287"/>
                      <a:pt x="1358" y="52033"/>
                    </a:cubicBezTo>
                    <a:cubicBezTo>
                      <a:pt x="163" y="52830"/>
                      <a:pt x="-433" y="54423"/>
                      <a:pt x="362" y="55617"/>
                    </a:cubicBezTo>
                    <a:cubicBezTo>
                      <a:pt x="959" y="56214"/>
                      <a:pt x="1756" y="56613"/>
                      <a:pt x="2552" y="56812"/>
                    </a:cubicBezTo>
                    <a:close/>
                  </a:path>
                </a:pathLst>
              </a:custGeom>
              <a:solidFill>
                <a:srgbClr val="CE7755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57" name="Đồ họa 2">
              <a:extLst>
                <a:ext uri="{FF2B5EF4-FFF2-40B4-BE49-F238E27FC236}">
                  <a16:creationId xmlns:a16="http://schemas.microsoft.com/office/drawing/2014/main" id="{9E669C99-B169-C462-BC31-D93CCF1DCF47}"/>
                </a:ext>
              </a:extLst>
            </p:cNvPr>
            <p:cNvGrpSpPr/>
            <p:nvPr/>
          </p:nvGrpSpPr>
          <p:grpSpPr>
            <a:xfrm>
              <a:off x="10306229" y="3303329"/>
              <a:ext cx="305168" cy="275131"/>
              <a:chOff x="10306229" y="3303329"/>
              <a:chExt cx="305168" cy="275131"/>
            </a:xfrm>
          </p:grpSpPr>
          <p:sp>
            <p:nvSpPr>
              <p:cNvPr id="118" name="Hình tự do: Hình 91">
                <a:extLst>
                  <a:ext uri="{FF2B5EF4-FFF2-40B4-BE49-F238E27FC236}">
                    <a16:creationId xmlns:a16="http://schemas.microsoft.com/office/drawing/2014/main" id="{4A882913-FA67-14C6-936B-FA95942A2A40}"/>
                  </a:ext>
                </a:extLst>
              </p:cNvPr>
              <p:cNvSpPr/>
              <p:nvPr/>
            </p:nvSpPr>
            <p:spPr>
              <a:xfrm>
                <a:off x="10306229" y="3303329"/>
                <a:ext cx="305168" cy="275131"/>
              </a:xfrm>
              <a:custGeom>
                <a:avLst/>
                <a:gdLst>
                  <a:gd name="connsiteX0" fmla="*/ 305169 w 305168"/>
                  <a:gd name="connsiteY0" fmla="*/ 163457 h 275131"/>
                  <a:gd name="connsiteX1" fmla="*/ 214382 w 305168"/>
                  <a:gd name="connsiteY1" fmla="*/ 105919 h 275131"/>
                  <a:gd name="connsiteX2" fmla="*/ 239467 w 305168"/>
                  <a:gd name="connsiteY2" fmla="*/ 25285 h 275131"/>
                  <a:gd name="connsiteX3" fmla="*/ 170581 w 305168"/>
                  <a:gd name="connsiteY3" fmla="*/ 0 h 275131"/>
                  <a:gd name="connsiteX4" fmla="*/ 143105 w 305168"/>
                  <a:gd name="connsiteY4" fmla="*/ 87403 h 275131"/>
                  <a:gd name="connsiteX5" fmla="*/ 16083 w 305168"/>
                  <a:gd name="connsiteY5" fmla="*/ 82824 h 275131"/>
                  <a:gd name="connsiteX6" fmla="*/ 120807 w 305168"/>
                  <a:gd name="connsiteY6" fmla="*/ 273756 h 275131"/>
                  <a:gd name="connsiteX7" fmla="*/ 305169 w 305168"/>
                  <a:gd name="connsiteY7" fmla="*/ 163457 h 27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5168" h="275131">
                    <a:moveTo>
                      <a:pt x="305169" y="163457"/>
                    </a:moveTo>
                    <a:cubicBezTo>
                      <a:pt x="305169" y="163457"/>
                      <a:pt x="249621" y="126624"/>
                      <a:pt x="214382" y="105919"/>
                    </a:cubicBezTo>
                    <a:cubicBezTo>
                      <a:pt x="220753" y="66498"/>
                      <a:pt x="239467" y="25285"/>
                      <a:pt x="239467" y="25285"/>
                    </a:cubicBezTo>
                    <a:lnTo>
                      <a:pt x="170581" y="0"/>
                    </a:lnTo>
                    <a:cubicBezTo>
                      <a:pt x="170581" y="0"/>
                      <a:pt x="148879" y="61919"/>
                      <a:pt x="143105" y="87403"/>
                    </a:cubicBezTo>
                    <a:cubicBezTo>
                      <a:pt x="88354" y="87403"/>
                      <a:pt x="16083" y="82824"/>
                      <a:pt x="16083" y="82824"/>
                    </a:cubicBezTo>
                    <a:cubicBezTo>
                      <a:pt x="16083" y="82824"/>
                      <a:pt x="-60568" y="234932"/>
                      <a:pt x="120807" y="273756"/>
                    </a:cubicBezTo>
                    <a:cubicBezTo>
                      <a:pt x="168590" y="283710"/>
                      <a:pt x="294418" y="238914"/>
                      <a:pt x="305169" y="163457"/>
                    </a:cubicBezTo>
                    <a:close/>
                  </a:path>
                </a:pathLst>
              </a:custGeom>
              <a:solidFill>
                <a:srgbClr val="FCC7A5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19" name="Hình tự do: Hình 92">
                <a:extLst>
                  <a:ext uri="{FF2B5EF4-FFF2-40B4-BE49-F238E27FC236}">
                    <a16:creationId xmlns:a16="http://schemas.microsoft.com/office/drawing/2014/main" id="{89FC7007-F5CB-482D-8710-E0F4F8DD897A}"/>
                  </a:ext>
                </a:extLst>
              </p:cNvPr>
              <p:cNvSpPr/>
              <p:nvPr/>
            </p:nvSpPr>
            <p:spPr>
              <a:xfrm>
                <a:off x="10456900" y="3306315"/>
                <a:ext cx="86407" cy="84615"/>
              </a:xfrm>
              <a:custGeom>
                <a:avLst/>
                <a:gdLst>
                  <a:gd name="connsiteX0" fmla="*/ 28470 w 86407"/>
                  <a:gd name="connsiteY0" fmla="*/ 0 h 84615"/>
                  <a:gd name="connsiteX1" fmla="*/ 86407 w 86407"/>
                  <a:gd name="connsiteY1" fmla="*/ 24290 h 84615"/>
                  <a:gd name="connsiteX2" fmla="*/ 62914 w 86407"/>
                  <a:gd name="connsiteY2" fmla="*/ 84615 h 84615"/>
                  <a:gd name="connsiteX3" fmla="*/ 0 w 86407"/>
                  <a:gd name="connsiteY3" fmla="*/ 67294 h 84615"/>
                  <a:gd name="connsiteX4" fmla="*/ 28470 w 86407"/>
                  <a:gd name="connsiteY4" fmla="*/ 0 h 8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07" h="84615">
                    <a:moveTo>
                      <a:pt x="28470" y="0"/>
                    </a:moveTo>
                    <a:lnTo>
                      <a:pt x="86407" y="24290"/>
                    </a:lnTo>
                    <a:cubicBezTo>
                      <a:pt x="86407" y="24290"/>
                      <a:pt x="70679" y="52561"/>
                      <a:pt x="62914" y="84615"/>
                    </a:cubicBezTo>
                    <a:cubicBezTo>
                      <a:pt x="38824" y="82624"/>
                      <a:pt x="18715" y="72471"/>
                      <a:pt x="0" y="67294"/>
                    </a:cubicBezTo>
                    <a:cubicBezTo>
                      <a:pt x="8163" y="40615"/>
                      <a:pt x="28470" y="0"/>
                      <a:pt x="28470" y="0"/>
                    </a:cubicBezTo>
                    <a:close/>
                  </a:path>
                </a:pathLst>
              </a:custGeom>
              <a:solidFill>
                <a:srgbClr val="EBAD86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58" name="Hình tự do: Hình 93">
              <a:extLst>
                <a:ext uri="{FF2B5EF4-FFF2-40B4-BE49-F238E27FC236}">
                  <a16:creationId xmlns:a16="http://schemas.microsoft.com/office/drawing/2014/main" id="{A3640C46-81D1-87C7-C065-FF56F45F542F}"/>
                </a:ext>
              </a:extLst>
            </p:cNvPr>
            <p:cNvSpPr/>
            <p:nvPr/>
          </p:nvSpPr>
          <p:spPr>
            <a:xfrm>
              <a:off x="10008737" y="3377591"/>
              <a:ext cx="726497" cy="825241"/>
            </a:xfrm>
            <a:custGeom>
              <a:avLst/>
              <a:gdLst>
                <a:gd name="connsiteX0" fmla="*/ 549303 w 726497"/>
                <a:gd name="connsiteY0" fmla="*/ 55348 h 825241"/>
                <a:gd name="connsiteX1" fmla="*/ 726498 w 726497"/>
                <a:gd name="connsiteY1" fmla="*/ 136579 h 825241"/>
                <a:gd name="connsiteX2" fmla="*/ 716543 w 726497"/>
                <a:gd name="connsiteY2" fmla="*/ 270968 h 825241"/>
                <a:gd name="connsiteX3" fmla="*/ 629140 w 726497"/>
                <a:gd name="connsiteY3" fmla="*/ 253448 h 825241"/>
                <a:gd name="connsiteX4" fmla="*/ 684090 w 726497"/>
                <a:gd name="connsiteY4" fmla="*/ 766914 h 825241"/>
                <a:gd name="connsiteX5" fmla="*/ 0 w 726497"/>
                <a:gd name="connsiteY5" fmla="*/ 710769 h 825241"/>
                <a:gd name="connsiteX6" fmla="*/ 187548 w 726497"/>
                <a:gd name="connsiteY6" fmla="*/ 143547 h 825241"/>
                <a:gd name="connsiteX7" fmla="*/ 124036 w 726497"/>
                <a:gd name="connsiteY7" fmla="*/ 123041 h 825241"/>
                <a:gd name="connsiteX8" fmla="*/ 176398 w 726497"/>
                <a:gd name="connsiteY8" fmla="*/ 0 h 825241"/>
                <a:gd name="connsiteX9" fmla="*/ 388235 w 726497"/>
                <a:gd name="connsiteY9" fmla="*/ 10154 h 825241"/>
                <a:gd name="connsiteX10" fmla="*/ 549303 w 726497"/>
                <a:gd name="connsiteY10" fmla="*/ 55348 h 8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497" h="825241">
                  <a:moveTo>
                    <a:pt x="549303" y="55348"/>
                  </a:moveTo>
                  <a:cubicBezTo>
                    <a:pt x="575385" y="69484"/>
                    <a:pt x="651638" y="104923"/>
                    <a:pt x="726498" y="136579"/>
                  </a:cubicBezTo>
                  <a:cubicBezTo>
                    <a:pt x="702009" y="173611"/>
                    <a:pt x="705792" y="232742"/>
                    <a:pt x="716543" y="270968"/>
                  </a:cubicBezTo>
                  <a:cubicBezTo>
                    <a:pt x="693647" y="271167"/>
                    <a:pt x="643873" y="260814"/>
                    <a:pt x="629140" y="253448"/>
                  </a:cubicBezTo>
                  <a:cubicBezTo>
                    <a:pt x="610824" y="407945"/>
                    <a:pt x="625158" y="651040"/>
                    <a:pt x="684090" y="766914"/>
                  </a:cubicBezTo>
                  <a:cubicBezTo>
                    <a:pt x="561846" y="885375"/>
                    <a:pt x="99349" y="801158"/>
                    <a:pt x="0" y="710769"/>
                  </a:cubicBezTo>
                  <a:cubicBezTo>
                    <a:pt x="29864" y="660000"/>
                    <a:pt x="130010" y="330697"/>
                    <a:pt x="187548" y="143547"/>
                  </a:cubicBezTo>
                  <a:cubicBezTo>
                    <a:pt x="188742" y="139765"/>
                    <a:pt x="148923" y="133593"/>
                    <a:pt x="124036" y="123041"/>
                  </a:cubicBezTo>
                  <a:cubicBezTo>
                    <a:pt x="117665" y="42805"/>
                    <a:pt x="172416" y="9955"/>
                    <a:pt x="176398" y="0"/>
                  </a:cubicBezTo>
                  <a:cubicBezTo>
                    <a:pt x="239312" y="3584"/>
                    <a:pt x="359566" y="9557"/>
                    <a:pt x="388235" y="10154"/>
                  </a:cubicBezTo>
                  <a:cubicBezTo>
                    <a:pt x="344833" y="105918"/>
                    <a:pt x="509683" y="136181"/>
                    <a:pt x="549303" y="55348"/>
                  </a:cubicBezTo>
                  <a:close/>
                </a:path>
              </a:pathLst>
            </a:custGeom>
            <a:solidFill>
              <a:srgbClr val="F05A41"/>
            </a:solidFill>
            <a:ln w="19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9" name="Hình tự do: Hình 94">
              <a:extLst>
                <a:ext uri="{FF2B5EF4-FFF2-40B4-BE49-F238E27FC236}">
                  <a16:creationId xmlns:a16="http://schemas.microsoft.com/office/drawing/2014/main" id="{548F981F-BD5D-07DB-6C46-9F901FACB8F5}"/>
                </a:ext>
              </a:extLst>
            </p:cNvPr>
            <p:cNvSpPr/>
            <p:nvPr/>
          </p:nvSpPr>
          <p:spPr>
            <a:xfrm>
              <a:off x="9886969" y="4762014"/>
              <a:ext cx="124656" cy="68093"/>
            </a:xfrm>
            <a:custGeom>
              <a:avLst/>
              <a:gdLst>
                <a:gd name="connsiteX0" fmla="*/ 24212 w 124656"/>
                <a:gd name="connsiteY0" fmla="*/ 1278 h 68093"/>
                <a:gd name="connsiteX1" fmla="*/ 120375 w 124656"/>
                <a:gd name="connsiteY1" fmla="*/ 34925 h 68093"/>
                <a:gd name="connsiteX2" fmla="*/ 104049 w 124656"/>
                <a:gd name="connsiteY2" fmla="*/ 67975 h 68093"/>
                <a:gd name="connsiteX3" fmla="*/ 22022 w 124656"/>
                <a:gd name="connsiteY3" fmla="*/ 41296 h 68093"/>
                <a:gd name="connsiteX4" fmla="*/ 24212 w 124656"/>
                <a:gd name="connsiteY4" fmla="*/ 1278 h 6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6" h="68093">
                  <a:moveTo>
                    <a:pt x="24212" y="1278"/>
                  </a:moveTo>
                  <a:cubicBezTo>
                    <a:pt x="52484" y="-5293"/>
                    <a:pt x="108031" y="14617"/>
                    <a:pt x="120375" y="34925"/>
                  </a:cubicBezTo>
                  <a:cubicBezTo>
                    <a:pt x="132719" y="55033"/>
                    <a:pt x="115596" y="69567"/>
                    <a:pt x="104049" y="67975"/>
                  </a:cubicBezTo>
                  <a:cubicBezTo>
                    <a:pt x="92502" y="66382"/>
                    <a:pt x="59651" y="48264"/>
                    <a:pt x="22022" y="41296"/>
                  </a:cubicBezTo>
                  <a:cubicBezTo>
                    <a:pt x="-15607" y="34327"/>
                    <a:pt x="1714" y="6454"/>
                    <a:pt x="24212" y="1278"/>
                  </a:cubicBezTo>
                  <a:close/>
                </a:path>
              </a:pathLst>
            </a:custGeom>
            <a:solidFill>
              <a:srgbClr val="E3DFD8"/>
            </a:solidFill>
            <a:ln w="19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0" name="Hình tự do: Hình 95">
              <a:extLst>
                <a:ext uri="{FF2B5EF4-FFF2-40B4-BE49-F238E27FC236}">
                  <a16:creationId xmlns:a16="http://schemas.microsoft.com/office/drawing/2014/main" id="{50893DC5-AD79-3D39-E828-78F309772ACF}"/>
                </a:ext>
              </a:extLst>
            </p:cNvPr>
            <p:cNvSpPr/>
            <p:nvPr/>
          </p:nvSpPr>
          <p:spPr>
            <a:xfrm>
              <a:off x="10795848" y="4762589"/>
              <a:ext cx="113717" cy="85446"/>
            </a:xfrm>
            <a:custGeom>
              <a:avLst/>
              <a:gdLst>
                <a:gd name="connsiteX0" fmla="*/ 4889 w 113717"/>
                <a:gd name="connsiteY0" fmla="*/ 48685 h 85446"/>
                <a:gd name="connsiteX1" fmla="*/ 94680 w 113717"/>
                <a:gd name="connsiteY1" fmla="*/ 504 h 85446"/>
                <a:gd name="connsiteX2" fmla="*/ 107821 w 113717"/>
                <a:gd name="connsiteY2" fmla="*/ 34947 h 85446"/>
                <a:gd name="connsiteX3" fmla="*/ 32762 w 113717"/>
                <a:gd name="connsiteY3" fmla="*/ 77355 h 85446"/>
                <a:gd name="connsiteX4" fmla="*/ 4889 w 113717"/>
                <a:gd name="connsiteY4" fmla="*/ 48685 h 8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17" h="85446">
                  <a:moveTo>
                    <a:pt x="4889" y="48685"/>
                  </a:moveTo>
                  <a:cubicBezTo>
                    <a:pt x="19223" y="23400"/>
                    <a:pt x="71386" y="-4075"/>
                    <a:pt x="94680" y="504"/>
                  </a:cubicBezTo>
                  <a:cubicBezTo>
                    <a:pt x="117775" y="5083"/>
                    <a:pt x="116780" y="27581"/>
                    <a:pt x="107821" y="34947"/>
                  </a:cubicBezTo>
                  <a:cubicBezTo>
                    <a:pt x="98861" y="42314"/>
                    <a:pt x="63422" y="54259"/>
                    <a:pt x="32762" y="77355"/>
                  </a:cubicBezTo>
                  <a:cubicBezTo>
                    <a:pt x="2101" y="100449"/>
                    <a:pt x="-6659" y="68793"/>
                    <a:pt x="4889" y="48685"/>
                  </a:cubicBezTo>
                  <a:close/>
                </a:path>
              </a:pathLst>
            </a:custGeom>
            <a:solidFill>
              <a:srgbClr val="E3DFD8"/>
            </a:solidFill>
            <a:ln w="19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1" name="Hình tự do: Hình 96">
              <a:extLst>
                <a:ext uri="{FF2B5EF4-FFF2-40B4-BE49-F238E27FC236}">
                  <a16:creationId xmlns:a16="http://schemas.microsoft.com/office/drawing/2014/main" id="{47175E49-5673-34D8-27E4-FCCA6E5B53A6}"/>
                </a:ext>
              </a:extLst>
            </p:cNvPr>
            <p:cNvSpPr/>
            <p:nvPr/>
          </p:nvSpPr>
          <p:spPr>
            <a:xfrm>
              <a:off x="10034819" y="3838695"/>
              <a:ext cx="625356" cy="338410"/>
            </a:xfrm>
            <a:custGeom>
              <a:avLst/>
              <a:gdLst>
                <a:gd name="connsiteX0" fmla="*/ 580362 w 625356"/>
                <a:gd name="connsiteY0" fmla="*/ 55746 h 338410"/>
                <a:gd name="connsiteX1" fmla="*/ 625357 w 625356"/>
                <a:gd name="connsiteY1" fmla="*/ 296850 h 338410"/>
                <a:gd name="connsiteX2" fmla="*/ 0 w 625356"/>
                <a:gd name="connsiteY2" fmla="*/ 238516 h 338410"/>
                <a:gd name="connsiteX3" fmla="*/ 92778 w 625356"/>
                <a:gd name="connsiteY3" fmla="*/ 0 h 338410"/>
                <a:gd name="connsiteX4" fmla="*/ 307402 w 625356"/>
                <a:gd name="connsiteY4" fmla="*/ 296850 h 338410"/>
                <a:gd name="connsiteX5" fmla="*/ 580362 w 625356"/>
                <a:gd name="connsiteY5" fmla="*/ 55746 h 33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356" h="338410">
                  <a:moveTo>
                    <a:pt x="580362" y="55746"/>
                  </a:moveTo>
                  <a:cubicBezTo>
                    <a:pt x="585737" y="119457"/>
                    <a:pt x="604253" y="241303"/>
                    <a:pt x="625357" y="296850"/>
                  </a:cubicBezTo>
                  <a:cubicBezTo>
                    <a:pt x="522027" y="341846"/>
                    <a:pt x="272959" y="381665"/>
                    <a:pt x="0" y="238516"/>
                  </a:cubicBezTo>
                  <a:cubicBezTo>
                    <a:pt x="66298" y="58335"/>
                    <a:pt x="92778" y="0"/>
                    <a:pt x="92778" y="0"/>
                  </a:cubicBezTo>
                  <a:cubicBezTo>
                    <a:pt x="92778" y="0"/>
                    <a:pt x="31855" y="251656"/>
                    <a:pt x="307402" y="296850"/>
                  </a:cubicBezTo>
                  <a:cubicBezTo>
                    <a:pt x="583149" y="341846"/>
                    <a:pt x="580362" y="55746"/>
                    <a:pt x="580362" y="55746"/>
                  </a:cubicBezTo>
                  <a:close/>
                </a:path>
              </a:pathLst>
            </a:custGeom>
            <a:solidFill>
              <a:srgbClr val="D1452A"/>
            </a:solidFill>
            <a:ln w="19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2" name="Hình tự do: Hình 97">
              <a:extLst>
                <a:ext uri="{FF2B5EF4-FFF2-40B4-BE49-F238E27FC236}">
                  <a16:creationId xmlns:a16="http://schemas.microsoft.com/office/drawing/2014/main" id="{B019845B-27AD-74E7-37B0-90B9FE7EA6D2}"/>
                </a:ext>
              </a:extLst>
            </p:cNvPr>
            <p:cNvSpPr/>
            <p:nvPr/>
          </p:nvSpPr>
          <p:spPr>
            <a:xfrm>
              <a:off x="10556065" y="4423475"/>
              <a:ext cx="184479" cy="204611"/>
            </a:xfrm>
            <a:custGeom>
              <a:avLst/>
              <a:gdLst>
                <a:gd name="connsiteX0" fmla="*/ 93160 w 184479"/>
                <a:gd name="connsiteY0" fmla="*/ 42768 h 204611"/>
                <a:gd name="connsiteX1" fmla="*/ 22482 w 184479"/>
                <a:gd name="connsiteY1" fmla="*/ 100904 h 204611"/>
                <a:gd name="connsiteX2" fmla="*/ 181758 w 184479"/>
                <a:gd name="connsiteY2" fmla="*/ 166605 h 204611"/>
                <a:gd name="connsiteX3" fmla="*/ 93160 w 184479"/>
                <a:gd name="connsiteY3" fmla="*/ 42768 h 20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79" h="204611">
                  <a:moveTo>
                    <a:pt x="93160" y="42768"/>
                  </a:moveTo>
                  <a:cubicBezTo>
                    <a:pt x="51947" y="-32689"/>
                    <a:pt x="-43220" y="-5214"/>
                    <a:pt x="22482" y="100904"/>
                  </a:cubicBezTo>
                  <a:cubicBezTo>
                    <a:pt x="88183" y="207021"/>
                    <a:pt x="203658" y="236686"/>
                    <a:pt x="181758" y="166605"/>
                  </a:cubicBezTo>
                  <a:cubicBezTo>
                    <a:pt x="169215" y="126189"/>
                    <a:pt x="138753" y="126189"/>
                    <a:pt x="93160" y="42768"/>
                  </a:cubicBezTo>
                  <a:close/>
                </a:path>
              </a:pathLst>
            </a:custGeom>
            <a:solidFill>
              <a:srgbClr val="5F6263"/>
            </a:solidFill>
            <a:ln w="19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Hình tự do: Hình 98">
              <a:extLst>
                <a:ext uri="{FF2B5EF4-FFF2-40B4-BE49-F238E27FC236}">
                  <a16:creationId xmlns:a16="http://schemas.microsoft.com/office/drawing/2014/main" id="{0166E1B4-39FF-593C-BC3F-5981399A5F0C}"/>
                </a:ext>
              </a:extLst>
            </p:cNvPr>
            <p:cNvSpPr/>
            <p:nvPr/>
          </p:nvSpPr>
          <p:spPr>
            <a:xfrm>
              <a:off x="10013027" y="4375977"/>
              <a:ext cx="127892" cy="243961"/>
            </a:xfrm>
            <a:custGeom>
              <a:avLst/>
              <a:gdLst>
                <a:gd name="connsiteX0" fmla="*/ 115167 w 127892"/>
                <a:gd name="connsiteY0" fmla="*/ 89071 h 243961"/>
                <a:gd name="connsiteX1" fmla="*/ 28562 w 127892"/>
                <a:gd name="connsiteY1" fmla="*/ 59406 h 243961"/>
                <a:gd name="connsiteX2" fmla="*/ 56235 w 127892"/>
                <a:gd name="connsiteY2" fmla="*/ 229433 h 243961"/>
                <a:gd name="connsiteX3" fmla="*/ 115167 w 127892"/>
                <a:gd name="connsiteY3" fmla="*/ 89071 h 24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92" h="243961">
                  <a:moveTo>
                    <a:pt x="115167" y="89071"/>
                  </a:moveTo>
                  <a:cubicBezTo>
                    <a:pt x="157774" y="14411"/>
                    <a:pt x="84308" y="-52286"/>
                    <a:pt x="28562" y="59406"/>
                  </a:cubicBezTo>
                  <a:cubicBezTo>
                    <a:pt x="-27384" y="171098"/>
                    <a:pt x="8055" y="284981"/>
                    <a:pt x="56235" y="229433"/>
                  </a:cubicBezTo>
                  <a:cubicBezTo>
                    <a:pt x="83910" y="197379"/>
                    <a:pt x="68181" y="171696"/>
                    <a:pt x="115167" y="89071"/>
                  </a:cubicBezTo>
                  <a:close/>
                </a:path>
              </a:pathLst>
            </a:custGeom>
            <a:solidFill>
              <a:srgbClr val="5F6263"/>
            </a:solidFill>
            <a:ln w="19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64" name="Đồ họa 2">
              <a:extLst>
                <a:ext uri="{FF2B5EF4-FFF2-40B4-BE49-F238E27FC236}">
                  <a16:creationId xmlns:a16="http://schemas.microsoft.com/office/drawing/2014/main" id="{5BAAA811-5695-65F8-17E2-CDBD3983B97B}"/>
                </a:ext>
              </a:extLst>
            </p:cNvPr>
            <p:cNvGrpSpPr/>
            <p:nvPr/>
          </p:nvGrpSpPr>
          <p:grpSpPr>
            <a:xfrm>
              <a:off x="9835824" y="1554333"/>
              <a:ext cx="1852876" cy="1819615"/>
              <a:chOff x="9835824" y="1554333"/>
              <a:chExt cx="1852876" cy="1819615"/>
            </a:xfrm>
          </p:grpSpPr>
          <p:sp>
            <p:nvSpPr>
              <p:cNvPr id="65" name="Hình tự do: Hình 100">
                <a:extLst>
                  <a:ext uri="{FF2B5EF4-FFF2-40B4-BE49-F238E27FC236}">
                    <a16:creationId xmlns:a16="http://schemas.microsoft.com/office/drawing/2014/main" id="{E1EF7111-D5DB-F077-27B5-BBBE11353D41}"/>
                  </a:ext>
                </a:extLst>
              </p:cNvPr>
              <p:cNvSpPr/>
              <p:nvPr/>
            </p:nvSpPr>
            <p:spPr>
              <a:xfrm>
                <a:off x="9873950" y="2151928"/>
                <a:ext cx="229158" cy="346121"/>
              </a:xfrm>
              <a:custGeom>
                <a:avLst/>
                <a:gdLst>
                  <a:gd name="connsiteX0" fmla="*/ 170624 w 229158"/>
                  <a:gd name="connsiteY0" fmla="*/ 35 h 346121"/>
                  <a:gd name="connsiteX1" fmla="*/ 59331 w 229158"/>
                  <a:gd name="connsiteY1" fmla="*/ 218044 h 346121"/>
                  <a:gd name="connsiteX2" fmla="*/ 0 w 229158"/>
                  <a:gd name="connsiteY2" fmla="*/ 329936 h 346121"/>
                  <a:gd name="connsiteX3" fmla="*/ 115873 w 229158"/>
                  <a:gd name="connsiteY3" fmla="*/ 297284 h 346121"/>
                  <a:gd name="connsiteX4" fmla="*/ 229158 w 229158"/>
                  <a:gd name="connsiteY4" fmla="*/ 119094 h 346121"/>
                  <a:gd name="connsiteX5" fmla="*/ 170624 w 229158"/>
                  <a:gd name="connsiteY5" fmla="*/ 35 h 34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158" h="346121">
                    <a:moveTo>
                      <a:pt x="170624" y="35"/>
                    </a:moveTo>
                    <a:cubicBezTo>
                      <a:pt x="151113" y="-2354"/>
                      <a:pt x="44597" y="117302"/>
                      <a:pt x="59331" y="218044"/>
                    </a:cubicBezTo>
                    <a:cubicBezTo>
                      <a:pt x="73864" y="318786"/>
                      <a:pt x="33249" y="327148"/>
                      <a:pt x="0" y="329936"/>
                    </a:cubicBezTo>
                    <a:cubicBezTo>
                      <a:pt x="56344" y="356415"/>
                      <a:pt x="89593" y="353628"/>
                      <a:pt x="115873" y="297284"/>
                    </a:cubicBezTo>
                    <a:cubicBezTo>
                      <a:pt x="142353" y="240940"/>
                      <a:pt x="166045" y="151347"/>
                      <a:pt x="229158" y="119094"/>
                    </a:cubicBezTo>
                    <a:cubicBezTo>
                      <a:pt x="217412" y="51601"/>
                      <a:pt x="170624" y="35"/>
                      <a:pt x="170624" y="35"/>
                    </a:cubicBezTo>
                    <a:close/>
                  </a:path>
                </a:pathLst>
              </a:custGeom>
              <a:solidFill>
                <a:srgbClr val="3E281B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6" name="Đồ họa 2">
                <a:extLst>
                  <a:ext uri="{FF2B5EF4-FFF2-40B4-BE49-F238E27FC236}">
                    <a16:creationId xmlns:a16="http://schemas.microsoft.com/office/drawing/2014/main" id="{C3E16796-0A88-098E-8636-55ABB1DD4416}"/>
                  </a:ext>
                </a:extLst>
              </p:cNvPr>
              <p:cNvGrpSpPr/>
              <p:nvPr/>
            </p:nvGrpSpPr>
            <p:grpSpPr>
              <a:xfrm>
                <a:off x="9944797" y="1929831"/>
                <a:ext cx="1443144" cy="1444117"/>
                <a:chOff x="9944797" y="1929831"/>
                <a:chExt cx="1443144" cy="1444117"/>
              </a:xfrm>
            </p:grpSpPr>
            <p:sp>
              <p:nvSpPr>
                <p:cNvPr id="108" name="Hình tự do: Hình 102">
                  <a:extLst>
                    <a:ext uri="{FF2B5EF4-FFF2-40B4-BE49-F238E27FC236}">
                      <a16:creationId xmlns:a16="http://schemas.microsoft.com/office/drawing/2014/main" id="{38396AA8-AEA1-E012-0912-A1BCFFAE4E3F}"/>
                    </a:ext>
                  </a:extLst>
                </p:cNvPr>
                <p:cNvSpPr/>
                <p:nvPr/>
              </p:nvSpPr>
              <p:spPr>
                <a:xfrm>
                  <a:off x="9944797" y="1929831"/>
                  <a:ext cx="1443068" cy="1444117"/>
                </a:xfrm>
                <a:custGeom>
                  <a:avLst/>
                  <a:gdLst>
                    <a:gd name="connsiteX0" fmla="*/ 70511 w 1443068"/>
                    <a:gd name="connsiteY0" fmla="*/ 390965 h 1444117"/>
                    <a:gd name="connsiteX1" fmla="*/ 390854 w 1443068"/>
                    <a:gd name="connsiteY1" fmla="*/ 1374295 h 1444117"/>
                    <a:gd name="connsiteX2" fmla="*/ 1396085 w 1443068"/>
                    <a:gd name="connsiteY2" fmla="*/ 905028 h 1444117"/>
                    <a:gd name="connsiteX3" fmla="*/ 945135 w 1443068"/>
                    <a:gd name="connsiteY3" fmla="*/ 43146 h 1444117"/>
                    <a:gd name="connsiteX4" fmla="*/ 70511 w 1443068"/>
                    <a:gd name="connsiteY4" fmla="*/ 390965 h 1444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3068" h="1444117">
                      <a:moveTo>
                        <a:pt x="70511" y="390965"/>
                      </a:moveTo>
                      <a:cubicBezTo>
                        <a:pt x="-25055" y="577119"/>
                        <a:pt x="-101508" y="1166838"/>
                        <a:pt x="390854" y="1374295"/>
                      </a:cubicBezTo>
                      <a:cubicBezTo>
                        <a:pt x="906510" y="1591308"/>
                        <a:pt x="1257315" y="1265390"/>
                        <a:pt x="1396085" y="905028"/>
                      </a:cubicBezTo>
                      <a:cubicBezTo>
                        <a:pt x="1563324" y="470404"/>
                        <a:pt x="1253732" y="135924"/>
                        <a:pt x="945135" y="43146"/>
                      </a:cubicBezTo>
                      <a:cubicBezTo>
                        <a:pt x="463325" y="-101795"/>
                        <a:pt x="196538" y="144884"/>
                        <a:pt x="70511" y="390965"/>
                      </a:cubicBezTo>
                      <a:close/>
                    </a:path>
                  </a:pathLst>
                </a:custGeom>
                <a:solidFill>
                  <a:srgbClr val="FCC7A5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9" name="Hình tự do: Hình 103">
                  <a:extLst>
                    <a:ext uri="{FF2B5EF4-FFF2-40B4-BE49-F238E27FC236}">
                      <a16:creationId xmlns:a16="http://schemas.microsoft.com/office/drawing/2014/main" id="{09C40D4F-15D1-C6FC-BE41-3008B9783D98}"/>
                    </a:ext>
                  </a:extLst>
                </p:cNvPr>
                <p:cNvSpPr/>
                <p:nvPr/>
              </p:nvSpPr>
              <p:spPr>
                <a:xfrm>
                  <a:off x="10018094" y="1929864"/>
                  <a:ext cx="1369846" cy="1080795"/>
                </a:xfrm>
                <a:custGeom>
                  <a:avLst/>
                  <a:gdLst>
                    <a:gd name="connsiteX0" fmla="*/ 871837 w 1369846"/>
                    <a:gd name="connsiteY0" fmla="*/ 43113 h 1080795"/>
                    <a:gd name="connsiteX1" fmla="*/ 1322787 w 1369846"/>
                    <a:gd name="connsiteY1" fmla="*/ 904995 h 1080795"/>
                    <a:gd name="connsiteX2" fmla="*/ 1235384 w 1369846"/>
                    <a:gd name="connsiteY2" fmla="*/ 1080796 h 1080795"/>
                    <a:gd name="connsiteX3" fmla="*/ 1190389 w 1369846"/>
                    <a:gd name="connsiteY3" fmla="*/ 1045158 h 1080795"/>
                    <a:gd name="connsiteX4" fmla="*/ 1183620 w 1369846"/>
                    <a:gd name="connsiteY4" fmla="*/ 950588 h 1080795"/>
                    <a:gd name="connsiteX5" fmla="*/ 1015583 w 1369846"/>
                    <a:gd name="connsiteY5" fmla="*/ 933466 h 1080795"/>
                    <a:gd name="connsiteX6" fmla="*/ 1138226 w 1369846"/>
                    <a:gd name="connsiteY6" fmla="*/ 708688 h 1080795"/>
                    <a:gd name="connsiteX7" fmla="*/ 623367 w 1369846"/>
                    <a:gd name="connsiteY7" fmla="*/ 403276 h 1080795"/>
                    <a:gd name="connsiteX8" fmla="*/ 736850 w 1369846"/>
                    <a:gd name="connsiteY8" fmla="*/ 609538 h 1080795"/>
                    <a:gd name="connsiteX9" fmla="*/ 491167 w 1369846"/>
                    <a:gd name="connsiteY9" fmla="*/ 419801 h 1080795"/>
                    <a:gd name="connsiteX10" fmla="*/ 493357 w 1369846"/>
                    <a:gd name="connsiteY10" fmla="*/ 626262 h 1080795"/>
                    <a:gd name="connsiteX11" fmla="*/ 371511 w 1369846"/>
                    <a:gd name="connsiteY11" fmla="*/ 341357 h 1080795"/>
                    <a:gd name="connsiteX12" fmla="*/ 0 w 1369846"/>
                    <a:gd name="connsiteY12" fmla="*/ 385557 h 1080795"/>
                    <a:gd name="connsiteX13" fmla="*/ 871837 w 1369846"/>
                    <a:gd name="connsiteY13" fmla="*/ 43113 h 1080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9846" h="1080795">
                      <a:moveTo>
                        <a:pt x="871837" y="43113"/>
                      </a:moveTo>
                      <a:cubicBezTo>
                        <a:pt x="1180434" y="135892"/>
                        <a:pt x="1490225" y="470371"/>
                        <a:pt x="1322787" y="904995"/>
                      </a:cubicBezTo>
                      <a:cubicBezTo>
                        <a:pt x="1299492" y="965321"/>
                        <a:pt x="1270226" y="1024651"/>
                        <a:pt x="1235384" y="1080796"/>
                      </a:cubicBezTo>
                      <a:cubicBezTo>
                        <a:pt x="1219656" y="1071837"/>
                        <a:pt x="1204326" y="1060289"/>
                        <a:pt x="1190389" y="1045158"/>
                      </a:cubicBezTo>
                      <a:cubicBezTo>
                        <a:pt x="1167492" y="1057104"/>
                        <a:pt x="1183620" y="950588"/>
                        <a:pt x="1183620" y="950588"/>
                      </a:cubicBezTo>
                      <a:cubicBezTo>
                        <a:pt x="1183620" y="950588"/>
                        <a:pt x="1098606" y="983638"/>
                        <a:pt x="1015583" y="933466"/>
                      </a:cubicBezTo>
                      <a:cubicBezTo>
                        <a:pt x="1123493" y="938244"/>
                        <a:pt x="1203530" y="862787"/>
                        <a:pt x="1138226" y="708688"/>
                      </a:cubicBezTo>
                      <a:cubicBezTo>
                        <a:pt x="1073122" y="554588"/>
                        <a:pt x="726896" y="570914"/>
                        <a:pt x="623367" y="403276"/>
                      </a:cubicBezTo>
                      <a:cubicBezTo>
                        <a:pt x="623367" y="403276"/>
                        <a:pt x="626552" y="534081"/>
                        <a:pt x="736850" y="609538"/>
                      </a:cubicBezTo>
                      <a:cubicBezTo>
                        <a:pt x="567420" y="575493"/>
                        <a:pt x="491167" y="419801"/>
                        <a:pt x="491167" y="419801"/>
                      </a:cubicBezTo>
                      <a:cubicBezTo>
                        <a:pt x="491167" y="419801"/>
                        <a:pt x="419095" y="543638"/>
                        <a:pt x="493357" y="626262"/>
                      </a:cubicBezTo>
                      <a:cubicBezTo>
                        <a:pt x="387041" y="586443"/>
                        <a:pt x="340254" y="455837"/>
                        <a:pt x="371511" y="341357"/>
                      </a:cubicBezTo>
                      <a:cubicBezTo>
                        <a:pt x="288090" y="394317"/>
                        <a:pt x="124036" y="434534"/>
                        <a:pt x="0" y="385557"/>
                      </a:cubicBezTo>
                      <a:cubicBezTo>
                        <a:pt x="127620" y="141068"/>
                        <a:pt x="393810" y="-100633"/>
                        <a:pt x="871837" y="43113"/>
                      </a:cubicBezTo>
                      <a:close/>
                    </a:path>
                  </a:pathLst>
                </a:custGeom>
                <a:solidFill>
                  <a:srgbClr val="EBAD86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0" name="Hình tự do: Hình 104">
                  <a:extLst>
                    <a:ext uri="{FF2B5EF4-FFF2-40B4-BE49-F238E27FC236}">
                      <a16:creationId xmlns:a16="http://schemas.microsoft.com/office/drawing/2014/main" id="{4D43C3C7-3B42-B885-BFE6-3C92E55A3D9A}"/>
                    </a:ext>
                  </a:extLst>
                </p:cNvPr>
                <p:cNvSpPr/>
                <p:nvPr/>
              </p:nvSpPr>
              <p:spPr>
                <a:xfrm>
                  <a:off x="9997707" y="2654596"/>
                  <a:ext cx="245491" cy="219995"/>
                </a:xfrm>
                <a:custGeom>
                  <a:avLst/>
                  <a:gdLst>
                    <a:gd name="connsiteX0" fmla="*/ 244171 w 245491"/>
                    <a:gd name="connsiteY0" fmla="*/ 163339 h 219995"/>
                    <a:gd name="connsiteX1" fmla="*/ 88478 w 245491"/>
                    <a:gd name="connsiteY1" fmla="*/ 207140 h 219995"/>
                    <a:gd name="connsiteX2" fmla="*/ 3465 w 245491"/>
                    <a:gd name="connsiteY2" fmla="*/ 55032 h 219995"/>
                    <a:gd name="connsiteX3" fmla="*/ 152786 w 245491"/>
                    <a:gd name="connsiteY3" fmla="*/ 36516 h 219995"/>
                    <a:gd name="connsiteX4" fmla="*/ 244171 w 245491"/>
                    <a:gd name="connsiteY4" fmla="*/ 163339 h 219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491" h="219995">
                      <a:moveTo>
                        <a:pt x="244171" y="163339"/>
                      </a:moveTo>
                      <a:cubicBezTo>
                        <a:pt x="235211" y="211719"/>
                        <a:pt x="158560" y="237004"/>
                        <a:pt x="88478" y="207140"/>
                      </a:cubicBezTo>
                      <a:cubicBezTo>
                        <a:pt x="18596" y="177077"/>
                        <a:pt x="-10671" y="112172"/>
                        <a:pt x="3465" y="55032"/>
                      </a:cubicBezTo>
                      <a:cubicBezTo>
                        <a:pt x="16207" y="3267"/>
                        <a:pt x="89673" y="-28588"/>
                        <a:pt x="152786" y="36516"/>
                      </a:cubicBezTo>
                      <a:cubicBezTo>
                        <a:pt x="212116" y="97638"/>
                        <a:pt x="253528" y="113366"/>
                        <a:pt x="244171" y="163339"/>
                      </a:cubicBezTo>
                      <a:close/>
                    </a:path>
                  </a:pathLst>
                </a:custGeom>
                <a:solidFill>
                  <a:srgbClr val="F9B09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1" name="Hình tự do: Hình 105">
                  <a:extLst>
                    <a:ext uri="{FF2B5EF4-FFF2-40B4-BE49-F238E27FC236}">
                      <a16:creationId xmlns:a16="http://schemas.microsoft.com/office/drawing/2014/main" id="{6BDB8B87-50BF-BBE7-549E-51A029012100}"/>
                    </a:ext>
                  </a:extLst>
                </p:cNvPr>
                <p:cNvSpPr/>
                <p:nvPr/>
              </p:nvSpPr>
              <p:spPr>
                <a:xfrm>
                  <a:off x="10033603" y="2693453"/>
                  <a:ext cx="29905" cy="23603"/>
                </a:xfrm>
                <a:custGeom>
                  <a:avLst/>
                  <a:gdLst>
                    <a:gd name="connsiteX0" fmla="*/ 29686 w 29905"/>
                    <a:gd name="connsiteY0" fmla="*/ 14980 h 23603"/>
                    <a:gd name="connsiteX1" fmla="*/ 12365 w 29905"/>
                    <a:gd name="connsiteY1" fmla="*/ 23143 h 23603"/>
                    <a:gd name="connsiteX2" fmla="*/ 220 w 29905"/>
                    <a:gd name="connsiteY2" fmla="*/ 8609 h 23603"/>
                    <a:gd name="connsiteX3" fmla="*/ 17342 w 29905"/>
                    <a:gd name="connsiteY3" fmla="*/ 446 h 23603"/>
                    <a:gd name="connsiteX4" fmla="*/ 29686 w 29905"/>
                    <a:gd name="connsiteY4" fmla="*/ 14980 h 23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5" h="23603">
                      <a:moveTo>
                        <a:pt x="29686" y="14980"/>
                      </a:moveTo>
                      <a:cubicBezTo>
                        <a:pt x="28292" y="21351"/>
                        <a:pt x="20528" y="24935"/>
                        <a:pt x="12365" y="23143"/>
                      </a:cubicBezTo>
                      <a:cubicBezTo>
                        <a:pt x="4202" y="21351"/>
                        <a:pt x="-1174" y="14980"/>
                        <a:pt x="220" y="8609"/>
                      </a:cubicBezTo>
                      <a:cubicBezTo>
                        <a:pt x="1614" y="2437"/>
                        <a:pt x="9378" y="-1346"/>
                        <a:pt x="17342" y="446"/>
                      </a:cubicBezTo>
                      <a:cubicBezTo>
                        <a:pt x="25704" y="2238"/>
                        <a:pt x="31080" y="8609"/>
                        <a:pt x="29686" y="14980"/>
                      </a:cubicBezTo>
                      <a:close/>
                    </a:path>
                  </a:pathLst>
                </a:custGeom>
                <a:solidFill>
                  <a:srgbClr val="FCD3C5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2" name="Hình tự do: Hình 106">
                  <a:extLst>
                    <a:ext uri="{FF2B5EF4-FFF2-40B4-BE49-F238E27FC236}">
                      <a16:creationId xmlns:a16="http://schemas.microsoft.com/office/drawing/2014/main" id="{3309FDB5-01D6-1371-0BBD-158D008544B3}"/>
                    </a:ext>
                  </a:extLst>
                </p:cNvPr>
                <p:cNvSpPr/>
                <p:nvPr/>
              </p:nvSpPr>
              <p:spPr>
                <a:xfrm>
                  <a:off x="10458510" y="2735139"/>
                  <a:ext cx="35205" cy="23838"/>
                </a:xfrm>
                <a:custGeom>
                  <a:avLst/>
                  <a:gdLst>
                    <a:gd name="connsiteX0" fmla="*/ 35023 w 35205"/>
                    <a:gd name="connsiteY0" fmla="*/ 15702 h 23838"/>
                    <a:gd name="connsiteX1" fmla="*/ 15114 w 35205"/>
                    <a:gd name="connsiteY1" fmla="*/ 23268 h 23838"/>
                    <a:gd name="connsiteX2" fmla="*/ 182 w 35205"/>
                    <a:gd name="connsiteY2" fmla="*/ 8136 h 23838"/>
                    <a:gd name="connsiteX3" fmla="*/ 20091 w 35205"/>
                    <a:gd name="connsiteY3" fmla="*/ 571 h 23838"/>
                    <a:gd name="connsiteX4" fmla="*/ 35023 w 35205"/>
                    <a:gd name="connsiteY4" fmla="*/ 15702 h 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05" h="23838">
                      <a:moveTo>
                        <a:pt x="35023" y="15702"/>
                      </a:moveTo>
                      <a:cubicBezTo>
                        <a:pt x="33630" y="21874"/>
                        <a:pt x="24671" y="25258"/>
                        <a:pt x="15114" y="23268"/>
                      </a:cubicBezTo>
                      <a:cubicBezTo>
                        <a:pt x="5558" y="21277"/>
                        <a:pt x="-1211" y="14507"/>
                        <a:pt x="182" y="8136"/>
                      </a:cubicBezTo>
                      <a:cubicBezTo>
                        <a:pt x="1576" y="1964"/>
                        <a:pt x="10336" y="-1420"/>
                        <a:pt x="20091" y="571"/>
                      </a:cubicBezTo>
                      <a:cubicBezTo>
                        <a:pt x="29648" y="2562"/>
                        <a:pt x="36417" y="9530"/>
                        <a:pt x="35023" y="15702"/>
                      </a:cubicBezTo>
                      <a:close/>
                    </a:path>
                  </a:pathLst>
                </a:custGeom>
                <a:solidFill>
                  <a:srgbClr val="FDD9C2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3" name="Hình tự do: Hình 107">
                  <a:extLst>
                    <a:ext uri="{FF2B5EF4-FFF2-40B4-BE49-F238E27FC236}">
                      <a16:creationId xmlns:a16="http://schemas.microsoft.com/office/drawing/2014/main" id="{652DE074-E810-D94A-1CB2-B7902A095C5D}"/>
                    </a:ext>
                  </a:extLst>
                </p:cNvPr>
                <p:cNvSpPr/>
                <p:nvPr/>
              </p:nvSpPr>
              <p:spPr>
                <a:xfrm>
                  <a:off x="10737382" y="2910262"/>
                  <a:ext cx="311173" cy="196286"/>
                </a:xfrm>
                <a:custGeom>
                  <a:avLst/>
                  <a:gdLst>
                    <a:gd name="connsiteX0" fmla="*/ 308042 w 311173"/>
                    <a:gd name="connsiteY0" fmla="*/ 109357 h 196286"/>
                    <a:gd name="connsiteX1" fmla="*/ 132639 w 311173"/>
                    <a:gd name="connsiteY1" fmla="*/ 193176 h 196286"/>
                    <a:gd name="connsiteX2" fmla="*/ 6015 w 311173"/>
                    <a:gd name="connsiteY2" fmla="*/ 42660 h 196286"/>
                    <a:gd name="connsiteX3" fmla="*/ 175644 w 311173"/>
                    <a:gd name="connsiteY3" fmla="*/ 2244 h 196286"/>
                    <a:gd name="connsiteX4" fmla="*/ 308042 w 311173"/>
                    <a:gd name="connsiteY4" fmla="*/ 109357 h 19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173" h="196286">
                      <a:moveTo>
                        <a:pt x="308042" y="109357"/>
                      </a:moveTo>
                      <a:cubicBezTo>
                        <a:pt x="291318" y="174461"/>
                        <a:pt x="219047" y="206913"/>
                        <a:pt x="132639" y="193176"/>
                      </a:cubicBezTo>
                      <a:cubicBezTo>
                        <a:pt x="49418" y="180036"/>
                        <a:pt x="-21460" y="100597"/>
                        <a:pt x="6015" y="42660"/>
                      </a:cubicBezTo>
                      <a:cubicBezTo>
                        <a:pt x="32097" y="-12489"/>
                        <a:pt x="72911" y="17176"/>
                        <a:pt x="175644" y="2244"/>
                      </a:cubicBezTo>
                      <a:cubicBezTo>
                        <a:pt x="274992" y="-12091"/>
                        <a:pt x="324567" y="44452"/>
                        <a:pt x="308042" y="109357"/>
                      </a:cubicBezTo>
                      <a:close/>
                    </a:path>
                  </a:pathLst>
                </a:custGeom>
                <a:solidFill>
                  <a:srgbClr val="F9B09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4" name="Hình tự do: Hình 108">
                  <a:extLst>
                    <a:ext uri="{FF2B5EF4-FFF2-40B4-BE49-F238E27FC236}">
                      <a16:creationId xmlns:a16="http://schemas.microsoft.com/office/drawing/2014/main" id="{D8FA244C-352D-C31E-94A6-6F4DB912FBA8}"/>
                    </a:ext>
                  </a:extLst>
                </p:cNvPr>
                <p:cNvSpPr/>
                <p:nvPr/>
              </p:nvSpPr>
              <p:spPr>
                <a:xfrm>
                  <a:off x="10966095" y="2958719"/>
                  <a:ext cx="28395" cy="22668"/>
                </a:xfrm>
                <a:custGeom>
                  <a:avLst/>
                  <a:gdLst>
                    <a:gd name="connsiteX0" fmla="*/ 28162 w 28395"/>
                    <a:gd name="connsiteY0" fmla="*/ 14908 h 22668"/>
                    <a:gd name="connsiteX1" fmla="*/ 11438 w 28395"/>
                    <a:gd name="connsiteY1" fmla="*/ 22076 h 22668"/>
                    <a:gd name="connsiteX2" fmla="*/ 289 w 28395"/>
                    <a:gd name="connsiteY2" fmla="*/ 7741 h 22668"/>
                    <a:gd name="connsiteX3" fmla="*/ 17012 w 28395"/>
                    <a:gd name="connsiteY3" fmla="*/ 574 h 22668"/>
                    <a:gd name="connsiteX4" fmla="*/ 28162 w 28395"/>
                    <a:gd name="connsiteY4" fmla="*/ 14908 h 22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95" h="22668">
                      <a:moveTo>
                        <a:pt x="28162" y="14908"/>
                      </a:moveTo>
                      <a:cubicBezTo>
                        <a:pt x="26569" y="20881"/>
                        <a:pt x="19203" y="24067"/>
                        <a:pt x="11438" y="22076"/>
                      </a:cubicBezTo>
                      <a:cubicBezTo>
                        <a:pt x="3873" y="20085"/>
                        <a:pt x="-1304" y="13714"/>
                        <a:pt x="289" y="7741"/>
                      </a:cubicBezTo>
                      <a:cubicBezTo>
                        <a:pt x="1882" y="1967"/>
                        <a:pt x="9248" y="-1417"/>
                        <a:pt x="17012" y="574"/>
                      </a:cubicBezTo>
                      <a:cubicBezTo>
                        <a:pt x="24578" y="2565"/>
                        <a:pt x="29556" y="9135"/>
                        <a:pt x="28162" y="14908"/>
                      </a:cubicBezTo>
                      <a:close/>
                    </a:path>
                  </a:pathLst>
                </a:custGeom>
                <a:solidFill>
                  <a:srgbClr val="FCD3C5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5" name="Hình tự do: Hình 109">
                  <a:extLst>
                    <a:ext uri="{FF2B5EF4-FFF2-40B4-BE49-F238E27FC236}">
                      <a16:creationId xmlns:a16="http://schemas.microsoft.com/office/drawing/2014/main" id="{1F333DBE-A2AF-A1F6-BE48-090D14B057CA}"/>
                    </a:ext>
                  </a:extLst>
                </p:cNvPr>
                <p:cNvSpPr/>
                <p:nvPr/>
              </p:nvSpPr>
              <p:spPr>
                <a:xfrm>
                  <a:off x="10183559" y="2329352"/>
                  <a:ext cx="144249" cy="77855"/>
                </a:xfrm>
                <a:custGeom>
                  <a:avLst/>
                  <a:gdLst>
                    <a:gd name="connsiteX0" fmla="*/ 74246 w 144249"/>
                    <a:gd name="connsiteY0" fmla="*/ 2195 h 77855"/>
                    <a:gd name="connsiteX1" fmla="*/ 112671 w 144249"/>
                    <a:gd name="connsiteY1" fmla="*/ 68692 h 77855"/>
                    <a:gd name="connsiteX2" fmla="*/ 2970 w 144249"/>
                    <a:gd name="connsiteY2" fmla="*/ 76656 h 77855"/>
                    <a:gd name="connsiteX3" fmla="*/ 74246 w 144249"/>
                    <a:gd name="connsiteY3" fmla="*/ 2195 h 77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249" h="77855">
                      <a:moveTo>
                        <a:pt x="74246" y="2195"/>
                      </a:moveTo>
                      <a:cubicBezTo>
                        <a:pt x="153486" y="-14728"/>
                        <a:pt x="164237" y="71878"/>
                        <a:pt x="112671" y="68692"/>
                      </a:cubicBezTo>
                      <a:cubicBezTo>
                        <a:pt x="57323" y="65308"/>
                        <a:pt x="9540" y="82430"/>
                        <a:pt x="2970" y="76656"/>
                      </a:cubicBezTo>
                      <a:cubicBezTo>
                        <a:pt x="-11564" y="63914"/>
                        <a:pt x="29649" y="11751"/>
                        <a:pt x="74246" y="2195"/>
                      </a:cubicBezTo>
                      <a:close/>
                    </a:path>
                  </a:pathLst>
                </a:custGeom>
                <a:solidFill>
                  <a:srgbClr val="3E281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6" name="Hình tự do: Hình 110">
                  <a:extLst>
                    <a:ext uri="{FF2B5EF4-FFF2-40B4-BE49-F238E27FC236}">
                      <a16:creationId xmlns:a16="http://schemas.microsoft.com/office/drawing/2014/main" id="{AFEDADA0-1C32-A3DC-8923-F08785657BA1}"/>
                    </a:ext>
                  </a:extLst>
                </p:cNvPr>
                <p:cNvSpPr/>
                <p:nvPr/>
              </p:nvSpPr>
              <p:spPr>
                <a:xfrm>
                  <a:off x="10879972" y="2486983"/>
                  <a:ext cx="120955" cy="117415"/>
                </a:xfrm>
                <a:custGeom>
                  <a:avLst/>
                  <a:gdLst>
                    <a:gd name="connsiteX0" fmla="*/ 83625 w 120955"/>
                    <a:gd name="connsiteY0" fmla="*/ 18373 h 117415"/>
                    <a:gd name="connsiteX1" fmla="*/ 18720 w 120955"/>
                    <a:gd name="connsiteY1" fmla="*/ 59586 h 117415"/>
                    <a:gd name="connsiteX2" fmla="*/ 112295 w 120955"/>
                    <a:gd name="connsiteY2" fmla="*/ 117323 h 117415"/>
                    <a:gd name="connsiteX3" fmla="*/ 83625 w 120955"/>
                    <a:gd name="connsiteY3" fmla="*/ 18373 h 117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5" h="117415">
                      <a:moveTo>
                        <a:pt x="83625" y="18373"/>
                      </a:moveTo>
                      <a:cubicBezTo>
                        <a:pt x="21109" y="-33391"/>
                        <a:pt x="-28466" y="38482"/>
                        <a:pt x="18720" y="59586"/>
                      </a:cubicBezTo>
                      <a:cubicBezTo>
                        <a:pt x="69489" y="82283"/>
                        <a:pt x="103733" y="119513"/>
                        <a:pt x="112295" y="117323"/>
                      </a:cubicBezTo>
                      <a:cubicBezTo>
                        <a:pt x="131009" y="112744"/>
                        <a:pt x="118466" y="47441"/>
                        <a:pt x="83625" y="18373"/>
                      </a:cubicBezTo>
                      <a:close/>
                    </a:path>
                  </a:pathLst>
                </a:custGeom>
                <a:solidFill>
                  <a:srgbClr val="3E281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7" name="Hình tự do: Hình 111">
                  <a:extLst>
                    <a:ext uri="{FF2B5EF4-FFF2-40B4-BE49-F238E27FC236}">
                      <a16:creationId xmlns:a16="http://schemas.microsoft.com/office/drawing/2014/main" id="{FA58CA5F-09FC-EDAC-6A04-BAF809779066}"/>
                    </a:ext>
                  </a:extLst>
                </p:cNvPr>
                <p:cNvSpPr/>
                <p:nvPr/>
              </p:nvSpPr>
              <p:spPr>
                <a:xfrm>
                  <a:off x="9962587" y="2485248"/>
                  <a:ext cx="1412469" cy="863533"/>
                </a:xfrm>
                <a:custGeom>
                  <a:avLst/>
                  <a:gdLst>
                    <a:gd name="connsiteX0" fmla="*/ 1387253 w 1412469"/>
                    <a:gd name="connsiteY0" fmla="*/ 335077 h 863533"/>
                    <a:gd name="connsiteX1" fmla="*/ 1363760 w 1412469"/>
                    <a:gd name="connsiteY1" fmla="*/ 0 h 863533"/>
                    <a:gd name="connsiteX2" fmla="*/ 1353805 w 1412469"/>
                    <a:gd name="connsiteY2" fmla="*/ 288688 h 863533"/>
                    <a:gd name="connsiteX3" fmla="*/ 378439 w 1412469"/>
                    <a:gd name="connsiteY3" fmla="*/ 762733 h 863533"/>
                    <a:gd name="connsiteX4" fmla="*/ 8322 w 1412469"/>
                    <a:gd name="connsiteY4" fmla="*/ 54751 h 863533"/>
                    <a:gd name="connsiteX5" fmla="*/ 377842 w 1412469"/>
                    <a:gd name="connsiteY5" fmla="*/ 791004 h 863533"/>
                    <a:gd name="connsiteX6" fmla="*/ 1387253 w 1412469"/>
                    <a:gd name="connsiteY6" fmla="*/ 335077 h 86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2469" h="863533">
                      <a:moveTo>
                        <a:pt x="1387253" y="335077"/>
                      </a:moveTo>
                      <a:cubicBezTo>
                        <a:pt x="1430656" y="212832"/>
                        <a:pt x="1414927" y="100145"/>
                        <a:pt x="1363760" y="0"/>
                      </a:cubicBezTo>
                      <a:cubicBezTo>
                        <a:pt x="1387253" y="81629"/>
                        <a:pt x="1387851" y="192525"/>
                        <a:pt x="1353805" y="288688"/>
                      </a:cubicBezTo>
                      <a:cubicBezTo>
                        <a:pt x="1226982" y="645864"/>
                        <a:pt x="845516" y="974769"/>
                        <a:pt x="378439" y="762733"/>
                      </a:cubicBezTo>
                      <a:cubicBezTo>
                        <a:pt x="57300" y="616796"/>
                        <a:pt x="-2827" y="296054"/>
                        <a:pt x="8322" y="54751"/>
                      </a:cubicBezTo>
                      <a:cubicBezTo>
                        <a:pt x="-19352" y="299638"/>
                        <a:pt x="2946" y="603855"/>
                        <a:pt x="377842" y="791004"/>
                      </a:cubicBezTo>
                      <a:cubicBezTo>
                        <a:pt x="819435" y="1011402"/>
                        <a:pt x="1260629" y="692054"/>
                        <a:pt x="1387253" y="335077"/>
                      </a:cubicBezTo>
                      <a:close/>
                    </a:path>
                  </a:pathLst>
                </a:custGeom>
                <a:solidFill>
                  <a:srgbClr val="EBAD86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67" name="Đồ họa 2">
                <a:extLst>
                  <a:ext uri="{FF2B5EF4-FFF2-40B4-BE49-F238E27FC236}">
                    <a16:creationId xmlns:a16="http://schemas.microsoft.com/office/drawing/2014/main" id="{DE534A0A-8368-FD55-3617-A646707EFD7A}"/>
                  </a:ext>
                </a:extLst>
              </p:cNvPr>
              <p:cNvGrpSpPr/>
              <p:nvPr/>
            </p:nvGrpSpPr>
            <p:grpSpPr>
              <a:xfrm>
                <a:off x="10304008" y="2862732"/>
                <a:ext cx="354774" cy="342416"/>
                <a:chOff x="10304008" y="2862732"/>
                <a:chExt cx="354774" cy="342416"/>
              </a:xfrm>
            </p:grpSpPr>
            <p:sp>
              <p:nvSpPr>
                <p:cNvPr id="102" name="Hình tự do: Hình 113">
                  <a:extLst>
                    <a:ext uri="{FF2B5EF4-FFF2-40B4-BE49-F238E27FC236}">
                      <a16:creationId xmlns:a16="http://schemas.microsoft.com/office/drawing/2014/main" id="{EC34BCE0-9330-EDE5-C203-A96CB7AC5B5A}"/>
                    </a:ext>
                  </a:extLst>
                </p:cNvPr>
                <p:cNvSpPr/>
                <p:nvPr/>
              </p:nvSpPr>
              <p:spPr>
                <a:xfrm>
                  <a:off x="10304008" y="2862732"/>
                  <a:ext cx="354774" cy="342398"/>
                </a:xfrm>
                <a:custGeom>
                  <a:avLst/>
                  <a:gdLst>
                    <a:gd name="connsiteX0" fmla="*/ 9742 w 354774"/>
                    <a:gd name="connsiteY0" fmla="*/ 0 h 342398"/>
                    <a:gd name="connsiteX1" fmla="*/ 146322 w 354774"/>
                    <a:gd name="connsiteY1" fmla="*/ 336271 h 342398"/>
                    <a:gd name="connsiteX2" fmla="*/ 354774 w 354774"/>
                    <a:gd name="connsiteY2" fmla="*/ 99149 h 342398"/>
                    <a:gd name="connsiteX3" fmla="*/ 9742 w 354774"/>
                    <a:gd name="connsiteY3" fmla="*/ 0 h 34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4774" h="342398">
                      <a:moveTo>
                        <a:pt x="9742" y="0"/>
                      </a:moveTo>
                      <a:cubicBezTo>
                        <a:pt x="9742" y="0"/>
                        <a:pt x="-54366" y="284905"/>
                        <a:pt x="146322" y="336271"/>
                      </a:cubicBezTo>
                      <a:cubicBezTo>
                        <a:pt x="347009" y="387638"/>
                        <a:pt x="354774" y="99149"/>
                        <a:pt x="354774" y="99149"/>
                      </a:cubicBezTo>
                      <a:cubicBezTo>
                        <a:pt x="354774" y="99149"/>
                        <a:pt x="201272" y="118661"/>
                        <a:pt x="9742" y="0"/>
                      </a:cubicBezTo>
                      <a:close/>
                    </a:path>
                  </a:pathLst>
                </a:custGeom>
                <a:solidFill>
                  <a:srgbClr val="4C1F1C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3" name="Hình tự do: Hình 114">
                  <a:extLst>
                    <a:ext uri="{FF2B5EF4-FFF2-40B4-BE49-F238E27FC236}">
                      <a16:creationId xmlns:a16="http://schemas.microsoft.com/office/drawing/2014/main" id="{958541D7-9266-8F88-FD08-9DCD6F4B3767}"/>
                    </a:ext>
                  </a:extLst>
                </p:cNvPr>
                <p:cNvSpPr/>
                <p:nvPr/>
              </p:nvSpPr>
              <p:spPr>
                <a:xfrm>
                  <a:off x="10496630" y="2943366"/>
                  <a:ext cx="162152" cy="229954"/>
                </a:xfrm>
                <a:custGeom>
                  <a:avLst/>
                  <a:gdLst>
                    <a:gd name="connsiteX0" fmla="*/ 487 w 162152"/>
                    <a:gd name="connsiteY0" fmla="*/ 0 h 229954"/>
                    <a:gd name="connsiteX1" fmla="*/ 83709 w 162152"/>
                    <a:gd name="connsiteY1" fmla="*/ 229955 h 229954"/>
                    <a:gd name="connsiteX2" fmla="*/ 162152 w 162152"/>
                    <a:gd name="connsiteY2" fmla="*/ 18118 h 229954"/>
                    <a:gd name="connsiteX3" fmla="*/ 487 w 162152"/>
                    <a:gd name="connsiteY3" fmla="*/ 0 h 22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152" h="229954">
                      <a:moveTo>
                        <a:pt x="487" y="0"/>
                      </a:moveTo>
                      <a:cubicBezTo>
                        <a:pt x="-2698" y="71873"/>
                        <a:pt x="8052" y="175602"/>
                        <a:pt x="83709" y="229955"/>
                      </a:cubicBezTo>
                      <a:cubicBezTo>
                        <a:pt x="158170" y="164054"/>
                        <a:pt x="162152" y="18118"/>
                        <a:pt x="162152" y="18118"/>
                      </a:cubicBezTo>
                      <a:cubicBezTo>
                        <a:pt x="162152" y="18118"/>
                        <a:pt x="97844" y="26480"/>
                        <a:pt x="487" y="0"/>
                      </a:cubicBezTo>
                      <a:close/>
                    </a:path>
                  </a:pathLst>
                </a:custGeom>
                <a:solidFill>
                  <a:srgbClr val="321614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4" name="Hình tự do: Hình 115">
                  <a:extLst>
                    <a:ext uri="{FF2B5EF4-FFF2-40B4-BE49-F238E27FC236}">
                      <a16:creationId xmlns:a16="http://schemas.microsoft.com/office/drawing/2014/main" id="{7872F223-FA58-8080-CB96-A0CBE0770015}"/>
                    </a:ext>
                  </a:extLst>
                </p:cNvPr>
                <p:cNvSpPr/>
                <p:nvPr/>
              </p:nvSpPr>
              <p:spPr>
                <a:xfrm>
                  <a:off x="10339235" y="3050363"/>
                  <a:ext cx="289882" cy="154786"/>
                </a:xfrm>
                <a:custGeom>
                  <a:avLst/>
                  <a:gdLst>
                    <a:gd name="connsiteX0" fmla="*/ 0 w 289882"/>
                    <a:gd name="connsiteY0" fmla="*/ 65817 h 154786"/>
                    <a:gd name="connsiteX1" fmla="*/ 111294 w 289882"/>
                    <a:gd name="connsiteY1" fmla="*/ 148640 h 154786"/>
                    <a:gd name="connsiteX2" fmla="*/ 289882 w 289882"/>
                    <a:gd name="connsiteY2" fmla="*/ 51482 h 154786"/>
                    <a:gd name="connsiteX3" fmla="*/ 218806 w 289882"/>
                    <a:gd name="connsiteY3" fmla="*/ 31971 h 154786"/>
                    <a:gd name="connsiteX4" fmla="*/ 0 w 289882"/>
                    <a:gd name="connsiteY4" fmla="*/ 65817 h 154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882" h="154786">
                      <a:moveTo>
                        <a:pt x="0" y="65817"/>
                      </a:moveTo>
                      <a:cubicBezTo>
                        <a:pt x="22100" y="103645"/>
                        <a:pt x="56941" y="134704"/>
                        <a:pt x="111294" y="148640"/>
                      </a:cubicBezTo>
                      <a:cubicBezTo>
                        <a:pt x="210643" y="174125"/>
                        <a:pt x="262606" y="116188"/>
                        <a:pt x="289882" y="51482"/>
                      </a:cubicBezTo>
                      <a:cubicBezTo>
                        <a:pt x="283710" y="37545"/>
                        <a:pt x="252651" y="19826"/>
                        <a:pt x="218806" y="31971"/>
                      </a:cubicBezTo>
                      <a:cubicBezTo>
                        <a:pt x="189539" y="-27160"/>
                        <a:pt x="57737" y="2505"/>
                        <a:pt x="0" y="65817"/>
                      </a:cubicBezTo>
                      <a:close/>
                    </a:path>
                  </a:pathLst>
                </a:custGeom>
                <a:solidFill>
                  <a:srgbClr val="ED756D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5" name="Hình tự do: Hình 116">
                  <a:extLst>
                    <a:ext uri="{FF2B5EF4-FFF2-40B4-BE49-F238E27FC236}">
                      <a16:creationId xmlns:a16="http://schemas.microsoft.com/office/drawing/2014/main" id="{D213F6DC-E686-F081-3A75-DE677392BE9F}"/>
                    </a:ext>
                  </a:extLst>
                </p:cNvPr>
                <p:cNvSpPr/>
                <p:nvPr/>
              </p:nvSpPr>
              <p:spPr>
                <a:xfrm>
                  <a:off x="10385719" y="3059519"/>
                  <a:ext cx="221978" cy="120492"/>
                </a:xfrm>
                <a:custGeom>
                  <a:avLst/>
                  <a:gdLst>
                    <a:gd name="connsiteX0" fmla="*/ 208954 w 221978"/>
                    <a:gd name="connsiteY0" fmla="*/ 32571 h 120492"/>
                    <a:gd name="connsiteX1" fmla="*/ 165153 w 221978"/>
                    <a:gd name="connsiteY1" fmla="*/ 31177 h 120492"/>
                    <a:gd name="connsiteX2" fmla="*/ 119362 w 221978"/>
                    <a:gd name="connsiteY2" fmla="*/ 915 h 120492"/>
                    <a:gd name="connsiteX3" fmla="*/ 37733 w 221978"/>
                    <a:gd name="connsiteY3" fmla="*/ 107630 h 120492"/>
                    <a:gd name="connsiteX4" fmla="*/ 208954 w 221978"/>
                    <a:gd name="connsiteY4" fmla="*/ 32571 h 12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978" h="120492">
                      <a:moveTo>
                        <a:pt x="208954" y="32571"/>
                      </a:moveTo>
                      <a:cubicBezTo>
                        <a:pt x="194022" y="24607"/>
                        <a:pt x="174113" y="26797"/>
                        <a:pt x="165153" y="31177"/>
                      </a:cubicBezTo>
                      <a:cubicBezTo>
                        <a:pt x="159778" y="19032"/>
                        <a:pt x="149823" y="4698"/>
                        <a:pt x="119362" y="915"/>
                      </a:cubicBezTo>
                      <a:cubicBezTo>
                        <a:pt x="44104" y="-8841"/>
                        <a:pt x="-55444" y="61639"/>
                        <a:pt x="37733" y="107630"/>
                      </a:cubicBezTo>
                      <a:cubicBezTo>
                        <a:pt x="132103" y="154218"/>
                        <a:pt x="264103" y="61440"/>
                        <a:pt x="208954" y="32571"/>
                      </a:cubicBezTo>
                      <a:close/>
                    </a:path>
                  </a:pathLst>
                </a:custGeom>
                <a:solidFill>
                  <a:srgbClr val="F58F88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6" name="Hình tự do: Hình 117">
                  <a:extLst>
                    <a:ext uri="{FF2B5EF4-FFF2-40B4-BE49-F238E27FC236}">
                      <a16:creationId xmlns:a16="http://schemas.microsoft.com/office/drawing/2014/main" id="{655C21BF-8CDC-9766-5D38-9F72D6D2A6A4}"/>
                    </a:ext>
                  </a:extLst>
                </p:cNvPr>
                <p:cNvSpPr/>
                <p:nvPr/>
              </p:nvSpPr>
              <p:spPr>
                <a:xfrm>
                  <a:off x="10433298" y="3068023"/>
                  <a:ext cx="75602" cy="37085"/>
                </a:xfrm>
                <a:custGeom>
                  <a:avLst/>
                  <a:gdLst>
                    <a:gd name="connsiteX0" fmla="*/ 4688 w 75602"/>
                    <a:gd name="connsiteY0" fmla="*/ 15903 h 37085"/>
                    <a:gd name="connsiteX1" fmla="*/ 73176 w 75602"/>
                    <a:gd name="connsiteY1" fmla="*/ 5550 h 37085"/>
                    <a:gd name="connsiteX2" fmla="*/ 26190 w 75602"/>
                    <a:gd name="connsiteY2" fmla="*/ 37007 h 37085"/>
                    <a:gd name="connsiteX3" fmla="*/ 4688 w 75602"/>
                    <a:gd name="connsiteY3" fmla="*/ 15903 h 37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602" h="37085">
                      <a:moveTo>
                        <a:pt x="4688" y="15903"/>
                      </a:moveTo>
                      <a:cubicBezTo>
                        <a:pt x="22009" y="1170"/>
                        <a:pt x="62823" y="-5599"/>
                        <a:pt x="73176" y="5550"/>
                      </a:cubicBezTo>
                      <a:cubicBezTo>
                        <a:pt x="85321" y="18889"/>
                        <a:pt x="49086" y="36012"/>
                        <a:pt x="26190" y="37007"/>
                      </a:cubicBezTo>
                      <a:cubicBezTo>
                        <a:pt x="2896" y="38202"/>
                        <a:pt x="-6462" y="25460"/>
                        <a:pt x="4688" y="15903"/>
                      </a:cubicBezTo>
                      <a:close/>
                    </a:path>
                  </a:pathLst>
                </a:custGeom>
                <a:solidFill>
                  <a:srgbClr val="F8B1AE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7" name="Hình tự do: Hình 118">
                  <a:extLst>
                    <a:ext uri="{FF2B5EF4-FFF2-40B4-BE49-F238E27FC236}">
                      <a16:creationId xmlns:a16="http://schemas.microsoft.com/office/drawing/2014/main" id="{C93A4E11-2CCA-5032-179F-C5CED99FD15B}"/>
                    </a:ext>
                  </a:extLst>
                </p:cNvPr>
                <p:cNvSpPr/>
                <p:nvPr/>
              </p:nvSpPr>
              <p:spPr>
                <a:xfrm>
                  <a:off x="10365721" y="2894786"/>
                  <a:ext cx="235323" cy="112407"/>
                </a:xfrm>
                <a:custGeom>
                  <a:avLst/>
                  <a:gdLst>
                    <a:gd name="connsiteX0" fmla="*/ 5568 w 235323"/>
                    <a:gd name="connsiteY0" fmla="*/ 0 h 112407"/>
                    <a:gd name="connsiteX1" fmla="*/ 36030 w 235323"/>
                    <a:gd name="connsiteY1" fmla="*/ 73068 h 112407"/>
                    <a:gd name="connsiteX2" fmla="*/ 164247 w 235323"/>
                    <a:gd name="connsiteY2" fmla="*/ 111692 h 112407"/>
                    <a:gd name="connsiteX3" fmla="*/ 235324 w 235323"/>
                    <a:gd name="connsiteY3" fmla="*/ 67095 h 112407"/>
                    <a:gd name="connsiteX4" fmla="*/ 5568 w 235323"/>
                    <a:gd name="connsiteY4" fmla="*/ 0 h 1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323" h="112407">
                      <a:moveTo>
                        <a:pt x="5568" y="0"/>
                      </a:moveTo>
                      <a:cubicBezTo>
                        <a:pt x="-5382" y="29267"/>
                        <a:pt x="-2595" y="53158"/>
                        <a:pt x="36030" y="73068"/>
                      </a:cubicBezTo>
                      <a:cubicBezTo>
                        <a:pt x="72066" y="91584"/>
                        <a:pt x="126021" y="107710"/>
                        <a:pt x="164247" y="111692"/>
                      </a:cubicBezTo>
                      <a:cubicBezTo>
                        <a:pt x="210039" y="116272"/>
                        <a:pt x="234528" y="98552"/>
                        <a:pt x="235324" y="67095"/>
                      </a:cubicBezTo>
                      <a:cubicBezTo>
                        <a:pt x="157677" y="58136"/>
                        <a:pt x="95957" y="43801"/>
                        <a:pt x="55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68" name="Đồ họa 2">
                <a:extLst>
                  <a:ext uri="{FF2B5EF4-FFF2-40B4-BE49-F238E27FC236}">
                    <a16:creationId xmlns:a16="http://schemas.microsoft.com/office/drawing/2014/main" id="{370A19C3-9114-7554-26CE-B081FD97ADAC}"/>
                  </a:ext>
                </a:extLst>
              </p:cNvPr>
              <p:cNvGrpSpPr/>
              <p:nvPr/>
            </p:nvGrpSpPr>
            <p:grpSpPr>
              <a:xfrm>
                <a:off x="10709806" y="2591821"/>
                <a:ext cx="287335" cy="298430"/>
                <a:chOff x="10709806" y="2591821"/>
                <a:chExt cx="287335" cy="298430"/>
              </a:xfrm>
            </p:grpSpPr>
            <p:sp>
              <p:nvSpPr>
                <p:cNvPr id="94" name="Hình tự do: Hình 120">
                  <a:extLst>
                    <a:ext uri="{FF2B5EF4-FFF2-40B4-BE49-F238E27FC236}">
                      <a16:creationId xmlns:a16="http://schemas.microsoft.com/office/drawing/2014/main" id="{1ABB33FB-C32F-8D9E-C6E9-39F429EEFD19}"/>
                    </a:ext>
                  </a:extLst>
                </p:cNvPr>
                <p:cNvSpPr/>
                <p:nvPr/>
              </p:nvSpPr>
              <p:spPr>
                <a:xfrm>
                  <a:off x="10711600" y="2596491"/>
                  <a:ext cx="285541" cy="281187"/>
                </a:xfrm>
                <a:custGeom>
                  <a:avLst/>
                  <a:gdLst>
                    <a:gd name="connsiteX0" fmla="*/ 59671 w 285541"/>
                    <a:gd name="connsiteY0" fmla="*/ 30911 h 281187"/>
                    <a:gd name="connsiteX1" fmla="*/ 26621 w 285541"/>
                    <a:gd name="connsiteY1" fmla="*/ 228612 h 281187"/>
                    <a:gd name="connsiteX2" fmla="*/ 225915 w 285541"/>
                    <a:gd name="connsiteY2" fmla="*/ 250114 h 281187"/>
                    <a:gd name="connsiteX3" fmla="*/ 258766 w 285541"/>
                    <a:gd name="connsiteY3" fmla="*/ 52612 h 281187"/>
                    <a:gd name="connsiteX4" fmla="*/ 59671 w 285541"/>
                    <a:gd name="connsiteY4" fmla="*/ 30911 h 281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541" h="281187">
                      <a:moveTo>
                        <a:pt x="59671" y="30911"/>
                      </a:moveTo>
                      <a:cubicBezTo>
                        <a:pt x="-4438" y="79490"/>
                        <a:pt x="-19170" y="168087"/>
                        <a:pt x="26621" y="228612"/>
                      </a:cubicBezTo>
                      <a:cubicBezTo>
                        <a:pt x="72413" y="289137"/>
                        <a:pt x="161608" y="298893"/>
                        <a:pt x="225915" y="250114"/>
                      </a:cubicBezTo>
                      <a:cubicBezTo>
                        <a:pt x="290024" y="201535"/>
                        <a:pt x="304757" y="112938"/>
                        <a:pt x="258766" y="52612"/>
                      </a:cubicBezTo>
                      <a:cubicBezTo>
                        <a:pt x="212775" y="-7913"/>
                        <a:pt x="123580" y="-17668"/>
                        <a:pt x="59671" y="30911"/>
                      </a:cubicBezTo>
                      <a:close/>
                    </a:path>
                  </a:pathLst>
                </a:custGeom>
                <a:solidFill>
                  <a:srgbClr val="EBAD86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121">
                  <a:extLst>
                    <a:ext uri="{FF2B5EF4-FFF2-40B4-BE49-F238E27FC236}">
                      <a16:creationId xmlns:a16="http://schemas.microsoft.com/office/drawing/2014/main" id="{07ADBC06-A008-3903-6F33-F5704C461C5F}"/>
                    </a:ext>
                  </a:extLst>
                </p:cNvPr>
                <p:cNvSpPr/>
                <p:nvPr/>
              </p:nvSpPr>
              <p:spPr>
                <a:xfrm>
                  <a:off x="10740024" y="2817494"/>
                  <a:ext cx="203883" cy="72757"/>
                </a:xfrm>
                <a:custGeom>
                  <a:avLst/>
                  <a:gdLst>
                    <a:gd name="connsiteX0" fmla="*/ 168622 w 203883"/>
                    <a:gd name="connsiteY0" fmla="*/ 15374 h 72757"/>
                    <a:gd name="connsiteX1" fmla="*/ 179174 w 203883"/>
                    <a:gd name="connsiteY1" fmla="*/ 66143 h 72757"/>
                    <a:gd name="connsiteX2" fmla="*/ 35229 w 203883"/>
                    <a:gd name="connsiteY2" fmla="*/ 57383 h 72757"/>
                    <a:gd name="connsiteX3" fmla="*/ 24876 w 203883"/>
                    <a:gd name="connsiteY3" fmla="*/ 6614 h 72757"/>
                    <a:gd name="connsiteX4" fmla="*/ 168622 w 203883"/>
                    <a:gd name="connsiteY4" fmla="*/ 15374 h 72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883" h="72757">
                      <a:moveTo>
                        <a:pt x="168622" y="15374"/>
                      </a:moveTo>
                      <a:cubicBezTo>
                        <a:pt x="211229" y="31899"/>
                        <a:pt x="215808" y="54397"/>
                        <a:pt x="179174" y="66143"/>
                      </a:cubicBezTo>
                      <a:cubicBezTo>
                        <a:pt x="142143" y="77691"/>
                        <a:pt x="77636" y="73709"/>
                        <a:pt x="35229" y="57383"/>
                      </a:cubicBezTo>
                      <a:cubicBezTo>
                        <a:pt x="-7377" y="40858"/>
                        <a:pt x="-11957" y="18161"/>
                        <a:pt x="24876" y="6614"/>
                      </a:cubicBezTo>
                      <a:cubicBezTo>
                        <a:pt x="61509" y="-4934"/>
                        <a:pt x="125817" y="-952"/>
                        <a:pt x="168622" y="15374"/>
                      </a:cubicBezTo>
                      <a:close/>
                    </a:path>
                  </a:pathLst>
                </a:custGeom>
                <a:solidFill>
                  <a:srgbClr val="EBAD86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6" name="Hình tự do: Hình 122">
                  <a:extLst>
                    <a:ext uri="{FF2B5EF4-FFF2-40B4-BE49-F238E27FC236}">
                      <a16:creationId xmlns:a16="http://schemas.microsoft.com/office/drawing/2014/main" id="{7CA5DD19-F6AF-F749-0EEC-BEF72F490130}"/>
                    </a:ext>
                  </a:extLst>
                </p:cNvPr>
                <p:cNvSpPr/>
                <p:nvPr/>
              </p:nvSpPr>
              <p:spPr>
                <a:xfrm>
                  <a:off x="10709806" y="2591821"/>
                  <a:ext cx="278278" cy="273893"/>
                </a:xfrm>
                <a:custGeom>
                  <a:avLst/>
                  <a:gdLst>
                    <a:gd name="connsiteX0" fmla="*/ 58079 w 278278"/>
                    <a:gd name="connsiteY0" fmla="*/ 30206 h 273893"/>
                    <a:gd name="connsiteX1" fmla="*/ 26025 w 278278"/>
                    <a:gd name="connsiteY1" fmla="*/ 222730 h 273893"/>
                    <a:gd name="connsiteX2" fmla="*/ 220143 w 278278"/>
                    <a:gd name="connsiteY2" fmla="*/ 243834 h 273893"/>
                    <a:gd name="connsiteX3" fmla="*/ 252197 w 278278"/>
                    <a:gd name="connsiteY3" fmla="*/ 51310 h 273893"/>
                    <a:gd name="connsiteX4" fmla="*/ 58079 w 278278"/>
                    <a:gd name="connsiteY4" fmla="*/ 30206 h 273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278" h="273893">
                      <a:moveTo>
                        <a:pt x="58079" y="30206"/>
                      </a:moveTo>
                      <a:cubicBezTo>
                        <a:pt x="-4237" y="77590"/>
                        <a:pt x="-18771" y="163798"/>
                        <a:pt x="26025" y="222730"/>
                      </a:cubicBezTo>
                      <a:cubicBezTo>
                        <a:pt x="70822" y="281662"/>
                        <a:pt x="157627" y="291020"/>
                        <a:pt x="220143" y="243834"/>
                      </a:cubicBezTo>
                      <a:cubicBezTo>
                        <a:pt x="282658" y="196450"/>
                        <a:pt x="296993" y="110242"/>
                        <a:pt x="252197" y="51310"/>
                      </a:cubicBezTo>
                      <a:cubicBezTo>
                        <a:pt x="207401" y="-7822"/>
                        <a:pt x="120596" y="-17179"/>
                        <a:pt x="58079" y="302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7" name="Hình tự do: Hình 123">
                  <a:extLst>
                    <a:ext uri="{FF2B5EF4-FFF2-40B4-BE49-F238E27FC236}">
                      <a16:creationId xmlns:a16="http://schemas.microsoft.com/office/drawing/2014/main" id="{60E08F11-9D82-302A-E22C-5159740BFB34}"/>
                    </a:ext>
                  </a:extLst>
                </p:cNvPr>
                <p:cNvSpPr/>
                <p:nvPr/>
              </p:nvSpPr>
              <p:spPr>
                <a:xfrm>
                  <a:off x="10723255" y="2709031"/>
                  <a:ext cx="246201" cy="149054"/>
                </a:xfrm>
                <a:custGeom>
                  <a:avLst/>
                  <a:gdLst>
                    <a:gd name="connsiteX0" fmla="*/ 244323 w 246201"/>
                    <a:gd name="connsiteY0" fmla="*/ 0 h 149054"/>
                    <a:gd name="connsiteX1" fmla="*/ 192957 w 246201"/>
                    <a:gd name="connsiteY1" fmla="*/ 98751 h 149054"/>
                    <a:gd name="connsiteX2" fmla="*/ 20938 w 246201"/>
                    <a:gd name="connsiteY2" fmla="*/ 80235 h 149054"/>
                    <a:gd name="connsiteX3" fmla="*/ 34 w 246201"/>
                    <a:gd name="connsiteY3" fmla="*/ 31855 h 149054"/>
                    <a:gd name="connsiteX4" fmla="*/ 22929 w 246201"/>
                    <a:gd name="connsiteY4" fmla="*/ 103728 h 149054"/>
                    <a:gd name="connsiteX5" fmla="*/ 194948 w 246201"/>
                    <a:gd name="connsiteY5" fmla="*/ 122443 h 149054"/>
                    <a:gd name="connsiteX6" fmla="*/ 244323 w 246201"/>
                    <a:gd name="connsiteY6" fmla="*/ 0 h 14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6201" h="149054">
                      <a:moveTo>
                        <a:pt x="244323" y="0"/>
                      </a:moveTo>
                      <a:cubicBezTo>
                        <a:pt x="243527" y="36833"/>
                        <a:pt x="225807" y="73864"/>
                        <a:pt x="192957" y="98751"/>
                      </a:cubicBezTo>
                      <a:cubicBezTo>
                        <a:pt x="137608" y="140760"/>
                        <a:pt x="60559" y="132398"/>
                        <a:pt x="20938" y="80235"/>
                      </a:cubicBezTo>
                      <a:cubicBezTo>
                        <a:pt x="9988" y="65502"/>
                        <a:pt x="3020" y="48977"/>
                        <a:pt x="34" y="31855"/>
                      </a:cubicBezTo>
                      <a:cubicBezTo>
                        <a:pt x="-564" y="57140"/>
                        <a:pt x="6803" y="82425"/>
                        <a:pt x="22929" y="103728"/>
                      </a:cubicBezTo>
                      <a:cubicBezTo>
                        <a:pt x="62550" y="155891"/>
                        <a:pt x="139599" y="164253"/>
                        <a:pt x="194948" y="122443"/>
                      </a:cubicBezTo>
                      <a:cubicBezTo>
                        <a:pt x="234767" y="91982"/>
                        <a:pt x="252287" y="44000"/>
                        <a:pt x="244323" y="0"/>
                      </a:cubicBezTo>
                      <a:close/>
                    </a:path>
                  </a:pathLst>
                </a:custGeom>
                <a:solidFill>
                  <a:srgbClr val="DADBDC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8" name="Hình tự do: Hình 124">
                  <a:extLst>
                    <a:ext uri="{FF2B5EF4-FFF2-40B4-BE49-F238E27FC236}">
                      <a16:creationId xmlns:a16="http://schemas.microsoft.com/office/drawing/2014/main" id="{ECCF2F36-ADEC-09DC-14FF-577AE6A95631}"/>
                    </a:ext>
                  </a:extLst>
                </p:cNvPr>
                <p:cNvSpPr/>
                <p:nvPr/>
              </p:nvSpPr>
              <p:spPr>
                <a:xfrm>
                  <a:off x="10783674" y="2673767"/>
                  <a:ext cx="146216" cy="153081"/>
                </a:xfrm>
                <a:custGeom>
                  <a:avLst/>
                  <a:gdLst>
                    <a:gd name="connsiteX0" fmla="*/ 3524 w 146216"/>
                    <a:gd name="connsiteY0" fmla="*/ 55571 h 153081"/>
                    <a:gd name="connsiteX1" fmla="*/ 50909 w 146216"/>
                    <a:gd name="connsiteY1" fmla="*/ 150142 h 153081"/>
                    <a:gd name="connsiteX2" fmla="*/ 142692 w 146216"/>
                    <a:gd name="connsiteY2" fmla="*/ 97581 h 153081"/>
                    <a:gd name="connsiteX3" fmla="*/ 95506 w 146216"/>
                    <a:gd name="connsiteY3" fmla="*/ 3010 h 153081"/>
                    <a:gd name="connsiteX4" fmla="*/ 3524 w 146216"/>
                    <a:gd name="connsiteY4" fmla="*/ 55571 h 15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216" h="153081">
                      <a:moveTo>
                        <a:pt x="3524" y="55571"/>
                      </a:moveTo>
                      <a:cubicBezTo>
                        <a:pt x="-8820" y="96187"/>
                        <a:pt x="12284" y="138594"/>
                        <a:pt x="50909" y="150142"/>
                      </a:cubicBezTo>
                      <a:cubicBezTo>
                        <a:pt x="89334" y="161689"/>
                        <a:pt x="130347" y="138196"/>
                        <a:pt x="142692" y="97581"/>
                      </a:cubicBezTo>
                      <a:cubicBezTo>
                        <a:pt x="155035" y="56965"/>
                        <a:pt x="133931" y="14558"/>
                        <a:pt x="95506" y="3010"/>
                      </a:cubicBezTo>
                      <a:cubicBezTo>
                        <a:pt x="57080" y="-8736"/>
                        <a:pt x="15868" y="14956"/>
                        <a:pt x="3524" y="55571"/>
                      </a:cubicBezTo>
                      <a:close/>
                    </a:path>
                  </a:pathLst>
                </a:custGeom>
                <a:solidFill>
                  <a:srgbClr val="8C6C5A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9" name="Hình tự do: Hình 125">
                  <a:extLst>
                    <a:ext uri="{FF2B5EF4-FFF2-40B4-BE49-F238E27FC236}">
                      <a16:creationId xmlns:a16="http://schemas.microsoft.com/office/drawing/2014/main" id="{83612332-F8D4-FC27-A271-475D92A1103B}"/>
                    </a:ext>
                  </a:extLst>
                </p:cNvPr>
                <p:cNvSpPr/>
                <p:nvPr/>
              </p:nvSpPr>
              <p:spPr>
                <a:xfrm>
                  <a:off x="10812534" y="2705036"/>
                  <a:ext cx="90288" cy="94819"/>
                </a:xfrm>
                <a:custGeom>
                  <a:avLst/>
                  <a:gdLst>
                    <a:gd name="connsiteX0" fmla="*/ 2140 w 90288"/>
                    <a:gd name="connsiteY0" fmla="*/ 34257 h 94819"/>
                    <a:gd name="connsiteX1" fmla="*/ 31407 w 90288"/>
                    <a:gd name="connsiteY1" fmla="*/ 92990 h 94819"/>
                    <a:gd name="connsiteX2" fmla="*/ 88149 w 90288"/>
                    <a:gd name="connsiteY2" fmla="*/ 60538 h 94819"/>
                    <a:gd name="connsiteX3" fmla="*/ 58882 w 90288"/>
                    <a:gd name="connsiteY3" fmla="*/ 2004 h 94819"/>
                    <a:gd name="connsiteX4" fmla="*/ 2140 w 90288"/>
                    <a:gd name="connsiteY4" fmla="*/ 34257 h 94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88" h="94819">
                      <a:moveTo>
                        <a:pt x="2140" y="34257"/>
                      </a:moveTo>
                      <a:cubicBezTo>
                        <a:pt x="-5426" y="59343"/>
                        <a:pt x="7714" y="85623"/>
                        <a:pt x="31407" y="92990"/>
                      </a:cubicBezTo>
                      <a:cubicBezTo>
                        <a:pt x="55099" y="100157"/>
                        <a:pt x="80583" y="85623"/>
                        <a:pt x="88149" y="60538"/>
                      </a:cubicBezTo>
                      <a:cubicBezTo>
                        <a:pt x="95715" y="35452"/>
                        <a:pt x="82574" y="8972"/>
                        <a:pt x="58882" y="2004"/>
                      </a:cubicBezTo>
                      <a:cubicBezTo>
                        <a:pt x="35389" y="-5562"/>
                        <a:pt x="9905" y="8972"/>
                        <a:pt x="2140" y="342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0" name="Hình tự do: Hình 126">
                  <a:extLst>
                    <a:ext uri="{FF2B5EF4-FFF2-40B4-BE49-F238E27FC236}">
                      <a16:creationId xmlns:a16="http://schemas.microsoft.com/office/drawing/2014/main" id="{716E17D7-7EF5-47DB-FD6D-082CC65DCC96}"/>
                    </a:ext>
                  </a:extLst>
                </p:cNvPr>
                <p:cNvSpPr/>
                <p:nvPr/>
              </p:nvSpPr>
              <p:spPr>
                <a:xfrm>
                  <a:off x="10819805" y="2698418"/>
                  <a:ext cx="37198" cy="38971"/>
                </a:xfrm>
                <a:custGeom>
                  <a:avLst/>
                  <a:gdLst>
                    <a:gd name="connsiteX0" fmla="*/ 842 w 37198"/>
                    <a:gd name="connsiteY0" fmla="*/ 14196 h 38971"/>
                    <a:gd name="connsiteX1" fmla="*/ 12986 w 37198"/>
                    <a:gd name="connsiteY1" fmla="*/ 38287 h 38971"/>
                    <a:gd name="connsiteX2" fmla="*/ 36281 w 37198"/>
                    <a:gd name="connsiteY2" fmla="*/ 24947 h 38971"/>
                    <a:gd name="connsiteX3" fmla="*/ 24335 w 37198"/>
                    <a:gd name="connsiteY3" fmla="*/ 857 h 38971"/>
                    <a:gd name="connsiteX4" fmla="*/ 842 w 37198"/>
                    <a:gd name="connsiteY4" fmla="*/ 14196 h 38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98" h="38971">
                      <a:moveTo>
                        <a:pt x="842" y="14196"/>
                      </a:moveTo>
                      <a:cubicBezTo>
                        <a:pt x="-2145" y="24549"/>
                        <a:pt x="3031" y="35300"/>
                        <a:pt x="12986" y="38287"/>
                      </a:cubicBezTo>
                      <a:cubicBezTo>
                        <a:pt x="22742" y="41074"/>
                        <a:pt x="33095" y="35101"/>
                        <a:pt x="36281" y="24947"/>
                      </a:cubicBezTo>
                      <a:cubicBezTo>
                        <a:pt x="39466" y="14594"/>
                        <a:pt x="34090" y="3843"/>
                        <a:pt x="24335" y="857"/>
                      </a:cubicBezTo>
                      <a:cubicBezTo>
                        <a:pt x="14380" y="-2329"/>
                        <a:pt x="4027" y="3644"/>
                        <a:pt x="842" y="141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1" name="Hình tự do: Hình 127">
                  <a:extLst>
                    <a:ext uri="{FF2B5EF4-FFF2-40B4-BE49-F238E27FC236}">
                      <a16:creationId xmlns:a16="http://schemas.microsoft.com/office/drawing/2014/main" id="{FAFB4F4F-9986-48FB-B4AE-31BF1A565B47}"/>
                    </a:ext>
                  </a:extLst>
                </p:cNvPr>
                <p:cNvSpPr/>
                <p:nvPr/>
              </p:nvSpPr>
              <p:spPr>
                <a:xfrm>
                  <a:off x="10861957" y="2782235"/>
                  <a:ext cx="22374" cy="23618"/>
                </a:xfrm>
                <a:custGeom>
                  <a:avLst/>
                  <a:gdLst>
                    <a:gd name="connsiteX0" fmla="*/ 499 w 22374"/>
                    <a:gd name="connsiteY0" fmla="*/ 8624 h 23618"/>
                    <a:gd name="connsiteX1" fmla="*/ 7666 w 22374"/>
                    <a:gd name="connsiteY1" fmla="*/ 23158 h 23618"/>
                    <a:gd name="connsiteX2" fmla="*/ 21802 w 22374"/>
                    <a:gd name="connsiteY2" fmla="*/ 14995 h 23618"/>
                    <a:gd name="connsiteX3" fmla="*/ 14436 w 22374"/>
                    <a:gd name="connsiteY3" fmla="*/ 461 h 23618"/>
                    <a:gd name="connsiteX4" fmla="*/ 499 w 22374"/>
                    <a:gd name="connsiteY4" fmla="*/ 8624 h 23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74" h="23618">
                      <a:moveTo>
                        <a:pt x="499" y="8624"/>
                      </a:moveTo>
                      <a:cubicBezTo>
                        <a:pt x="-1293" y="14796"/>
                        <a:pt x="1892" y="21366"/>
                        <a:pt x="7666" y="23158"/>
                      </a:cubicBezTo>
                      <a:cubicBezTo>
                        <a:pt x="13639" y="24949"/>
                        <a:pt x="19811" y="21366"/>
                        <a:pt x="21802" y="14995"/>
                      </a:cubicBezTo>
                      <a:cubicBezTo>
                        <a:pt x="23793" y="8823"/>
                        <a:pt x="20408" y="2452"/>
                        <a:pt x="14436" y="461"/>
                      </a:cubicBezTo>
                      <a:cubicBezTo>
                        <a:pt x="8662" y="-1331"/>
                        <a:pt x="2490" y="2253"/>
                        <a:pt x="499" y="8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69" name="Đồ họa 2">
                <a:extLst>
                  <a:ext uri="{FF2B5EF4-FFF2-40B4-BE49-F238E27FC236}">
                    <a16:creationId xmlns:a16="http://schemas.microsoft.com/office/drawing/2014/main" id="{380A7936-86CD-4339-111E-D958D5BB644C}"/>
                  </a:ext>
                </a:extLst>
              </p:cNvPr>
              <p:cNvGrpSpPr/>
              <p:nvPr/>
            </p:nvGrpSpPr>
            <p:grpSpPr>
              <a:xfrm>
                <a:off x="10138411" y="2443371"/>
                <a:ext cx="251754" cy="274957"/>
                <a:chOff x="10138411" y="2443371"/>
                <a:chExt cx="251754" cy="274957"/>
              </a:xfrm>
            </p:grpSpPr>
            <p:sp>
              <p:nvSpPr>
                <p:cNvPr id="86" name="Hình tự do: Hình 129">
                  <a:extLst>
                    <a:ext uri="{FF2B5EF4-FFF2-40B4-BE49-F238E27FC236}">
                      <a16:creationId xmlns:a16="http://schemas.microsoft.com/office/drawing/2014/main" id="{A5975EFA-791D-8326-AF41-467EE49AEEEE}"/>
                    </a:ext>
                  </a:extLst>
                </p:cNvPr>
                <p:cNvSpPr/>
                <p:nvPr/>
              </p:nvSpPr>
              <p:spPr>
                <a:xfrm>
                  <a:off x="10148739" y="2443371"/>
                  <a:ext cx="241426" cy="255573"/>
                </a:xfrm>
                <a:custGeom>
                  <a:avLst/>
                  <a:gdLst>
                    <a:gd name="connsiteX0" fmla="*/ 240867 w 241426"/>
                    <a:gd name="connsiteY0" fmla="*/ 117135 h 255573"/>
                    <a:gd name="connsiteX1" fmla="*/ 132161 w 241426"/>
                    <a:gd name="connsiteY1" fmla="*/ 255108 h 255573"/>
                    <a:gd name="connsiteX2" fmla="*/ 560 w 241426"/>
                    <a:gd name="connsiteY2" fmla="*/ 138638 h 255573"/>
                    <a:gd name="connsiteX3" fmla="*/ 109265 w 241426"/>
                    <a:gd name="connsiteY3" fmla="*/ 466 h 255573"/>
                    <a:gd name="connsiteX4" fmla="*/ 240867 w 241426"/>
                    <a:gd name="connsiteY4" fmla="*/ 117135 h 25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426" h="255573">
                      <a:moveTo>
                        <a:pt x="240867" y="117135"/>
                      </a:moveTo>
                      <a:cubicBezTo>
                        <a:pt x="247238" y="187416"/>
                        <a:pt x="198459" y="249135"/>
                        <a:pt x="132161" y="255108"/>
                      </a:cubicBezTo>
                      <a:cubicBezTo>
                        <a:pt x="65863" y="261081"/>
                        <a:pt x="6930" y="208918"/>
                        <a:pt x="560" y="138638"/>
                      </a:cubicBezTo>
                      <a:cubicBezTo>
                        <a:pt x="-5812" y="68158"/>
                        <a:pt x="42966" y="6439"/>
                        <a:pt x="109265" y="466"/>
                      </a:cubicBezTo>
                      <a:cubicBezTo>
                        <a:pt x="175763" y="-5507"/>
                        <a:pt x="234496" y="46656"/>
                        <a:pt x="240867" y="117135"/>
                      </a:cubicBezTo>
                      <a:close/>
                    </a:path>
                  </a:pathLst>
                </a:custGeom>
                <a:solidFill>
                  <a:srgbClr val="EBAD86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7" name="Hình tự do: Hình 130">
                  <a:extLst>
                    <a:ext uri="{FF2B5EF4-FFF2-40B4-BE49-F238E27FC236}">
                      <a16:creationId xmlns:a16="http://schemas.microsoft.com/office/drawing/2014/main" id="{C940DC36-AA3C-C340-4FBA-1681511CD0BD}"/>
                    </a:ext>
                  </a:extLst>
                </p:cNvPr>
                <p:cNvSpPr/>
                <p:nvPr/>
              </p:nvSpPr>
              <p:spPr>
                <a:xfrm>
                  <a:off x="10172658" y="2654994"/>
                  <a:ext cx="177860" cy="63334"/>
                </a:xfrm>
                <a:custGeom>
                  <a:avLst/>
                  <a:gdLst>
                    <a:gd name="connsiteX0" fmla="*/ 147066 w 177860"/>
                    <a:gd name="connsiteY0" fmla="*/ 13422 h 63334"/>
                    <a:gd name="connsiteX1" fmla="*/ 156224 w 177860"/>
                    <a:gd name="connsiteY1" fmla="*/ 57621 h 63334"/>
                    <a:gd name="connsiteX2" fmla="*/ 30795 w 177860"/>
                    <a:gd name="connsiteY2" fmla="*/ 50055 h 63334"/>
                    <a:gd name="connsiteX3" fmla="*/ 21636 w 177860"/>
                    <a:gd name="connsiteY3" fmla="*/ 5856 h 63334"/>
                    <a:gd name="connsiteX4" fmla="*/ 147066 w 177860"/>
                    <a:gd name="connsiteY4" fmla="*/ 13422 h 6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860" h="63334">
                      <a:moveTo>
                        <a:pt x="147066" y="13422"/>
                      </a:moveTo>
                      <a:cubicBezTo>
                        <a:pt x="184297" y="27756"/>
                        <a:pt x="188278" y="47467"/>
                        <a:pt x="156224" y="57621"/>
                      </a:cubicBezTo>
                      <a:cubicBezTo>
                        <a:pt x="123971" y="67575"/>
                        <a:pt x="67826" y="64191"/>
                        <a:pt x="30795" y="50055"/>
                      </a:cubicBezTo>
                      <a:cubicBezTo>
                        <a:pt x="-6437" y="35720"/>
                        <a:pt x="-10418" y="16010"/>
                        <a:pt x="21636" y="5856"/>
                      </a:cubicBezTo>
                      <a:cubicBezTo>
                        <a:pt x="53691" y="-4298"/>
                        <a:pt x="109835" y="-913"/>
                        <a:pt x="147066" y="13422"/>
                      </a:cubicBezTo>
                      <a:close/>
                    </a:path>
                  </a:pathLst>
                </a:custGeom>
                <a:solidFill>
                  <a:srgbClr val="EBAD86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8" name="Hình tự do: Hình 131">
                  <a:extLst>
                    <a:ext uri="{FF2B5EF4-FFF2-40B4-BE49-F238E27FC236}">
                      <a16:creationId xmlns:a16="http://schemas.microsoft.com/office/drawing/2014/main" id="{0C8555BA-9AF0-76C3-57CB-2C0EB4048EC9}"/>
                    </a:ext>
                  </a:extLst>
                </p:cNvPr>
                <p:cNvSpPr/>
                <p:nvPr/>
              </p:nvSpPr>
              <p:spPr>
                <a:xfrm>
                  <a:off x="10138411" y="2444162"/>
                  <a:ext cx="238589" cy="252569"/>
                </a:xfrm>
                <a:custGeom>
                  <a:avLst/>
                  <a:gdLst>
                    <a:gd name="connsiteX0" fmla="*/ 238055 w 238589"/>
                    <a:gd name="connsiteY0" fmla="*/ 115548 h 252569"/>
                    <a:gd name="connsiteX1" fmla="*/ 130543 w 238589"/>
                    <a:gd name="connsiteY1" fmla="*/ 252127 h 252569"/>
                    <a:gd name="connsiteX2" fmla="*/ 535 w 238589"/>
                    <a:gd name="connsiteY2" fmla="*/ 137050 h 252569"/>
                    <a:gd name="connsiteX3" fmla="*/ 108046 w 238589"/>
                    <a:gd name="connsiteY3" fmla="*/ 471 h 252569"/>
                    <a:gd name="connsiteX4" fmla="*/ 238055 w 238589"/>
                    <a:gd name="connsiteY4" fmla="*/ 115548 h 25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589" h="252569">
                      <a:moveTo>
                        <a:pt x="238055" y="115548"/>
                      </a:moveTo>
                      <a:cubicBezTo>
                        <a:pt x="244227" y="185032"/>
                        <a:pt x="196245" y="246154"/>
                        <a:pt x="130543" y="252127"/>
                      </a:cubicBezTo>
                      <a:cubicBezTo>
                        <a:pt x="65042" y="257900"/>
                        <a:pt x="6706" y="206534"/>
                        <a:pt x="535" y="137050"/>
                      </a:cubicBezTo>
                      <a:cubicBezTo>
                        <a:pt x="-5637" y="67566"/>
                        <a:pt x="42345" y="6444"/>
                        <a:pt x="108046" y="471"/>
                      </a:cubicBezTo>
                      <a:cubicBezTo>
                        <a:pt x="173548" y="-5502"/>
                        <a:pt x="231684" y="46063"/>
                        <a:pt x="238055" y="1155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9" name="Hình tự do: Hình 132">
                  <a:extLst>
                    <a:ext uri="{FF2B5EF4-FFF2-40B4-BE49-F238E27FC236}">
                      <a16:creationId xmlns:a16="http://schemas.microsoft.com/office/drawing/2014/main" id="{DA8A1C4C-4121-1114-E02F-7993D448CF17}"/>
                    </a:ext>
                  </a:extLst>
                </p:cNvPr>
                <p:cNvSpPr/>
                <p:nvPr/>
              </p:nvSpPr>
              <p:spPr>
                <a:xfrm>
                  <a:off x="10171796" y="2529845"/>
                  <a:ext cx="189211" cy="156243"/>
                </a:xfrm>
                <a:custGeom>
                  <a:avLst/>
                  <a:gdLst>
                    <a:gd name="connsiteX0" fmla="*/ 188742 w 189211"/>
                    <a:gd name="connsiteY0" fmla="*/ 38425 h 156243"/>
                    <a:gd name="connsiteX1" fmla="*/ 178190 w 189211"/>
                    <a:gd name="connsiteY1" fmla="*/ 0 h 156243"/>
                    <a:gd name="connsiteX2" fmla="*/ 182172 w 189211"/>
                    <a:gd name="connsiteY2" fmla="*/ 21502 h 156243"/>
                    <a:gd name="connsiteX3" fmla="*/ 87602 w 189211"/>
                    <a:gd name="connsiteY3" fmla="*/ 141556 h 156243"/>
                    <a:gd name="connsiteX4" fmla="*/ 0 w 189211"/>
                    <a:gd name="connsiteY4" fmla="*/ 104326 h 156243"/>
                    <a:gd name="connsiteX5" fmla="*/ 96163 w 189211"/>
                    <a:gd name="connsiteY5" fmla="*/ 155891 h 156243"/>
                    <a:gd name="connsiteX6" fmla="*/ 188742 w 189211"/>
                    <a:gd name="connsiteY6" fmla="*/ 38425 h 156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211" h="156243">
                      <a:moveTo>
                        <a:pt x="188742" y="38425"/>
                      </a:moveTo>
                      <a:cubicBezTo>
                        <a:pt x="187548" y="24688"/>
                        <a:pt x="183566" y="11747"/>
                        <a:pt x="178190" y="0"/>
                      </a:cubicBezTo>
                      <a:cubicBezTo>
                        <a:pt x="180181" y="6968"/>
                        <a:pt x="181575" y="14136"/>
                        <a:pt x="182172" y="21502"/>
                      </a:cubicBezTo>
                      <a:cubicBezTo>
                        <a:pt x="187548" y="82624"/>
                        <a:pt x="145340" y="136380"/>
                        <a:pt x="87602" y="141556"/>
                      </a:cubicBezTo>
                      <a:cubicBezTo>
                        <a:pt x="53358" y="144742"/>
                        <a:pt x="21503" y="129611"/>
                        <a:pt x="0" y="104326"/>
                      </a:cubicBezTo>
                      <a:cubicBezTo>
                        <a:pt x="20109" y="137973"/>
                        <a:pt x="56344" y="159276"/>
                        <a:pt x="96163" y="155891"/>
                      </a:cubicBezTo>
                      <a:cubicBezTo>
                        <a:pt x="152706" y="150715"/>
                        <a:pt x="194118" y="98154"/>
                        <a:pt x="188742" y="38425"/>
                      </a:cubicBezTo>
                      <a:close/>
                    </a:path>
                  </a:pathLst>
                </a:custGeom>
                <a:solidFill>
                  <a:srgbClr val="DADBDC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0" name="Hình tự do: Hình 133">
                  <a:extLst>
                    <a:ext uri="{FF2B5EF4-FFF2-40B4-BE49-F238E27FC236}">
                      <a16:creationId xmlns:a16="http://schemas.microsoft.com/office/drawing/2014/main" id="{8265786B-C461-EE59-84F4-17B969DE60D4}"/>
                    </a:ext>
                  </a:extLst>
                </p:cNvPr>
                <p:cNvSpPr/>
                <p:nvPr/>
              </p:nvSpPr>
              <p:spPr>
                <a:xfrm>
                  <a:off x="10210479" y="2518436"/>
                  <a:ext cx="129966" cy="136302"/>
                </a:xfrm>
                <a:custGeom>
                  <a:avLst/>
                  <a:gdLst>
                    <a:gd name="connsiteX0" fmla="*/ 126764 w 129966"/>
                    <a:gd name="connsiteY0" fmla="*/ 86866 h 136302"/>
                    <a:gd name="connsiteX1" fmla="*/ 45136 w 129966"/>
                    <a:gd name="connsiteY1" fmla="*/ 133654 h 136302"/>
                    <a:gd name="connsiteX2" fmla="*/ 3127 w 129966"/>
                    <a:gd name="connsiteY2" fmla="*/ 49436 h 136302"/>
                    <a:gd name="connsiteX3" fmla="*/ 84756 w 129966"/>
                    <a:gd name="connsiteY3" fmla="*/ 2649 h 136302"/>
                    <a:gd name="connsiteX4" fmla="*/ 126764 w 129966"/>
                    <a:gd name="connsiteY4" fmla="*/ 86866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966" h="136302">
                      <a:moveTo>
                        <a:pt x="126764" y="86866"/>
                      </a:moveTo>
                      <a:cubicBezTo>
                        <a:pt x="115814" y="123101"/>
                        <a:pt x="79181" y="144007"/>
                        <a:pt x="45136" y="133654"/>
                      </a:cubicBezTo>
                      <a:cubicBezTo>
                        <a:pt x="10892" y="123301"/>
                        <a:pt x="-7823" y="85672"/>
                        <a:pt x="3127" y="49436"/>
                      </a:cubicBezTo>
                      <a:cubicBezTo>
                        <a:pt x="14077" y="13201"/>
                        <a:pt x="50511" y="-7704"/>
                        <a:pt x="84756" y="2649"/>
                      </a:cubicBezTo>
                      <a:cubicBezTo>
                        <a:pt x="119000" y="13002"/>
                        <a:pt x="137914" y="50631"/>
                        <a:pt x="126764" y="86866"/>
                      </a:cubicBezTo>
                      <a:close/>
                    </a:path>
                  </a:pathLst>
                </a:custGeom>
                <a:solidFill>
                  <a:srgbClr val="8C6C5A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1" name="Hình tự do: Hình 134">
                  <a:extLst>
                    <a:ext uri="{FF2B5EF4-FFF2-40B4-BE49-F238E27FC236}">
                      <a16:creationId xmlns:a16="http://schemas.microsoft.com/office/drawing/2014/main" id="{999A2FC3-CDCB-D36E-5875-8D4B8054FBC2}"/>
                    </a:ext>
                  </a:extLst>
                </p:cNvPr>
                <p:cNvSpPr/>
                <p:nvPr/>
              </p:nvSpPr>
              <p:spPr>
                <a:xfrm>
                  <a:off x="10235432" y="2548466"/>
                  <a:ext cx="77794" cy="81433"/>
                </a:xfrm>
                <a:custGeom>
                  <a:avLst/>
                  <a:gdLst>
                    <a:gd name="connsiteX0" fmla="*/ 75929 w 77794"/>
                    <a:gd name="connsiteY0" fmla="*/ 51859 h 81433"/>
                    <a:gd name="connsiteX1" fmla="*/ 26952 w 77794"/>
                    <a:gd name="connsiteY1" fmla="*/ 79931 h 81433"/>
                    <a:gd name="connsiteX2" fmla="*/ 1866 w 77794"/>
                    <a:gd name="connsiteY2" fmla="*/ 29560 h 81433"/>
                    <a:gd name="connsiteX3" fmla="*/ 50645 w 77794"/>
                    <a:gd name="connsiteY3" fmla="*/ 1488 h 81433"/>
                    <a:gd name="connsiteX4" fmla="*/ 75929 w 77794"/>
                    <a:gd name="connsiteY4" fmla="*/ 51859 h 81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794" h="81433">
                      <a:moveTo>
                        <a:pt x="75929" y="51859"/>
                      </a:moveTo>
                      <a:cubicBezTo>
                        <a:pt x="69360" y="73560"/>
                        <a:pt x="47459" y="85904"/>
                        <a:pt x="26952" y="79931"/>
                      </a:cubicBezTo>
                      <a:cubicBezTo>
                        <a:pt x="6644" y="73759"/>
                        <a:pt x="-4704" y="51063"/>
                        <a:pt x="1866" y="29560"/>
                      </a:cubicBezTo>
                      <a:cubicBezTo>
                        <a:pt x="8437" y="8058"/>
                        <a:pt x="30337" y="-4485"/>
                        <a:pt x="50645" y="1488"/>
                      </a:cubicBezTo>
                      <a:cubicBezTo>
                        <a:pt x="71151" y="7461"/>
                        <a:pt x="82500" y="30158"/>
                        <a:pt x="75929" y="518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2" name="Hình tự do: Hình 135">
                  <a:extLst>
                    <a:ext uri="{FF2B5EF4-FFF2-40B4-BE49-F238E27FC236}">
                      <a16:creationId xmlns:a16="http://schemas.microsoft.com/office/drawing/2014/main" id="{972EED3D-FD5F-96B2-84DC-A9E5BE20E542}"/>
                    </a:ext>
                  </a:extLst>
                </p:cNvPr>
                <p:cNvSpPr/>
                <p:nvPr/>
              </p:nvSpPr>
              <p:spPr>
                <a:xfrm>
                  <a:off x="10244161" y="2542336"/>
                  <a:ext cx="32936" cy="34636"/>
                </a:xfrm>
                <a:custGeom>
                  <a:avLst/>
                  <a:gdLst>
                    <a:gd name="connsiteX0" fmla="*/ 32160 w 32936"/>
                    <a:gd name="connsiteY0" fmla="*/ 22152 h 34636"/>
                    <a:gd name="connsiteX1" fmla="*/ 11454 w 32936"/>
                    <a:gd name="connsiteY1" fmla="*/ 33899 h 34636"/>
                    <a:gd name="connsiteX2" fmla="*/ 703 w 32936"/>
                    <a:gd name="connsiteY2" fmla="*/ 12596 h 34636"/>
                    <a:gd name="connsiteX3" fmla="*/ 21409 w 32936"/>
                    <a:gd name="connsiteY3" fmla="*/ 650 h 34636"/>
                    <a:gd name="connsiteX4" fmla="*/ 32160 w 32936"/>
                    <a:gd name="connsiteY4" fmla="*/ 22152 h 3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6" h="34636">
                      <a:moveTo>
                        <a:pt x="32160" y="22152"/>
                      </a:moveTo>
                      <a:cubicBezTo>
                        <a:pt x="29373" y="31311"/>
                        <a:pt x="20015" y="36686"/>
                        <a:pt x="11454" y="33899"/>
                      </a:cubicBezTo>
                      <a:cubicBezTo>
                        <a:pt x="2893" y="31311"/>
                        <a:pt x="-1885" y="21754"/>
                        <a:pt x="703" y="12596"/>
                      </a:cubicBezTo>
                      <a:cubicBezTo>
                        <a:pt x="3490" y="3437"/>
                        <a:pt x="12649" y="-1938"/>
                        <a:pt x="21409" y="650"/>
                      </a:cubicBezTo>
                      <a:cubicBezTo>
                        <a:pt x="29970" y="3437"/>
                        <a:pt x="34947" y="12994"/>
                        <a:pt x="32160" y="22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3" name="Hình tự do: Hình 136">
                  <a:extLst>
                    <a:ext uri="{FF2B5EF4-FFF2-40B4-BE49-F238E27FC236}">
                      <a16:creationId xmlns:a16="http://schemas.microsoft.com/office/drawing/2014/main" id="{863AA5FF-F977-55EE-33D2-F2FD6D3BE81D}"/>
                    </a:ext>
                  </a:extLst>
                </p:cNvPr>
                <p:cNvSpPr/>
                <p:nvPr/>
              </p:nvSpPr>
              <p:spPr>
                <a:xfrm>
                  <a:off x="10283961" y="2611263"/>
                  <a:ext cx="19978" cy="20928"/>
                </a:xfrm>
                <a:custGeom>
                  <a:avLst/>
                  <a:gdLst>
                    <a:gd name="connsiteX0" fmla="*/ 19437 w 19978"/>
                    <a:gd name="connsiteY0" fmla="*/ 13351 h 20928"/>
                    <a:gd name="connsiteX1" fmla="*/ 6894 w 19978"/>
                    <a:gd name="connsiteY1" fmla="*/ 20519 h 20928"/>
                    <a:gd name="connsiteX2" fmla="*/ 522 w 19978"/>
                    <a:gd name="connsiteY2" fmla="*/ 7577 h 20928"/>
                    <a:gd name="connsiteX3" fmla="*/ 13066 w 19978"/>
                    <a:gd name="connsiteY3" fmla="*/ 410 h 20928"/>
                    <a:gd name="connsiteX4" fmla="*/ 19437 w 19978"/>
                    <a:gd name="connsiteY4" fmla="*/ 13351 h 20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78" h="20928">
                      <a:moveTo>
                        <a:pt x="19437" y="13351"/>
                      </a:moveTo>
                      <a:cubicBezTo>
                        <a:pt x="17844" y="18926"/>
                        <a:pt x="12269" y="22111"/>
                        <a:pt x="6894" y="20519"/>
                      </a:cubicBezTo>
                      <a:cubicBezTo>
                        <a:pt x="1717" y="18926"/>
                        <a:pt x="-1269" y="13152"/>
                        <a:pt x="522" y="7577"/>
                      </a:cubicBezTo>
                      <a:cubicBezTo>
                        <a:pt x="2314" y="2003"/>
                        <a:pt x="7889" y="-1183"/>
                        <a:pt x="13066" y="410"/>
                      </a:cubicBezTo>
                      <a:cubicBezTo>
                        <a:pt x="18441" y="2003"/>
                        <a:pt x="21228" y="7976"/>
                        <a:pt x="19437" y="133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0" name="Hình tự do: Hình 137">
                <a:extLst>
                  <a:ext uri="{FF2B5EF4-FFF2-40B4-BE49-F238E27FC236}">
                    <a16:creationId xmlns:a16="http://schemas.microsoft.com/office/drawing/2014/main" id="{8259B9CE-2707-EE5F-E1C2-E69C4BBC1AF2}"/>
                  </a:ext>
                </a:extLst>
              </p:cNvPr>
              <p:cNvSpPr/>
              <p:nvPr/>
            </p:nvSpPr>
            <p:spPr>
              <a:xfrm>
                <a:off x="10430849" y="2717553"/>
                <a:ext cx="99290" cy="107786"/>
              </a:xfrm>
              <a:custGeom>
                <a:avLst/>
                <a:gdLst>
                  <a:gd name="connsiteX0" fmla="*/ 33019 w 99290"/>
                  <a:gd name="connsiteY0" fmla="*/ 107750 h 107786"/>
                  <a:gd name="connsiteX1" fmla="*/ 31427 w 99290"/>
                  <a:gd name="connsiteY1" fmla="*/ 107152 h 107786"/>
                  <a:gd name="connsiteX2" fmla="*/ 1761 w 99290"/>
                  <a:gd name="connsiteY2" fmla="*/ 42845 h 107786"/>
                  <a:gd name="connsiteX3" fmla="*/ 47951 w 99290"/>
                  <a:gd name="connsiteY3" fmla="*/ 39 h 107786"/>
                  <a:gd name="connsiteX4" fmla="*/ 99119 w 99290"/>
                  <a:gd name="connsiteY4" fmla="*/ 49216 h 107786"/>
                  <a:gd name="connsiteX5" fmla="*/ 96730 w 99290"/>
                  <a:gd name="connsiteY5" fmla="*/ 53994 h 107786"/>
                  <a:gd name="connsiteX6" fmla="*/ 91951 w 99290"/>
                  <a:gd name="connsiteY6" fmla="*/ 51605 h 107786"/>
                  <a:gd name="connsiteX7" fmla="*/ 48150 w 99290"/>
                  <a:gd name="connsiteY7" fmla="*/ 7605 h 107786"/>
                  <a:gd name="connsiteX8" fmla="*/ 8929 w 99290"/>
                  <a:gd name="connsiteY8" fmla="*/ 44636 h 107786"/>
                  <a:gd name="connsiteX9" fmla="*/ 35010 w 99290"/>
                  <a:gd name="connsiteY9" fmla="*/ 100582 h 107786"/>
                  <a:gd name="connsiteX10" fmla="*/ 36404 w 99290"/>
                  <a:gd name="connsiteY10" fmla="*/ 105759 h 107786"/>
                  <a:gd name="connsiteX11" fmla="*/ 33019 w 99290"/>
                  <a:gd name="connsiteY11" fmla="*/ 107750 h 10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290" h="107786">
                    <a:moveTo>
                      <a:pt x="33019" y="107750"/>
                    </a:moveTo>
                    <a:cubicBezTo>
                      <a:pt x="32422" y="107750"/>
                      <a:pt x="32024" y="107550"/>
                      <a:pt x="31427" y="107152"/>
                    </a:cubicBezTo>
                    <a:cubicBezTo>
                      <a:pt x="6540" y="92220"/>
                      <a:pt x="-4610" y="68329"/>
                      <a:pt x="1761" y="42845"/>
                    </a:cubicBezTo>
                    <a:cubicBezTo>
                      <a:pt x="7734" y="19351"/>
                      <a:pt x="27444" y="1035"/>
                      <a:pt x="47951" y="39"/>
                    </a:cubicBezTo>
                    <a:cubicBezTo>
                      <a:pt x="60494" y="-558"/>
                      <a:pt x="84187" y="5216"/>
                      <a:pt x="99119" y="49216"/>
                    </a:cubicBezTo>
                    <a:cubicBezTo>
                      <a:pt x="99716" y="51207"/>
                      <a:pt x="98720" y="53397"/>
                      <a:pt x="96730" y="53994"/>
                    </a:cubicBezTo>
                    <a:cubicBezTo>
                      <a:pt x="94739" y="54591"/>
                      <a:pt x="92548" y="53596"/>
                      <a:pt x="91951" y="51605"/>
                    </a:cubicBezTo>
                    <a:cubicBezTo>
                      <a:pt x="81996" y="22537"/>
                      <a:pt x="66268" y="6808"/>
                      <a:pt x="48150" y="7605"/>
                    </a:cubicBezTo>
                    <a:cubicBezTo>
                      <a:pt x="31028" y="8401"/>
                      <a:pt x="14105" y="24130"/>
                      <a:pt x="8929" y="44636"/>
                    </a:cubicBezTo>
                    <a:cubicBezTo>
                      <a:pt x="6340" y="55188"/>
                      <a:pt x="3553" y="81867"/>
                      <a:pt x="35010" y="100582"/>
                    </a:cubicBezTo>
                    <a:cubicBezTo>
                      <a:pt x="36802" y="101777"/>
                      <a:pt x="37399" y="103967"/>
                      <a:pt x="36404" y="105759"/>
                    </a:cubicBezTo>
                    <a:cubicBezTo>
                      <a:pt x="36005" y="107351"/>
                      <a:pt x="34612" y="107949"/>
                      <a:pt x="33019" y="107750"/>
                    </a:cubicBezTo>
                    <a:close/>
                  </a:path>
                </a:pathLst>
              </a:custGeom>
              <a:solidFill>
                <a:srgbClr val="CE7755"/>
              </a:solidFill>
              <a:ln w="19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1" name="Đồ họa 2">
                <a:extLst>
                  <a:ext uri="{FF2B5EF4-FFF2-40B4-BE49-F238E27FC236}">
                    <a16:creationId xmlns:a16="http://schemas.microsoft.com/office/drawing/2014/main" id="{8EB57D9E-DBBE-7D1B-ACD2-45FE18AECE49}"/>
                  </a:ext>
                </a:extLst>
              </p:cNvPr>
              <p:cNvGrpSpPr/>
              <p:nvPr/>
            </p:nvGrpSpPr>
            <p:grpSpPr>
              <a:xfrm>
                <a:off x="9835824" y="1554333"/>
                <a:ext cx="1852876" cy="1476914"/>
                <a:chOff x="9835824" y="1554333"/>
                <a:chExt cx="1852876" cy="1476914"/>
              </a:xfrm>
            </p:grpSpPr>
            <p:sp>
              <p:nvSpPr>
                <p:cNvPr id="76" name="Hình tự do: Hình 139">
                  <a:extLst>
                    <a:ext uri="{FF2B5EF4-FFF2-40B4-BE49-F238E27FC236}">
                      <a16:creationId xmlns:a16="http://schemas.microsoft.com/office/drawing/2014/main" id="{DB5B783C-2E44-67BE-9905-B2E7FBD2FC51}"/>
                    </a:ext>
                  </a:extLst>
                </p:cNvPr>
                <p:cNvSpPr/>
                <p:nvPr/>
              </p:nvSpPr>
              <p:spPr>
                <a:xfrm>
                  <a:off x="9835824" y="1554333"/>
                  <a:ext cx="1852676" cy="1476715"/>
                </a:xfrm>
                <a:custGeom>
                  <a:avLst/>
                  <a:gdLst>
                    <a:gd name="connsiteX0" fmla="*/ 838488 w 1852676"/>
                    <a:gd name="connsiteY0" fmla="*/ 730825 h 1476715"/>
                    <a:gd name="connsiteX1" fmla="*/ 962126 w 1852676"/>
                    <a:gd name="connsiteY1" fmla="*/ 943657 h 1476715"/>
                    <a:gd name="connsiteX2" fmla="*/ 722814 w 1852676"/>
                    <a:gd name="connsiteY2" fmla="*/ 743965 h 1476715"/>
                    <a:gd name="connsiteX3" fmla="*/ 734560 w 1852676"/>
                    <a:gd name="connsiteY3" fmla="*/ 962372 h 1476715"/>
                    <a:gd name="connsiteX4" fmla="*/ 547610 w 1852676"/>
                    <a:gd name="connsiteY4" fmla="*/ 690210 h 1476715"/>
                    <a:gd name="connsiteX5" fmla="*/ 19213 w 1852676"/>
                    <a:gd name="connsiteY5" fmla="*/ 280671 h 1476715"/>
                    <a:gd name="connsiteX6" fmla="*/ 140461 w 1852676"/>
                    <a:gd name="connsiteY6" fmla="*/ 386590 h 1476715"/>
                    <a:gd name="connsiteX7" fmla="*/ 166941 w 1852676"/>
                    <a:gd name="connsiteY7" fmla="*/ 266337 h 1476715"/>
                    <a:gd name="connsiteX8" fmla="*/ 270669 w 1852676"/>
                    <a:gd name="connsiteY8" fmla="*/ 322481 h 1476715"/>
                    <a:gd name="connsiteX9" fmla="*/ 740533 w 1852676"/>
                    <a:gd name="connsiteY9" fmla="*/ 11296 h 1476715"/>
                    <a:gd name="connsiteX10" fmla="*/ 1440153 w 1852676"/>
                    <a:gd name="connsiteY10" fmla="*/ 277088 h 1476715"/>
                    <a:gd name="connsiteX11" fmla="*/ 1727247 w 1852676"/>
                    <a:gd name="connsiteY11" fmla="*/ 591259 h 1476715"/>
                    <a:gd name="connsiteX12" fmla="*/ 1852677 w 1852676"/>
                    <a:gd name="connsiteY12" fmla="*/ 776816 h 1476715"/>
                    <a:gd name="connsiteX13" fmla="*/ 1759899 w 1852676"/>
                    <a:gd name="connsiteY13" fmla="*/ 771639 h 1476715"/>
                    <a:gd name="connsiteX14" fmla="*/ 1756316 w 1852676"/>
                    <a:gd name="connsiteY14" fmla="*/ 967151 h 1476715"/>
                    <a:gd name="connsiteX15" fmla="*/ 1673691 w 1852676"/>
                    <a:gd name="connsiteY15" fmla="*/ 1394807 h 1476715"/>
                    <a:gd name="connsiteX16" fmla="*/ 1391972 w 1852676"/>
                    <a:gd name="connsiteY16" fmla="*/ 1416309 h 1476715"/>
                    <a:gd name="connsiteX17" fmla="*/ 1384804 w 1852676"/>
                    <a:gd name="connsiteY17" fmla="*/ 1318752 h 1476715"/>
                    <a:gd name="connsiteX18" fmla="*/ 1242451 w 1852676"/>
                    <a:gd name="connsiteY18" fmla="*/ 1349612 h 1476715"/>
                    <a:gd name="connsiteX19" fmla="*/ 1338017 w 1852676"/>
                    <a:gd name="connsiteY19" fmla="*/ 1069286 h 1476715"/>
                    <a:gd name="connsiteX20" fmla="*/ 838488 w 1852676"/>
                    <a:gd name="connsiteY20" fmla="*/ 730825 h 1476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52676" h="1476715">
                      <a:moveTo>
                        <a:pt x="838488" y="730825"/>
                      </a:moveTo>
                      <a:cubicBezTo>
                        <a:pt x="838488" y="730825"/>
                        <a:pt x="880895" y="874173"/>
                        <a:pt x="962126" y="943657"/>
                      </a:cubicBezTo>
                      <a:cubicBezTo>
                        <a:pt x="848044" y="900056"/>
                        <a:pt x="722814" y="743965"/>
                        <a:pt x="722814" y="743965"/>
                      </a:cubicBezTo>
                      <a:cubicBezTo>
                        <a:pt x="722814" y="743965"/>
                        <a:pt x="657909" y="877359"/>
                        <a:pt x="734560" y="962372"/>
                      </a:cubicBezTo>
                      <a:cubicBezTo>
                        <a:pt x="659303" y="946445"/>
                        <a:pt x="553782" y="749142"/>
                        <a:pt x="547610" y="690210"/>
                      </a:cubicBezTo>
                      <a:cubicBezTo>
                        <a:pt x="380570" y="796327"/>
                        <a:pt x="-101638" y="853666"/>
                        <a:pt x="19213" y="280671"/>
                      </a:cubicBezTo>
                      <a:cubicBezTo>
                        <a:pt x="52660" y="362101"/>
                        <a:pt x="79737" y="384201"/>
                        <a:pt x="140461" y="386590"/>
                      </a:cubicBezTo>
                      <a:cubicBezTo>
                        <a:pt x="132099" y="348165"/>
                        <a:pt x="144642" y="284852"/>
                        <a:pt x="166941" y="266337"/>
                      </a:cubicBezTo>
                      <a:cubicBezTo>
                        <a:pt x="165348" y="320490"/>
                        <a:pt x="180678" y="390771"/>
                        <a:pt x="270669" y="322481"/>
                      </a:cubicBezTo>
                      <a:cubicBezTo>
                        <a:pt x="360859" y="254391"/>
                        <a:pt x="403068" y="56490"/>
                        <a:pt x="740533" y="11296"/>
                      </a:cubicBezTo>
                      <a:cubicBezTo>
                        <a:pt x="1077999" y="-34098"/>
                        <a:pt x="1386995" y="57884"/>
                        <a:pt x="1440153" y="277088"/>
                      </a:cubicBezTo>
                      <a:cubicBezTo>
                        <a:pt x="1627103" y="293812"/>
                        <a:pt x="1719085" y="432183"/>
                        <a:pt x="1727247" y="591259"/>
                      </a:cubicBezTo>
                      <a:cubicBezTo>
                        <a:pt x="1735609" y="750535"/>
                        <a:pt x="1804696" y="767857"/>
                        <a:pt x="1852677" y="776816"/>
                      </a:cubicBezTo>
                      <a:cubicBezTo>
                        <a:pt x="1816641" y="791947"/>
                        <a:pt x="1796532" y="789956"/>
                        <a:pt x="1759899" y="771639"/>
                      </a:cubicBezTo>
                      <a:cubicBezTo>
                        <a:pt x="1781402" y="840526"/>
                        <a:pt x="1831971" y="862228"/>
                        <a:pt x="1756316" y="967151"/>
                      </a:cubicBezTo>
                      <a:cubicBezTo>
                        <a:pt x="1680660" y="1072074"/>
                        <a:pt x="1546867" y="1340852"/>
                        <a:pt x="1673691" y="1394807"/>
                      </a:cubicBezTo>
                      <a:cubicBezTo>
                        <a:pt x="1651193" y="1468073"/>
                        <a:pt x="1491320" y="1524815"/>
                        <a:pt x="1391972" y="1416309"/>
                      </a:cubicBezTo>
                      <a:cubicBezTo>
                        <a:pt x="1368280" y="1428453"/>
                        <a:pt x="1384804" y="1318752"/>
                        <a:pt x="1384804" y="1318752"/>
                      </a:cubicBezTo>
                      <a:cubicBezTo>
                        <a:pt x="1384804" y="1318752"/>
                        <a:pt x="1328262" y="1401377"/>
                        <a:pt x="1242451" y="1349612"/>
                      </a:cubicBezTo>
                      <a:cubicBezTo>
                        <a:pt x="1313528" y="1311585"/>
                        <a:pt x="1405311" y="1228164"/>
                        <a:pt x="1338017" y="1069286"/>
                      </a:cubicBezTo>
                      <a:cubicBezTo>
                        <a:pt x="1271320" y="910209"/>
                        <a:pt x="945203" y="903838"/>
                        <a:pt x="838488" y="730825"/>
                      </a:cubicBezTo>
                      <a:close/>
                    </a:path>
                  </a:pathLst>
                </a:custGeom>
                <a:solidFill>
                  <a:srgbClr val="3E281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140">
                  <a:extLst>
                    <a:ext uri="{FF2B5EF4-FFF2-40B4-BE49-F238E27FC236}">
                      <a16:creationId xmlns:a16="http://schemas.microsoft.com/office/drawing/2014/main" id="{9C9FCDB8-15A7-2BA9-8B94-49B8925D2A61}"/>
                    </a:ext>
                  </a:extLst>
                </p:cNvPr>
                <p:cNvSpPr/>
                <p:nvPr/>
              </p:nvSpPr>
              <p:spPr>
                <a:xfrm>
                  <a:off x="9840726" y="1554532"/>
                  <a:ext cx="1847973" cy="1476715"/>
                </a:xfrm>
                <a:custGeom>
                  <a:avLst/>
                  <a:gdLst>
                    <a:gd name="connsiteX0" fmla="*/ 858671 w 1847973"/>
                    <a:gd name="connsiteY0" fmla="*/ 551440 h 1476715"/>
                    <a:gd name="connsiteX1" fmla="*/ 957423 w 1847973"/>
                    <a:gd name="connsiteY1" fmla="*/ 943657 h 1476715"/>
                    <a:gd name="connsiteX2" fmla="*/ 704373 w 1847973"/>
                    <a:gd name="connsiteY2" fmla="*/ 498083 h 1476715"/>
                    <a:gd name="connsiteX3" fmla="*/ 737224 w 1847973"/>
                    <a:gd name="connsiteY3" fmla="*/ 968743 h 1476715"/>
                    <a:gd name="connsiteX4" fmla="*/ 632500 w 1847973"/>
                    <a:gd name="connsiteY4" fmla="*/ 437558 h 1476715"/>
                    <a:gd name="connsiteX5" fmla="*/ 14509 w 1847973"/>
                    <a:gd name="connsiteY5" fmla="*/ 280870 h 1476715"/>
                    <a:gd name="connsiteX6" fmla="*/ 237694 w 1847973"/>
                    <a:gd name="connsiteY6" fmla="*/ 441938 h 1476715"/>
                    <a:gd name="connsiteX7" fmla="*/ 162238 w 1847973"/>
                    <a:gd name="connsiteY7" fmla="*/ 266337 h 1476715"/>
                    <a:gd name="connsiteX8" fmla="*/ 265966 w 1847973"/>
                    <a:gd name="connsiteY8" fmla="*/ 322481 h 1476715"/>
                    <a:gd name="connsiteX9" fmla="*/ 735830 w 1847973"/>
                    <a:gd name="connsiteY9" fmla="*/ 11296 h 1476715"/>
                    <a:gd name="connsiteX10" fmla="*/ 1435450 w 1847973"/>
                    <a:gd name="connsiteY10" fmla="*/ 277088 h 1476715"/>
                    <a:gd name="connsiteX11" fmla="*/ 1722544 w 1847973"/>
                    <a:gd name="connsiteY11" fmla="*/ 591259 h 1476715"/>
                    <a:gd name="connsiteX12" fmla="*/ 1847974 w 1847973"/>
                    <a:gd name="connsiteY12" fmla="*/ 776816 h 1476715"/>
                    <a:gd name="connsiteX13" fmla="*/ 1696862 w 1847973"/>
                    <a:gd name="connsiteY13" fmla="*/ 710517 h 1476715"/>
                    <a:gd name="connsiteX14" fmla="*/ 1751613 w 1847973"/>
                    <a:gd name="connsiteY14" fmla="*/ 967151 h 1476715"/>
                    <a:gd name="connsiteX15" fmla="*/ 1812734 w 1847973"/>
                    <a:gd name="connsiteY15" fmla="*/ 1095368 h 1476715"/>
                    <a:gd name="connsiteX16" fmla="*/ 1542563 w 1847973"/>
                    <a:gd name="connsiteY16" fmla="*/ 1138372 h 1476715"/>
                    <a:gd name="connsiteX17" fmla="*/ 1668789 w 1847973"/>
                    <a:gd name="connsiteY17" fmla="*/ 1394806 h 1476715"/>
                    <a:gd name="connsiteX18" fmla="*/ 1387070 w 1847973"/>
                    <a:gd name="connsiteY18" fmla="*/ 1416309 h 1476715"/>
                    <a:gd name="connsiteX19" fmla="*/ 1458544 w 1847973"/>
                    <a:gd name="connsiteY19" fmla="*/ 1232743 h 1476715"/>
                    <a:gd name="connsiteX20" fmla="*/ 1333513 w 1847973"/>
                    <a:gd name="connsiteY20" fmla="*/ 1325123 h 1476715"/>
                    <a:gd name="connsiteX21" fmla="*/ 1379504 w 1847973"/>
                    <a:gd name="connsiteY21" fmla="*/ 1031657 h 1476715"/>
                    <a:gd name="connsiteX22" fmla="*/ 858671 w 1847973"/>
                    <a:gd name="connsiteY22" fmla="*/ 551440 h 1476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847973" h="1476715">
                      <a:moveTo>
                        <a:pt x="858671" y="551440"/>
                      </a:moveTo>
                      <a:cubicBezTo>
                        <a:pt x="858671" y="551440"/>
                        <a:pt x="694020" y="697576"/>
                        <a:pt x="957423" y="943657"/>
                      </a:cubicBezTo>
                      <a:cubicBezTo>
                        <a:pt x="635088" y="847893"/>
                        <a:pt x="639667" y="597830"/>
                        <a:pt x="704373" y="498083"/>
                      </a:cubicBezTo>
                      <a:cubicBezTo>
                        <a:pt x="611794" y="556219"/>
                        <a:pt x="611396" y="879151"/>
                        <a:pt x="737224" y="968743"/>
                      </a:cubicBezTo>
                      <a:cubicBezTo>
                        <a:pt x="604427" y="966553"/>
                        <a:pt x="417876" y="632671"/>
                        <a:pt x="632500" y="437558"/>
                      </a:cubicBezTo>
                      <a:cubicBezTo>
                        <a:pt x="415685" y="669504"/>
                        <a:pt x="-92007" y="893485"/>
                        <a:pt x="14509" y="280870"/>
                      </a:cubicBezTo>
                      <a:cubicBezTo>
                        <a:pt x="49948" y="346174"/>
                        <a:pt x="135957" y="421431"/>
                        <a:pt x="237694" y="441938"/>
                      </a:cubicBezTo>
                      <a:cubicBezTo>
                        <a:pt x="146708" y="395748"/>
                        <a:pt x="140138" y="285051"/>
                        <a:pt x="162238" y="266337"/>
                      </a:cubicBezTo>
                      <a:cubicBezTo>
                        <a:pt x="160645" y="320490"/>
                        <a:pt x="175975" y="390771"/>
                        <a:pt x="265966" y="322481"/>
                      </a:cubicBezTo>
                      <a:cubicBezTo>
                        <a:pt x="356156" y="254391"/>
                        <a:pt x="398364" y="56490"/>
                        <a:pt x="735830" y="11296"/>
                      </a:cubicBezTo>
                      <a:cubicBezTo>
                        <a:pt x="1073296" y="-34098"/>
                        <a:pt x="1382291" y="57884"/>
                        <a:pt x="1435450" y="277088"/>
                      </a:cubicBezTo>
                      <a:cubicBezTo>
                        <a:pt x="1622399" y="293812"/>
                        <a:pt x="1714382" y="432183"/>
                        <a:pt x="1722544" y="591259"/>
                      </a:cubicBezTo>
                      <a:cubicBezTo>
                        <a:pt x="1730906" y="750535"/>
                        <a:pt x="1799993" y="767857"/>
                        <a:pt x="1847974" y="776816"/>
                      </a:cubicBezTo>
                      <a:cubicBezTo>
                        <a:pt x="1811938" y="791947"/>
                        <a:pt x="1733694" y="728834"/>
                        <a:pt x="1696862" y="710517"/>
                      </a:cubicBezTo>
                      <a:cubicBezTo>
                        <a:pt x="1706219" y="808870"/>
                        <a:pt x="1827069" y="862228"/>
                        <a:pt x="1751613" y="967151"/>
                      </a:cubicBezTo>
                      <a:cubicBezTo>
                        <a:pt x="1675956" y="1072074"/>
                        <a:pt x="1758979" y="1091585"/>
                        <a:pt x="1812734" y="1095368"/>
                      </a:cubicBezTo>
                      <a:cubicBezTo>
                        <a:pt x="1806562" y="1146336"/>
                        <a:pt x="1697857" y="1287295"/>
                        <a:pt x="1542563" y="1138372"/>
                      </a:cubicBezTo>
                      <a:cubicBezTo>
                        <a:pt x="1620608" y="1243893"/>
                        <a:pt x="1542165" y="1341051"/>
                        <a:pt x="1668789" y="1394806"/>
                      </a:cubicBezTo>
                      <a:cubicBezTo>
                        <a:pt x="1646291" y="1468073"/>
                        <a:pt x="1486418" y="1524815"/>
                        <a:pt x="1387070" y="1416309"/>
                      </a:cubicBezTo>
                      <a:cubicBezTo>
                        <a:pt x="1363378" y="1428453"/>
                        <a:pt x="1458544" y="1232743"/>
                        <a:pt x="1458544" y="1232743"/>
                      </a:cubicBezTo>
                      <a:cubicBezTo>
                        <a:pt x="1458544" y="1232743"/>
                        <a:pt x="1374725" y="1338463"/>
                        <a:pt x="1333513" y="1325123"/>
                      </a:cubicBezTo>
                      <a:cubicBezTo>
                        <a:pt x="1373929" y="1270969"/>
                        <a:pt x="1446799" y="1190535"/>
                        <a:pt x="1379504" y="1031657"/>
                      </a:cubicBezTo>
                      <a:cubicBezTo>
                        <a:pt x="1312409" y="872780"/>
                        <a:pt x="743396" y="795531"/>
                        <a:pt x="858671" y="551440"/>
                      </a:cubicBezTo>
                      <a:close/>
                    </a:path>
                  </a:pathLst>
                </a:custGeom>
                <a:solidFill>
                  <a:srgbClr val="4F3628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141">
                  <a:extLst>
                    <a:ext uri="{FF2B5EF4-FFF2-40B4-BE49-F238E27FC236}">
                      <a16:creationId xmlns:a16="http://schemas.microsoft.com/office/drawing/2014/main" id="{452DAF20-5F8A-14C0-8A56-CE07A54E4DF4}"/>
                    </a:ext>
                  </a:extLst>
                </p:cNvPr>
                <p:cNvSpPr/>
                <p:nvPr/>
              </p:nvSpPr>
              <p:spPr>
                <a:xfrm>
                  <a:off x="11216049" y="1623167"/>
                  <a:ext cx="254045" cy="234650"/>
                </a:xfrm>
                <a:custGeom>
                  <a:avLst/>
                  <a:gdLst>
                    <a:gd name="connsiteX0" fmla="*/ 7167 w 254045"/>
                    <a:gd name="connsiteY0" fmla="*/ 157484 h 234650"/>
                    <a:gd name="connsiteX1" fmla="*/ 0 w 254045"/>
                    <a:gd name="connsiteY1" fmla="*/ 0 h 234650"/>
                    <a:gd name="connsiteX2" fmla="*/ 78443 w 254045"/>
                    <a:gd name="connsiteY2" fmla="*/ 156688 h 234650"/>
                    <a:gd name="connsiteX3" fmla="*/ 254045 w 254045"/>
                    <a:gd name="connsiteY3" fmla="*/ 196905 h 234650"/>
                    <a:gd name="connsiteX4" fmla="*/ 78842 w 254045"/>
                    <a:gd name="connsiteY4" fmla="*/ 232742 h 234650"/>
                    <a:gd name="connsiteX5" fmla="*/ 7167 w 254045"/>
                    <a:gd name="connsiteY5" fmla="*/ 157484 h 23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045" h="234650">
                      <a:moveTo>
                        <a:pt x="7167" y="157484"/>
                      </a:moveTo>
                      <a:cubicBezTo>
                        <a:pt x="7167" y="157484"/>
                        <a:pt x="47185" y="62516"/>
                        <a:pt x="0" y="0"/>
                      </a:cubicBezTo>
                      <a:cubicBezTo>
                        <a:pt x="72868" y="6371"/>
                        <a:pt x="95168" y="96959"/>
                        <a:pt x="78443" y="156688"/>
                      </a:cubicBezTo>
                      <a:cubicBezTo>
                        <a:pt x="181774" y="107511"/>
                        <a:pt x="254045" y="196905"/>
                        <a:pt x="254045" y="196905"/>
                      </a:cubicBezTo>
                      <a:cubicBezTo>
                        <a:pt x="254045" y="196905"/>
                        <a:pt x="106515" y="179185"/>
                        <a:pt x="78842" y="232742"/>
                      </a:cubicBezTo>
                      <a:cubicBezTo>
                        <a:pt x="-3783" y="248869"/>
                        <a:pt x="7167" y="157484"/>
                        <a:pt x="7167" y="157484"/>
                      </a:cubicBezTo>
                      <a:close/>
                    </a:path>
                  </a:pathLst>
                </a:custGeom>
                <a:solidFill>
                  <a:srgbClr val="4F3628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142">
                  <a:extLst>
                    <a:ext uri="{FF2B5EF4-FFF2-40B4-BE49-F238E27FC236}">
                      <a16:creationId xmlns:a16="http://schemas.microsoft.com/office/drawing/2014/main" id="{EC72C34B-0F7C-B953-D07F-9B6768FA0529}"/>
                    </a:ext>
                  </a:extLst>
                </p:cNvPr>
                <p:cNvSpPr/>
                <p:nvPr/>
              </p:nvSpPr>
              <p:spPr>
                <a:xfrm>
                  <a:off x="9871561" y="1926190"/>
                  <a:ext cx="399185" cy="248578"/>
                </a:xfrm>
                <a:custGeom>
                  <a:avLst/>
                  <a:gdLst>
                    <a:gd name="connsiteX0" fmla="*/ 399185 w 399185"/>
                    <a:gd name="connsiteY0" fmla="*/ 41412 h 248578"/>
                    <a:gd name="connsiteX1" fmla="*/ 0 w 399185"/>
                    <a:gd name="connsiteY1" fmla="*/ 0 h 248578"/>
                    <a:gd name="connsiteX2" fmla="*/ 317158 w 399185"/>
                    <a:gd name="connsiteY2" fmla="*/ 230552 h 248578"/>
                    <a:gd name="connsiteX3" fmla="*/ 100344 w 399185"/>
                    <a:gd name="connsiteY3" fmla="*/ 133195 h 248578"/>
                    <a:gd name="connsiteX4" fmla="*/ 399185 w 399185"/>
                    <a:gd name="connsiteY4" fmla="*/ 41412 h 24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185" h="248578">
                      <a:moveTo>
                        <a:pt x="399185" y="41412"/>
                      </a:moveTo>
                      <a:cubicBezTo>
                        <a:pt x="399185" y="41412"/>
                        <a:pt x="174407" y="218009"/>
                        <a:pt x="0" y="0"/>
                      </a:cubicBezTo>
                      <a:cubicBezTo>
                        <a:pt x="49376" y="167837"/>
                        <a:pt x="131403" y="297647"/>
                        <a:pt x="317158" y="230552"/>
                      </a:cubicBezTo>
                      <a:cubicBezTo>
                        <a:pt x="214824" y="228760"/>
                        <a:pt x="155891" y="199692"/>
                        <a:pt x="100344" y="133195"/>
                      </a:cubicBezTo>
                      <a:cubicBezTo>
                        <a:pt x="203077" y="157484"/>
                        <a:pt x="334081" y="110099"/>
                        <a:pt x="399185" y="41412"/>
                      </a:cubicBezTo>
                      <a:close/>
                    </a:path>
                  </a:pathLst>
                </a:custGeom>
                <a:solidFill>
                  <a:srgbClr val="3E281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143">
                  <a:extLst>
                    <a:ext uri="{FF2B5EF4-FFF2-40B4-BE49-F238E27FC236}">
                      <a16:creationId xmlns:a16="http://schemas.microsoft.com/office/drawing/2014/main" id="{745B723B-B01D-A7A1-2E3B-0B686318B6F5}"/>
                    </a:ext>
                  </a:extLst>
                </p:cNvPr>
                <p:cNvSpPr/>
                <p:nvPr/>
              </p:nvSpPr>
              <p:spPr>
                <a:xfrm>
                  <a:off x="10726077" y="2003114"/>
                  <a:ext cx="416903" cy="447491"/>
                </a:xfrm>
                <a:custGeom>
                  <a:avLst/>
                  <a:gdLst>
                    <a:gd name="connsiteX0" fmla="*/ 261809 w 416903"/>
                    <a:gd name="connsiteY0" fmla="*/ 126 h 447491"/>
                    <a:gd name="connsiteX1" fmla="*/ 11746 w 416903"/>
                    <a:gd name="connsiteY1" fmla="*/ 199818 h 447491"/>
                    <a:gd name="connsiteX2" fmla="*/ 416904 w 416903"/>
                    <a:gd name="connsiteY2" fmla="*/ 447492 h 447491"/>
                    <a:gd name="connsiteX3" fmla="*/ 203076 w 416903"/>
                    <a:gd name="connsiteY3" fmla="*/ 290207 h 447491"/>
                    <a:gd name="connsiteX4" fmla="*/ 261809 w 416903"/>
                    <a:gd name="connsiteY4" fmla="*/ 126 h 447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903" h="447491">
                      <a:moveTo>
                        <a:pt x="261809" y="126"/>
                      </a:moveTo>
                      <a:cubicBezTo>
                        <a:pt x="272162" y="-3458"/>
                        <a:pt x="-66499" y="69809"/>
                        <a:pt x="11746" y="199818"/>
                      </a:cubicBezTo>
                      <a:cubicBezTo>
                        <a:pt x="89990" y="329628"/>
                        <a:pt x="335474" y="370243"/>
                        <a:pt x="416904" y="447492"/>
                      </a:cubicBezTo>
                      <a:cubicBezTo>
                        <a:pt x="397990" y="395329"/>
                        <a:pt x="306009" y="348343"/>
                        <a:pt x="203076" y="290207"/>
                      </a:cubicBezTo>
                      <a:cubicBezTo>
                        <a:pt x="99945" y="231872"/>
                        <a:pt x="36036" y="79166"/>
                        <a:pt x="261809" y="126"/>
                      </a:cubicBezTo>
                      <a:close/>
                    </a:path>
                  </a:pathLst>
                </a:custGeom>
                <a:solidFill>
                  <a:srgbClr val="3E281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144">
                  <a:extLst>
                    <a:ext uri="{FF2B5EF4-FFF2-40B4-BE49-F238E27FC236}">
                      <a16:creationId xmlns:a16="http://schemas.microsoft.com/office/drawing/2014/main" id="{1014A0A8-163D-F456-218D-45126229C454}"/>
                    </a:ext>
                  </a:extLst>
                </p:cNvPr>
                <p:cNvSpPr/>
                <p:nvPr/>
              </p:nvSpPr>
              <p:spPr>
                <a:xfrm>
                  <a:off x="11278962" y="1858896"/>
                  <a:ext cx="251258" cy="227963"/>
                </a:xfrm>
                <a:custGeom>
                  <a:avLst/>
                  <a:gdLst>
                    <a:gd name="connsiteX0" fmla="*/ 0 w 251258"/>
                    <a:gd name="connsiteY0" fmla="*/ 0 h 227963"/>
                    <a:gd name="connsiteX1" fmla="*/ 251259 w 251258"/>
                    <a:gd name="connsiteY1" fmla="*/ 227964 h 227963"/>
                    <a:gd name="connsiteX2" fmla="*/ 0 w 251258"/>
                    <a:gd name="connsiteY2" fmla="*/ 0 h 22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258" h="227963">
                      <a:moveTo>
                        <a:pt x="0" y="0"/>
                      </a:moveTo>
                      <a:cubicBezTo>
                        <a:pt x="0" y="0"/>
                        <a:pt x="193720" y="199"/>
                        <a:pt x="251259" y="227964"/>
                      </a:cubicBezTo>
                      <a:cubicBezTo>
                        <a:pt x="213630" y="146335"/>
                        <a:pt x="128416" y="46389"/>
                        <a:pt x="0" y="0"/>
                      </a:cubicBezTo>
                      <a:close/>
                    </a:path>
                  </a:pathLst>
                </a:custGeom>
                <a:solidFill>
                  <a:srgbClr val="5C4031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145">
                  <a:extLst>
                    <a:ext uri="{FF2B5EF4-FFF2-40B4-BE49-F238E27FC236}">
                      <a16:creationId xmlns:a16="http://schemas.microsoft.com/office/drawing/2014/main" id="{0ECABC26-7EF1-6D6D-FAD0-3767A18FD187}"/>
                    </a:ext>
                  </a:extLst>
                </p:cNvPr>
                <p:cNvSpPr/>
                <p:nvPr/>
              </p:nvSpPr>
              <p:spPr>
                <a:xfrm>
                  <a:off x="10013914" y="1822262"/>
                  <a:ext cx="196506" cy="118791"/>
                </a:xfrm>
                <a:custGeom>
                  <a:avLst/>
                  <a:gdLst>
                    <a:gd name="connsiteX0" fmla="*/ 196507 w 196506"/>
                    <a:gd name="connsiteY0" fmla="*/ 0 h 118791"/>
                    <a:gd name="connsiteX1" fmla="*/ 0 w 196506"/>
                    <a:gd name="connsiteY1" fmla="*/ 86208 h 118791"/>
                    <a:gd name="connsiteX2" fmla="*/ 196507 w 196506"/>
                    <a:gd name="connsiteY2" fmla="*/ 0 h 118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506" h="118791">
                      <a:moveTo>
                        <a:pt x="196507" y="0"/>
                      </a:moveTo>
                      <a:cubicBezTo>
                        <a:pt x="196507" y="0"/>
                        <a:pt x="80832" y="126027"/>
                        <a:pt x="0" y="86208"/>
                      </a:cubicBezTo>
                      <a:cubicBezTo>
                        <a:pt x="44398" y="119258"/>
                        <a:pt x="107113" y="166842"/>
                        <a:pt x="196507" y="0"/>
                      </a:cubicBezTo>
                      <a:close/>
                    </a:path>
                  </a:pathLst>
                </a:custGeom>
                <a:solidFill>
                  <a:srgbClr val="3E281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146">
                  <a:extLst>
                    <a:ext uri="{FF2B5EF4-FFF2-40B4-BE49-F238E27FC236}">
                      <a16:creationId xmlns:a16="http://schemas.microsoft.com/office/drawing/2014/main" id="{A60E596B-B82D-CE09-0433-6DB018700914}"/>
                    </a:ext>
                  </a:extLst>
                </p:cNvPr>
                <p:cNvSpPr/>
                <p:nvPr/>
              </p:nvSpPr>
              <p:spPr>
                <a:xfrm>
                  <a:off x="10390206" y="2000850"/>
                  <a:ext cx="115073" cy="331492"/>
                </a:xfrm>
                <a:custGeom>
                  <a:avLst/>
                  <a:gdLst>
                    <a:gd name="connsiteX0" fmla="*/ 115074 w 115073"/>
                    <a:gd name="connsiteY0" fmla="*/ 0 h 331492"/>
                    <a:gd name="connsiteX1" fmla="*/ 45590 w 115073"/>
                    <a:gd name="connsiteY1" fmla="*/ 331493 h 331492"/>
                    <a:gd name="connsiteX2" fmla="*/ 115074 w 115073"/>
                    <a:gd name="connsiteY2" fmla="*/ 0 h 33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073" h="331492">
                      <a:moveTo>
                        <a:pt x="115074" y="0"/>
                      </a:moveTo>
                      <a:cubicBezTo>
                        <a:pt x="115074" y="0"/>
                        <a:pt x="-88202" y="134986"/>
                        <a:pt x="45590" y="331493"/>
                      </a:cubicBezTo>
                      <a:cubicBezTo>
                        <a:pt x="33246" y="211638"/>
                        <a:pt x="-202" y="170823"/>
                        <a:pt x="115074" y="0"/>
                      </a:cubicBezTo>
                      <a:close/>
                    </a:path>
                  </a:pathLst>
                </a:custGeom>
                <a:solidFill>
                  <a:srgbClr val="3E281B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147">
                  <a:extLst>
                    <a:ext uri="{FF2B5EF4-FFF2-40B4-BE49-F238E27FC236}">
                      <a16:creationId xmlns:a16="http://schemas.microsoft.com/office/drawing/2014/main" id="{0E682F67-2947-0616-68B5-F0DEE1751FD2}"/>
                    </a:ext>
                  </a:extLst>
                </p:cNvPr>
                <p:cNvSpPr/>
                <p:nvPr/>
              </p:nvSpPr>
              <p:spPr>
                <a:xfrm>
                  <a:off x="11118602" y="1918114"/>
                  <a:ext cx="362400" cy="601378"/>
                </a:xfrm>
                <a:custGeom>
                  <a:avLst/>
                  <a:gdLst>
                    <a:gd name="connsiteX0" fmla="*/ 142443 w 362400"/>
                    <a:gd name="connsiteY0" fmla="*/ 2501 h 601378"/>
                    <a:gd name="connsiteX1" fmla="*/ 346914 w 362400"/>
                    <a:gd name="connsiteY1" fmla="*/ 456636 h 601378"/>
                    <a:gd name="connsiteX2" fmla="*/ 239402 w 362400"/>
                    <a:gd name="connsiteY2" fmla="*/ 208564 h 601378"/>
                    <a:gd name="connsiteX3" fmla="*/ 278623 w 362400"/>
                    <a:gd name="connsiteY3" fmla="*/ 601378 h 601378"/>
                    <a:gd name="connsiteX4" fmla="*/ 76940 w 362400"/>
                    <a:gd name="connsiteY4" fmla="*/ 210953 h 601378"/>
                    <a:gd name="connsiteX5" fmla="*/ 209936 w 362400"/>
                    <a:gd name="connsiteY5" fmla="*/ 545034 h 601378"/>
                    <a:gd name="connsiteX6" fmla="*/ 17809 w 362400"/>
                    <a:gd name="connsiteY6" fmla="*/ 48890 h 601378"/>
                    <a:gd name="connsiteX7" fmla="*/ 202171 w 362400"/>
                    <a:gd name="connsiteY7" fmla="*/ 244003 h 601378"/>
                    <a:gd name="connsiteX8" fmla="*/ 142443 w 362400"/>
                    <a:gd name="connsiteY8" fmla="*/ 2501 h 60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2400" h="601378">
                      <a:moveTo>
                        <a:pt x="142443" y="2501"/>
                      </a:moveTo>
                      <a:cubicBezTo>
                        <a:pt x="193411" y="-27961"/>
                        <a:pt x="423565" y="225487"/>
                        <a:pt x="346914" y="456636"/>
                      </a:cubicBezTo>
                      <a:cubicBezTo>
                        <a:pt x="311474" y="275062"/>
                        <a:pt x="239402" y="208564"/>
                        <a:pt x="239402" y="208564"/>
                      </a:cubicBezTo>
                      <a:cubicBezTo>
                        <a:pt x="239402" y="208564"/>
                        <a:pt x="328995" y="337378"/>
                        <a:pt x="278623" y="601378"/>
                      </a:cubicBezTo>
                      <a:cubicBezTo>
                        <a:pt x="199184" y="302139"/>
                        <a:pt x="76940" y="210953"/>
                        <a:pt x="76940" y="210953"/>
                      </a:cubicBezTo>
                      <a:cubicBezTo>
                        <a:pt x="76940" y="210953"/>
                        <a:pt x="151203" y="428564"/>
                        <a:pt x="209936" y="545034"/>
                      </a:cubicBezTo>
                      <a:cubicBezTo>
                        <a:pt x="19004" y="363460"/>
                        <a:pt x="-31765" y="103840"/>
                        <a:pt x="17809" y="48890"/>
                      </a:cubicBezTo>
                      <a:cubicBezTo>
                        <a:pt x="67384" y="5288"/>
                        <a:pt x="202171" y="244003"/>
                        <a:pt x="202171" y="244003"/>
                      </a:cubicBezTo>
                      <a:cubicBezTo>
                        <a:pt x="202171" y="244003"/>
                        <a:pt x="98243" y="28980"/>
                        <a:pt x="142443" y="2501"/>
                      </a:cubicBezTo>
                      <a:close/>
                    </a:path>
                  </a:pathLst>
                </a:custGeom>
                <a:solidFill>
                  <a:srgbClr val="5C4031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148">
                  <a:extLst>
                    <a:ext uri="{FF2B5EF4-FFF2-40B4-BE49-F238E27FC236}">
                      <a16:creationId xmlns:a16="http://schemas.microsoft.com/office/drawing/2014/main" id="{62648E96-D88D-4F3C-3C49-124F16A08E35}"/>
                    </a:ext>
                  </a:extLst>
                </p:cNvPr>
                <p:cNvSpPr/>
                <p:nvPr/>
              </p:nvSpPr>
              <p:spPr>
                <a:xfrm>
                  <a:off x="10191905" y="1586587"/>
                  <a:ext cx="1026931" cy="386588"/>
                </a:xfrm>
                <a:custGeom>
                  <a:avLst/>
                  <a:gdLst>
                    <a:gd name="connsiteX0" fmla="*/ 1026932 w 1026931"/>
                    <a:gd name="connsiteY0" fmla="*/ 203621 h 386588"/>
                    <a:gd name="connsiteX1" fmla="*/ 302823 w 1026931"/>
                    <a:gd name="connsiteY1" fmla="*/ 45141 h 386588"/>
                    <a:gd name="connsiteX2" fmla="*/ 657610 w 1026931"/>
                    <a:gd name="connsiteY2" fmla="*/ 75802 h 386588"/>
                    <a:gd name="connsiteX3" fmla="*/ 0 w 1026931"/>
                    <a:gd name="connsiteY3" fmla="*/ 301973 h 386588"/>
                    <a:gd name="connsiteX4" fmla="*/ 782443 w 1026931"/>
                    <a:gd name="connsiteY4" fmla="*/ 192869 h 386588"/>
                    <a:gd name="connsiteX5" fmla="*/ 346624 w 1026931"/>
                    <a:gd name="connsiteY5" fmla="*/ 246028 h 386588"/>
                    <a:gd name="connsiteX6" fmla="*/ 889954 w 1026931"/>
                    <a:gd name="connsiteY6" fmla="*/ 241449 h 386588"/>
                    <a:gd name="connsiteX7" fmla="*/ 603257 w 1026931"/>
                    <a:gd name="connsiteY7" fmla="*/ 386589 h 386588"/>
                    <a:gd name="connsiteX8" fmla="*/ 1003240 w 1026931"/>
                    <a:gd name="connsiteY8" fmla="*/ 231892 h 386588"/>
                    <a:gd name="connsiteX9" fmla="*/ 653031 w 1026931"/>
                    <a:gd name="connsiteY9" fmla="*/ 111838 h 386588"/>
                    <a:gd name="connsiteX10" fmla="*/ 1026932 w 1026931"/>
                    <a:gd name="connsiteY10" fmla="*/ 203621 h 386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6931" h="386588">
                      <a:moveTo>
                        <a:pt x="1026932" y="203621"/>
                      </a:moveTo>
                      <a:cubicBezTo>
                        <a:pt x="922208" y="72019"/>
                        <a:pt x="721520" y="-76506"/>
                        <a:pt x="302823" y="45141"/>
                      </a:cubicBezTo>
                      <a:cubicBezTo>
                        <a:pt x="516850" y="16272"/>
                        <a:pt x="657610" y="75802"/>
                        <a:pt x="657610" y="75802"/>
                      </a:cubicBezTo>
                      <a:cubicBezTo>
                        <a:pt x="657610" y="75802"/>
                        <a:pt x="182968" y="69232"/>
                        <a:pt x="0" y="301973"/>
                      </a:cubicBezTo>
                      <a:cubicBezTo>
                        <a:pt x="160670" y="169774"/>
                        <a:pt x="501918" y="92924"/>
                        <a:pt x="782443" y="192869"/>
                      </a:cubicBezTo>
                      <a:cubicBezTo>
                        <a:pt x="603257" y="238064"/>
                        <a:pt x="346624" y="246028"/>
                        <a:pt x="346624" y="246028"/>
                      </a:cubicBezTo>
                      <a:cubicBezTo>
                        <a:pt x="346624" y="246028"/>
                        <a:pt x="731474" y="341593"/>
                        <a:pt x="889954" y="241449"/>
                      </a:cubicBezTo>
                      <a:cubicBezTo>
                        <a:pt x="767113" y="361105"/>
                        <a:pt x="603257" y="386589"/>
                        <a:pt x="603257" y="386589"/>
                      </a:cubicBezTo>
                      <a:cubicBezTo>
                        <a:pt x="603257" y="386589"/>
                        <a:pt x="897321" y="378824"/>
                        <a:pt x="1003240" y="231892"/>
                      </a:cubicBezTo>
                      <a:cubicBezTo>
                        <a:pt x="926189" y="169177"/>
                        <a:pt x="825647" y="121793"/>
                        <a:pt x="653031" y="111838"/>
                      </a:cubicBezTo>
                      <a:cubicBezTo>
                        <a:pt x="807131" y="47331"/>
                        <a:pt x="1026932" y="203621"/>
                        <a:pt x="1026932" y="203621"/>
                      </a:cubicBezTo>
                      <a:close/>
                    </a:path>
                  </a:pathLst>
                </a:custGeom>
                <a:solidFill>
                  <a:srgbClr val="5C4031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72" name="Đồ họa 2">
                <a:extLst>
                  <a:ext uri="{FF2B5EF4-FFF2-40B4-BE49-F238E27FC236}">
                    <a16:creationId xmlns:a16="http://schemas.microsoft.com/office/drawing/2014/main" id="{5FD5E097-D393-4EBD-DB0F-74A3E3AB5848}"/>
                  </a:ext>
                </a:extLst>
              </p:cNvPr>
              <p:cNvGrpSpPr/>
              <p:nvPr/>
            </p:nvGrpSpPr>
            <p:grpSpPr>
              <a:xfrm>
                <a:off x="11122054" y="2862924"/>
                <a:ext cx="290487" cy="269350"/>
                <a:chOff x="11122054" y="2862924"/>
                <a:chExt cx="290487" cy="269350"/>
              </a:xfrm>
            </p:grpSpPr>
            <p:sp>
              <p:nvSpPr>
                <p:cNvPr id="73" name="Hình tự do: Hình 150">
                  <a:extLst>
                    <a:ext uri="{FF2B5EF4-FFF2-40B4-BE49-F238E27FC236}">
                      <a16:creationId xmlns:a16="http://schemas.microsoft.com/office/drawing/2014/main" id="{CFBDF903-0137-DD16-C42B-0218603F5CEE}"/>
                    </a:ext>
                  </a:extLst>
                </p:cNvPr>
                <p:cNvSpPr/>
                <p:nvPr/>
              </p:nvSpPr>
              <p:spPr>
                <a:xfrm>
                  <a:off x="11122054" y="2862924"/>
                  <a:ext cx="290487" cy="269350"/>
                </a:xfrm>
                <a:custGeom>
                  <a:avLst/>
                  <a:gdLst>
                    <a:gd name="connsiteX0" fmla="*/ 86629 w 290487"/>
                    <a:gd name="connsiteY0" fmla="*/ 46595 h 269350"/>
                    <a:gd name="connsiteX1" fmla="*/ 235750 w 290487"/>
                    <a:gd name="connsiteY1" fmla="*/ 11157 h 269350"/>
                    <a:gd name="connsiteX2" fmla="*/ 195533 w 290487"/>
                    <a:gd name="connsiteY2" fmla="*/ 247283 h 269350"/>
                    <a:gd name="connsiteX3" fmla="*/ 420 w 290487"/>
                    <a:gd name="connsiteY3" fmla="*/ 172822 h 269350"/>
                    <a:gd name="connsiteX4" fmla="*/ 86629 w 290487"/>
                    <a:gd name="connsiteY4" fmla="*/ 46595 h 269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87" h="269350">
                      <a:moveTo>
                        <a:pt x="86629" y="46595"/>
                      </a:moveTo>
                      <a:cubicBezTo>
                        <a:pt x="86629" y="46595"/>
                        <a:pt x="145362" y="-27468"/>
                        <a:pt x="235750" y="11157"/>
                      </a:cubicBezTo>
                      <a:cubicBezTo>
                        <a:pt x="331117" y="52170"/>
                        <a:pt x="291696" y="195319"/>
                        <a:pt x="195533" y="247283"/>
                      </a:cubicBezTo>
                      <a:cubicBezTo>
                        <a:pt x="99172" y="299048"/>
                        <a:pt x="-7544" y="253853"/>
                        <a:pt x="420" y="172822"/>
                      </a:cubicBezTo>
                      <a:lnTo>
                        <a:pt x="86629" y="46595"/>
                      </a:lnTo>
                      <a:close/>
                    </a:path>
                  </a:pathLst>
                </a:custGeom>
                <a:solidFill>
                  <a:srgbClr val="FCC7A5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4" name="Hình tự do: Hình 151">
                  <a:extLst>
                    <a:ext uri="{FF2B5EF4-FFF2-40B4-BE49-F238E27FC236}">
                      <a16:creationId xmlns:a16="http://schemas.microsoft.com/office/drawing/2014/main" id="{73264C18-6046-292D-D36F-DA5C497DE1B5}"/>
                    </a:ext>
                  </a:extLst>
                </p:cNvPr>
                <p:cNvSpPr/>
                <p:nvPr/>
              </p:nvSpPr>
              <p:spPr>
                <a:xfrm>
                  <a:off x="11123285" y="2866679"/>
                  <a:ext cx="272141" cy="250697"/>
                </a:xfrm>
                <a:custGeom>
                  <a:avLst/>
                  <a:gdLst>
                    <a:gd name="connsiteX0" fmla="*/ 220782 w 272141"/>
                    <a:gd name="connsiteY0" fmla="*/ 10388 h 250697"/>
                    <a:gd name="connsiteX1" fmla="*/ 159063 w 272141"/>
                    <a:gd name="connsiteY1" fmla="*/ 831 h 250697"/>
                    <a:gd name="connsiteX2" fmla="*/ 203460 w 272141"/>
                    <a:gd name="connsiteY2" fmla="*/ 8795 h 250697"/>
                    <a:gd name="connsiteX3" fmla="*/ 186339 w 272141"/>
                    <a:gd name="connsiteY3" fmla="*/ 200523 h 250697"/>
                    <a:gd name="connsiteX4" fmla="*/ 383 w 272141"/>
                    <a:gd name="connsiteY4" fmla="*/ 160705 h 250697"/>
                    <a:gd name="connsiteX5" fmla="*/ 183352 w 272141"/>
                    <a:gd name="connsiteY5" fmla="*/ 230189 h 250697"/>
                    <a:gd name="connsiteX6" fmla="*/ 220782 w 272141"/>
                    <a:gd name="connsiteY6" fmla="*/ 10388 h 25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141" h="250697">
                      <a:moveTo>
                        <a:pt x="220782" y="10388"/>
                      </a:moveTo>
                      <a:cubicBezTo>
                        <a:pt x="197687" y="433"/>
                        <a:pt x="176980" y="-1359"/>
                        <a:pt x="159063" y="831"/>
                      </a:cubicBezTo>
                      <a:cubicBezTo>
                        <a:pt x="173198" y="-363"/>
                        <a:pt x="188329" y="1628"/>
                        <a:pt x="203460" y="8795"/>
                      </a:cubicBezTo>
                      <a:cubicBezTo>
                        <a:pt x="291063" y="50804"/>
                        <a:pt x="247262" y="156125"/>
                        <a:pt x="186339" y="200523"/>
                      </a:cubicBezTo>
                      <a:cubicBezTo>
                        <a:pt x="103714" y="260650"/>
                        <a:pt x="17904" y="226804"/>
                        <a:pt x="383" y="160705"/>
                      </a:cubicBezTo>
                      <a:cubicBezTo>
                        <a:pt x="-6983" y="236161"/>
                        <a:pt x="93162" y="278370"/>
                        <a:pt x="183352" y="230189"/>
                      </a:cubicBezTo>
                      <a:cubicBezTo>
                        <a:pt x="273343" y="181809"/>
                        <a:pt x="310175" y="48415"/>
                        <a:pt x="220782" y="10388"/>
                      </a:cubicBezTo>
                      <a:close/>
                    </a:path>
                  </a:pathLst>
                </a:custGeom>
                <a:solidFill>
                  <a:srgbClr val="EBAD86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5" name="Hình tự do: Hình 152">
                  <a:extLst>
                    <a:ext uri="{FF2B5EF4-FFF2-40B4-BE49-F238E27FC236}">
                      <a16:creationId xmlns:a16="http://schemas.microsoft.com/office/drawing/2014/main" id="{8DE8CE7E-8D92-CD73-98E9-BBF0CBFE85B6}"/>
                    </a:ext>
                  </a:extLst>
                </p:cNvPr>
                <p:cNvSpPr/>
                <p:nvPr/>
              </p:nvSpPr>
              <p:spPr>
                <a:xfrm>
                  <a:off x="11218505" y="2907392"/>
                  <a:ext cx="135117" cy="164190"/>
                </a:xfrm>
                <a:custGeom>
                  <a:avLst/>
                  <a:gdLst>
                    <a:gd name="connsiteX0" fmla="*/ 135118 w 135117"/>
                    <a:gd name="connsiteY0" fmla="*/ 12082 h 164190"/>
                    <a:gd name="connsiteX1" fmla="*/ 8693 w 135117"/>
                    <a:gd name="connsiteY1" fmla="*/ 164191 h 164190"/>
                    <a:gd name="connsiteX2" fmla="*/ 90520 w 135117"/>
                    <a:gd name="connsiteY2" fmla="*/ 114616 h 164190"/>
                    <a:gd name="connsiteX3" fmla="*/ 65833 w 135117"/>
                    <a:gd name="connsiteY3" fmla="*/ 44336 h 164190"/>
                    <a:gd name="connsiteX4" fmla="*/ 135118 w 135117"/>
                    <a:gd name="connsiteY4" fmla="*/ 12082 h 16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117" h="164190">
                      <a:moveTo>
                        <a:pt x="135118" y="12082"/>
                      </a:moveTo>
                      <a:cubicBezTo>
                        <a:pt x="84548" y="-33510"/>
                        <a:pt x="-32719" y="57078"/>
                        <a:pt x="8693" y="164191"/>
                      </a:cubicBezTo>
                      <a:cubicBezTo>
                        <a:pt x="25615" y="61657"/>
                        <a:pt x="73000" y="50707"/>
                        <a:pt x="90520" y="114616"/>
                      </a:cubicBezTo>
                      <a:cubicBezTo>
                        <a:pt x="106448" y="87141"/>
                        <a:pt x="102268" y="61657"/>
                        <a:pt x="65833" y="44336"/>
                      </a:cubicBezTo>
                      <a:cubicBezTo>
                        <a:pt x="89924" y="9892"/>
                        <a:pt x="135118" y="12082"/>
                        <a:pt x="135118" y="12082"/>
                      </a:cubicBezTo>
                      <a:close/>
                    </a:path>
                  </a:pathLst>
                </a:custGeom>
                <a:solidFill>
                  <a:srgbClr val="D5956A"/>
                </a:solidFill>
                <a:ln w="1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32" name="Speech Bubble: Rectangle with Corners Rounded 131">
            <a:extLst>
              <a:ext uri="{FF2B5EF4-FFF2-40B4-BE49-F238E27FC236}">
                <a16:creationId xmlns:a16="http://schemas.microsoft.com/office/drawing/2014/main" id="{00A540C9-E9F4-5386-8332-24B224F092BB}"/>
              </a:ext>
            </a:extLst>
          </p:cNvPr>
          <p:cNvSpPr/>
          <p:nvPr/>
        </p:nvSpPr>
        <p:spPr>
          <a:xfrm>
            <a:off x="3753853" y="794084"/>
            <a:ext cx="3497349" cy="2320377"/>
          </a:xfrm>
          <a:prstGeom prst="wedgeRoundRectCallout">
            <a:avLst>
              <a:gd name="adj1" fmla="val -60028"/>
              <a:gd name="adj2" fmla="val 36574"/>
              <a:gd name="adj3" fmla="val 16667"/>
            </a:avLst>
          </a:prstGeom>
          <a:solidFill>
            <a:srgbClr val="FCE4EB"/>
          </a:solidFill>
          <a:ln w="38100">
            <a:solidFill>
              <a:srgbClr val="3E2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Trên táo có bao nhiêu quả táo? Nếu mình hái 1 quả thì còn mấy quả táo?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9C0E3-9791-4A23-C50C-BC697452C860}"/>
              </a:ext>
            </a:extLst>
          </p:cNvPr>
          <p:cNvSpPr/>
          <p:nvPr/>
        </p:nvSpPr>
        <p:spPr>
          <a:xfrm>
            <a:off x="4166627" y="4060368"/>
            <a:ext cx="3059726" cy="1043542"/>
          </a:xfrm>
          <a:custGeom>
            <a:avLst/>
            <a:gdLst>
              <a:gd name="connsiteX0" fmla="*/ 0 w 3059726"/>
              <a:gd name="connsiteY0" fmla="*/ 0 h 1043542"/>
              <a:gd name="connsiteX1" fmla="*/ 0 w 3059726"/>
              <a:gd name="connsiteY1" fmla="*/ 0 h 1043542"/>
              <a:gd name="connsiteX2" fmla="*/ 3059726 w 3059726"/>
              <a:gd name="connsiteY2" fmla="*/ 0 h 1043542"/>
              <a:gd name="connsiteX3" fmla="*/ 3059726 w 3059726"/>
              <a:gd name="connsiteY3" fmla="*/ 0 h 1043542"/>
              <a:gd name="connsiteX4" fmla="*/ 3059726 w 3059726"/>
              <a:gd name="connsiteY4" fmla="*/ 1043542 h 1043542"/>
              <a:gd name="connsiteX5" fmla="*/ 3059726 w 3059726"/>
              <a:gd name="connsiteY5" fmla="*/ 1043542 h 1043542"/>
              <a:gd name="connsiteX6" fmla="*/ 0 w 3059726"/>
              <a:gd name="connsiteY6" fmla="*/ 1043542 h 1043542"/>
              <a:gd name="connsiteX7" fmla="*/ 0 w 3059726"/>
              <a:gd name="connsiteY7" fmla="*/ 1043542 h 1043542"/>
              <a:gd name="connsiteX8" fmla="*/ 0 w 3059726"/>
              <a:gd name="connsiteY8" fmla="*/ 0 h 10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726" h="1043542" fill="none" extrusionOk="0">
                <a:moveTo>
                  <a:pt x="0" y="0"/>
                </a:moveTo>
                <a:lnTo>
                  <a:pt x="0" y="0"/>
                </a:lnTo>
                <a:cubicBezTo>
                  <a:pt x="496434" y="-144622"/>
                  <a:pt x="2176185" y="-103825"/>
                  <a:pt x="3059726" y="0"/>
                </a:cubicBezTo>
                <a:lnTo>
                  <a:pt x="3059726" y="0"/>
                </a:lnTo>
                <a:cubicBezTo>
                  <a:pt x="3072633" y="518560"/>
                  <a:pt x="3108452" y="720558"/>
                  <a:pt x="3059726" y="1043542"/>
                </a:cubicBezTo>
                <a:lnTo>
                  <a:pt x="3059726" y="1043542"/>
                </a:lnTo>
                <a:cubicBezTo>
                  <a:pt x="1706889" y="1130294"/>
                  <a:pt x="1510604" y="1033332"/>
                  <a:pt x="0" y="1043542"/>
                </a:cubicBezTo>
                <a:lnTo>
                  <a:pt x="0" y="1043542"/>
                </a:lnTo>
                <a:cubicBezTo>
                  <a:pt x="67348" y="658888"/>
                  <a:pt x="79541" y="253726"/>
                  <a:pt x="0" y="0"/>
                </a:cubicBezTo>
                <a:close/>
              </a:path>
              <a:path w="3059726" h="1043542" stroke="0" extrusionOk="0">
                <a:moveTo>
                  <a:pt x="0" y="0"/>
                </a:moveTo>
                <a:lnTo>
                  <a:pt x="0" y="0"/>
                </a:lnTo>
                <a:cubicBezTo>
                  <a:pt x="519931" y="-128468"/>
                  <a:pt x="2565562" y="121380"/>
                  <a:pt x="3059726" y="0"/>
                </a:cubicBezTo>
                <a:lnTo>
                  <a:pt x="3059726" y="0"/>
                </a:lnTo>
                <a:cubicBezTo>
                  <a:pt x="2990226" y="177103"/>
                  <a:pt x="2984677" y="787681"/>
                  <a:pt x="3059726" y="1043542"/>
                </a:cubicBezTo>
                <a:lnTo>
                  <a:pt x="3059726" y="1043542"/>
                </a:lnTo>
                <a:cubicBezTo>
                  <a:pt x="1611143" y="1135757"/>
                  <a:pt x="1221040" y="941765"/>
                  <a:pt x="0" y="1043542"/>
                </a:cubicBezTo>
                <a:lnTo>
                  <a:pt x="0" y="1043542"/>
                </a:lnTo>
                <a:cubicBezTo>
                  <a:pt x="-73282" y="908581"/>
                  <a:pt x="21734" y="41910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2C323F"/>
                </a:solidFill>
                <a:latin typeface="UTM Avo" panose="02040603050506020204" pitchFamily="18" charset="0"/>
              </a:rPr>
              <a:t>6 - 1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C727D-9517-2035-01A5-D1592BC5FEEF}"/>
              </a:ext>
            </a:extLst>
          </p:cNvPr>
          <p:cNvSpPr txBox="1"/>
          <p:nvPr/>
        </p:nvSpPr>
        <p:spPr>
          <a:xfrm>
            <a:off x="6424574" y="4180580"/>
            <a:ext cx="660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endParaRPr lang="en-US" sz="5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67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D0242F-C034-EABB-0E62-66C2D0655D5B}"/>
              </a:ext>
            </a:extLst>
          </p:cNvPr>
          <p:cNvSpPr txBox="1"/>
          <p:nvPr/>
        </p:nvSpPr>
        <p:spPr>
          <a:xfrm>
            <a:off x="1217341" y="1997839"/>
            <a:ext cx="10156903" cy="334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- Tìm được kết quả phép trừ trong phạm vi 6 và thành lập Bảng trừ trong p</a:t>
            </a:r>
            <a:r>
              <a:rPr lang="en-US" sz="360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hạm </a:t>
            </a:r>
            <a:r>
              <a:rPr lang="vi-VN" sz="360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v</a:t>
            </a:r>
            <a:r>
              <a:rPr lang="en-US" sz="360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i</a:t>
            </a:r>
            <a:r>
              <a:rPr lang="vi-VN" sz="360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  6.</a:t>
            </a:r>
          </a:p>
          <a:p>
            <a:pPr algn="just">
              <a:lnSpc>
                <a:spcPct val="120000"/>
              </a:lnSpc>
            </a:pPr>
            <a:r>
              <a:rPr lang="vi-VN" sz="360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- Vận dụng được kiến thức, kĩ năng về phép trừ trong phạm vi 6 đã học vào giải quyết một số tình huống gắn với thực tế.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89C54B-2D5E-D326-6F5D-5E892BBD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12" y="695816"/>
            <a:ext cx="8853759" cy="13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88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39AE35-D8A9-632A-C30A-DFF8AA6FD645}"/>
              </a:ext>
            </a:extLst>
          </p:cNvPr>
          <p:cNvSpPr/>
          <p:nvPr/>
        </p:nvSpPr>
        <p:spPr>
          <a:xfrm>
            <a:off x="717896" y="2243291"/>
            <a:ext cx="5935567" cy="1588719"/>
          </a:xfrm>
          <a:custGeom>
            <a:avLst/>
            <a:gdLst>
              <a:gd name="connsiteX0" fmla="*/ 0 w 5935567"/>
              <a:gd name="connsiteY0" fmla="*/ 0 h 1588719"/>
              <a:gd name="connsiteX1" fmla="*/ 0 w 5935567"/>
              <a:gd name="connsiteY1" fmla="*/ 0 h 1588719"/>
              <a:gd name="connsiteX2" fmla="*/ 5935567 w 5935567"/>
              <a:gd name="connsiteY2" fmla="*/ 0 h 1588719"/>
              <a:gd name="connsiteX3" fmla="*/ 5935567 w 5935567"/>
              <a:gd name="connsiteY3" fmla="*/ 0 h 1588719"/>
              <a:gd name="connsiteX4" fmla="*/ 5935567 w 5935567"/>
              <a:gd name="connsiteY4" fmla="*/ 1588719 h 1588719"/>
              <a:gd name="connsiteX5" fmla="*/ 5935567 w 5935567"/>
              <a:gd name="connsiteY5" fmla="*/ 1588719 h 1588719"/>
              <a:gd name="connsiteX6" fmla="*/ 0 w 5935567"/>
              <a:gd name="connsiteY6" fmla="*/ 1588719 h 1588719"/>
              <a:gd name="connsiteX7" fmla="*/ 0 w 5935567"/>
              <a:gd name="connsiteY7" fmla="*/ 1588719 h 1588719"/>
              <a:gd name="connsiteX8" fmla="*/ 0 w 5935567"/>
              <a:gd name="connsiteY8" fmla="*/ 0 h 15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5567" h="1588719" fill="none" extrusionOk="0">
                <a:moveTo>
                  <a:pt x="0" y="0"/>
                </a:moveTo>
                <a:lnTo>
                  <a:pt x="0" y="0"/>
                </a:lnTo>
                <a:cubicBezTo>
                  <a:pt x="1643970" y="-144622"/>
                  <a:pt x="3262317" y="-103825"/>
                  <a:pt x="5935567" y="0"/>
                </a:cubicBezTo>
                <a:lnTo>
                  <a:pt x="5935567" y="0"/>
                </a:lnTo>
                <a:cubicBezTo>
                  <a:pt x="6035525" y="328439"/>
                  <a:pt x="5827969" y="1131981"/>
                  <a:pt x="5935567" y="1588719"/>
                </a:cubicBezTo>
                <a:lnTo>
                  <a:pt x="5935567" y="1588719"/>
                </a:lnTo>
                <a:cubicBezTo>
                  <a:pt x="5310220" y="1675471"/>
                  <a:pt x="968311" y="1578509"/>
                  <a:pt x="0" y="1588719"/>
                </a:cubicBezTo>
                <a:lnTo>
                  <a:pt x="0" y="1588719"/>
                </a:lnTo>
                <a:cubicBezTo>
                  <a:pt x="86180" y="1080331"/>
                  <a:pt x="111009" y="626984"/>
                  <a:pt x="0" y="0"/>
                </a:cubicBezTo>
                <a:close/>
              </a:path>
              <a:path w="5935567" h="1588719" stroke="0" extrusionOk="0">
                <a:moveTo>
                  <a:pt x="0" y="0"/>
                </a:moveTo>
                <a:lnTo>
                  <a:pt x="0" y="0"/>
                </a:lnTo>
                <a:cubicBezTo>
                  <a:pt x="2652771" y="-128468"/>
                  <a:pt x="3352348" y="121380"/>
                  <a:pt x="5935567" y="0"/>
                </a:cubicBezTo>
                <a:lnTo>
                  <a:pt x="5935567" y="0"/>
                </a:lnTo>
                <a:cubicBezTo>
                  <a:pt x="5985206" y="663889"/>
                  <a:pt x="5822469" y="1278156"/>
                  <a:pt x="5935567" y="1588719"/>
                </a:cubicBezTo>
                <a:lnTo>
                  <a:pt x="5935567" y="1588719"/>
                </a:lnTo>
                <a:cubicBezTo>
                  <a:pt x="5110843" y="1680934"/>
                  <a:pt x="1978738" y="1486942"/>
                  <a:pt x="0" y="1588719"/>
                </a:cubicBezTo>
                <a:lnTo>
                  <a:pt x="0" y="1588719"/>
                </a:lnTo>
                <a:cubicBezTo>
                  <a:pt x="32070" y="1190678"/>
                  <a:pt x="-133002" y="32741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2C323F"/>
                </a:solidFill>
                <a:effectLst/>
                <a:uLnTx/>
                <a:uFillTx/>
                <a:latin typeface="UTM Avo" panose="02040603050506020204" pitchFamily="18" charset="0"/>
              </a:rPr>
              <a:t>Chia sẻ bài học với người thân.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A43825-38C9-D8DE-E33C-46B7EF0E58A8}"/>
              </a:ext>
            </a:extLst>
          </p:cNvPr>
          <p:cNvSpPr/>
          <p:nvPr/>
        </p:nvSpPr>
        <p:spPr>
          <a:xfrm>
            <a:off x="4981075" y="4019955"/>
            <a:ext cx="6340616" cy="1257076"/>
          </a:xfrm>
          <a:custGeom>
            <a:avLst/>
            <a:gdLst>
              <a:gd name="connsiteX0" fmla="*/ 0 w 6340616"/>
              <a:gd name="connsiteY0" fmla="*/ 0 h 1257076"/>
              <a:gd name="connsiteX1" fmla="*/ 0 w 6340616"/>
              <a:gd name="connsiteY1" fmla="*/ 0 h 1257076"/>
              <a:gd name="connsiteX2" fmla="*/ 6340616 w 6340616"/>
              <a:gd name="connsiteY2" fmla="*/ 0 h 1257076"/>
              <a:gd name="connsiteX3" fmla="*/ 6340616 w 6340616"/>
              <a:gd name="connsiteY3" fmla="*/ 0 h 1257076"/>
              <a:gd name="connsiteX4" fmla="*/ 6340616 w 6340616"/>
              <a:gd name="connsiteY4" fmla="*/ 1257076 h 1257076"/>
              <a:gd name="connsiteX5" fmla="*/ 6340616 w 6340616"/>
              <a:gd name="connsiteY5" fmla="*/ 1257076 h 1257076"/>
              <a:gd name="connsiteX6" fmla="*/ 0 w 6340616"/>
              <a:gd name="connsiteY6" fmla="*/ 1257076 h 1257076"/>
              <a:gd name="connsiteX7" fmla="*/ 0 w 6340616"/>
              <a:gd name="connsiteY7" fmla="*/ 1257076 h 1257076"/>
              <a:gd name="connsiteX8" fmla="*/ 0 w 6340616"/>
              <a:gd name="connsiteY8" fmla="*/ 0 h 125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0616" h="1257076" fill="none" extrusionOk="0">
                <a:moveTo>
                  <a:pt x="0" y="0"/>
                </a:moveTo>
                <a:lnTo>
                  <a:pt x="0" y="0"/>
                </a:lnTo>
                <a:cubicBezTo>
                  <a:pt x="2787717" y="-144622"/>
                  <a:pt x="3583608" y="-103825"/>
                  <a:pt x="6340616" y="0"/>
                </a:cubicBezTo>
                <a:lnTo>
                  <a:pt x="6340616" y="0"/>
                </a:lnTo>
                <a:cubicBezTo>
                  <a:pt x="6242592" y="558379"/>
                  <a:pt x="6401806" y="848579"/>
                  <a:pt x="6340616" y="1257076"/>
                </a:cubicBezTo>
                <a:lnTo>
                  <a:pt x="6340616" y="1257076"/>
                </a:lnTo>
                <a:cubicBezTo>
                  <a:pt x="5442499" y="1343828"/>
                  <a:pt x="2783032" y="1246866"/>
                  <a:pt x="0" y="1257076"/>
                </a:cubicBezTo>
                <a:lnTo>
                  <a:pt x="0" y="1257076"/>
                </a:lnTo>
                <a:cubicBezTo>
                  <a:pt x="-24390" y="1053021"/>
                  <a:pt x="5882" y="130371"/>
                  <a:pt x="0" y="0"/>
                </a:cubicBezTo>
                <a:close/>
              </a:path>
              <a:path w="6340616" h="1257076" stroke="0" extrusionOk="0">
                <a:moveTo>
                  <a:pt x="0" y="0"/>
                </a:moveTo>
                <a:lnTo>
                  <a:pt x="0" y="0"/>
                </a:lnTo>
                <a:cubicBezTo>
                  <a:pt x="2956890" y="-128468"/>
                  <a:pt x="5220143" y="121380"/>
                  <a:pt x="6340616" y="0"/>
                </a:cubicBezTo>
                <a:lnTo>
                  <a:pt x="6340616" y="0"/>
                </a:lnTo>
                <a:cubicBezTo>
                  <a:pt x="6325492" y="451458"/>
                  <a:pt x="6251524" y="1069875"/>
                  <a:pt x="6340616" y="1257076"/>
                </a:cubicBezTo>
                <a:lnTo>
                  <a:pt x="6340616" y="1257076"/>
                </a:lnTo>
                <a:cubicBezTo>
                  <a:pt x="5063932" y="1349291"/>
                  <a:pt x="2579905" y="1155299"/>
                  <a:pt x="0" y="1257076"/>
                </a:cubicBezTo>
                <a:lnTo>
                  <a:pt x="0" y="1257076"/>
                </a:lnTo>
                <a:cubicBezTo>
                  <a:pt x="-107237" y="850131"/>
                  <a:pt x="109652" y="40352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2C323F"/>
                </a:solidFill>
                <a:effectLst/>
                <a:uLnTx/>
                <a:uFillTx/>
                <a:latin typeface="UTM Avo" panose="02040603050506020204" pitchFamily="18" charset="0"/>
              </a:rPr>
              <a:t>Chuẩn bị bài học mới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B10BEC-AD31-DC2E-5415-ED5174EE1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79" y="761835"/>
            <a:ext cx="5001121" cy="148145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CBB2811-E37A-8326-CE8D-6D98F320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37814">
            <a:off x="8274801" y="1407488"/>
            <a:ext cx="2583974" cy="24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2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8BF57-5F3E-F0D4-8F82-3ACB8C6FB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olorful kite with hearts and swirls&#10;&#10;AI-generated content may be incorrect.">
            <a:extLst>
              <a:ext uri="{FF2B5EF4-FFF2-40B4-BE49-F238E27FC236}">
                <a16:creationId xmlns:a16="http://schemas.microsoft.com/office/drawing/2014/main" id="{7AF6C747-DAFA-4404-3AF0-3C1F4284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803" y="51190"/>
            <a:ext cx="1096537" cy="1390071"/>
          </a:xfrm>
          <a:prstGeom prst="rect">
            <a:avLst/>
          </a:prstGeom>
        </p:spPr>
      </p:pic>
      <p:pic>
        <p:nvPicPr>
          <p:cNvPr id="30" name="Picture 29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id="{D847B502-1617-984B-2BBB-447C5FA6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45" y="5239373"/>
            <a:ext cx="1569855" cy="161862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AF8A54B-11E9-8878-35D0-0C15F57BA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3919">
            <a:off x="8806819" y="3200395"/>
            <a:ext cx="2868933" cy="280885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3F8CC279-4FA0-9CED-8B1D-68318A032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37948">
            <a:off x="261090" y="2790512"/>
            <a:ext cx="2583974" cy="2483486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7C786BB-88E2-9ED0-49FB-48094FB290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4533" y="399697"/>
            <a:ext cx="1694149" cy="1390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382A11-3EDF-E071-0875-722E25BEF6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9142" y="1548968"/>
            <a:ext cx="919966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9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321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C4FDFA8-22F2-3A35-F12F-77CA50A8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3919">
            <a:off x="8754338" y="3008418"/>
            <a:ext cx="3480932" cy="3408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33800E-96B4-C135-4663-89989C185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37948">
            <a:off x="53908" y="1376098"/>
            <a:ext cx="3386337" cy="3254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BBFB76-59F6-DF0A-B580-231790552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135" y="1272920"/>
            <a:ext cx="6432061" cy="47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28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3237C-F730-4ED3-E7BB-8315EDA48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31" y="491026"/>
            <a:ext cx="7309738" cy="483454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E0C5A8-994B-3F48-A162-5A6C43AFF16E}"/>
              </a:ext>
            </a:extLst>
          </p:cNvPr>
          <p:cNvSpPr/>
          <p:nvPr/>
        </p:nvSpPr>
        <p:spPr>
          <a:xfrm>
            <a:off x="1227117" y="4895240"/>
            <a:ext cx="9737766" cy="1367582"/>
          </a:xfrm>
          <a:custGeom>
            <a:avLst/>
            <a:gdLst>
              <a:gd name="connsiteX0" fmla="*/ 0 w 9737766"/>
              <a:gd name="connsiteY0" fmla="*/ 0 h 1367582"/>
              <a:gd name="connsiteX1" fmla="*/ 0 w 9737766"/>
              <a:gd name="connsiteY1" fmla="*/ 0 h 1367582"/>
              <a:gd name="connsiteX2" fmla="*/ 9737766 w 9737766"/>
              <a:gd name="connsiteY2" fmla="*/ 0 h 1367582"/>
              <a:gd name="connsiteX3" fmla="*/ 9737766 w 9737766"/>
              <a:gd name="connsiteY3" fmla="*/ 0 h 1367582"/>
              <a:gd name="connsiteX4" fmla="*/ 9737766 w 9737766"/>
              <a:gd name="connsiteY4" fmla="*/ 1367582 h 1367582"/>
              <a:gd name="connsiteX5" fmla="*/ 9737766 w 9737766"/>
              <a:gd name="connsiteY5" fmla="*/ 1367582 h 1367582"/>
              <a:gd name="connsiteX6" fmla="*/ 0 w 9737766"/>
              <a:gd name="connsiteY6" fmla="*/ 1367582 h 1367582"/>
              <a:gd name="connsiteX7" fmla="*/ 0 w 9737766"/>
              <a:gd name="connsiteY7" fmla="*/ 1367582 h 1367582"/>
              <a:gd name="connsiteX8" fmla="*/ 0 w 9737766"/>
              <a:gd name="connsiteY8" fmla="*/ 0 h 13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37766" h="1367582" fill="none" extrusionOk="0">
                <a:moveTo>
                  <a:pt x="0" y="0"/>
                </a:moveTo>
                <a:lnTo>
                  <a:pt x="0" y="0"/>
                </a:lnTo>
                <a:cubicBezTo>
                  <a:pt x="1928200" y="-144622"/>
                  <a:pt x="4888655" y="-103825"/>
                  <a:pt x="9737766" y="0"/>
                </a:cubicBezTo>
                <a:lnTo>
                  <a:pt x="9737766" y="0"/>
                </a:lnTo>
                <a:cubicBezTo>
                  <a:pt x="9793642" y="482422"/>
                  <a:pt x="9645220" y="1124561"/>
                  <a:pt x="9737766" y="1367582"/>
                </a:cubicBezTo>
                <a:lnTo>
                  <a:pt x="9737766" y="1367582"/>
                </a:lnTo>
                <a:cubicBezTo>
                  <a:pt x="6107864" y="1454334"/>
                  <a:pt x="3727159" y="1357372"/>
                  <a:pt x="0" y="1367582"/>
                </a:cubicBezTo>
                <a:lnTo>
                  <a:pt x="0" y="1367582"/>
                </a:lnTo>
                <a:cubicBezTo>
                  <a:pt x="76836" y="791200"/>
                  <a:pt x="-8280" y="258380"/>
                  <a:pt x="0" y="0"/>
                </a:cubicBezTo>
                <a:close/>
              </a:path>
              <a:path w="9737766" h="1367582" stroke="0" extrusionOk="0">
                <a:moveTo>
                  <a:pt x="0" y="0"/>
                </a:moveTo>
                <a:lnTo>
                  <a:pt x="0" y="0"/>
                </a:lnTo>
                <a:cubicBezTo>
                  <a:pt x="1143123" y="-128468"/>
                  <a:pt x="7973773" y="121380"/>
                  <a:pt x="9737766" y="0"/>
                </a:cubicBezTo>
                <a:lnTo>
                  <a:pt x="9737766" y="0"/>
                </a:lnTo>
                <a:cubicBezTo>
                  <a:pt x="9678662" y="424541"/>
                  <a:pt x="9787948" y="845586"/>
                  <a:pt x="9737766" y="1367582"/>
                </a:cubicBezTo>
                <a:lnTo>
                  <a:pt x="9737766" y="1367582"/>
                </a:lnTo>
                <a:cubicBezTo>
                  <a:pt x="5146730" y="1459797"/>
                  <a:pt x="4203035" y="1265805"/>
                  <a:pt x="0" y="1367582"/>
                </a:cubicBezTo>
                <a:lnTo>
                  <a:pt x="0" y="1367582"/>
                </a:lnTo>
                <a:cubicBezTo>
                  <a:pt x="-34073" y="1030774"/>
                  <a:pt x="-50709" y="588596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chemeClr val="tx1"/>
                  </a:solidFill>
                </a:ln>
                <a:solidFill>
                  <a:srgbClr val="2C323F"/>
                </a:solidFill>
                <a:latin typeface="UTM Avo" panose="02040603050506020204" pitchFamily="18" charset="0"/>
              </a:rPr>
              <a:t>Hãy cùng đố nhau về các phép trừ trong phạm vi 6 đã học.</a:t>
            </a:r>
          </a:p>
        </p:txBody>
      </p:sp>
    </p:spTree>
    <p:extLst>
      <p:ext uri="{BB962C8B-B14F-4D97-AF65-F5344CB8AC3E}">
        <p14:creationId xmlns:p14="http://schemas.microsoft.com/office/powerpoint/2010/main" val="285548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8812D5-86A4-7526-A3A5-1BD32D3E5215}"/>
              </a:ext>
            </a:extLst>
          </p:cNvPr>
          <p:cNvSpPr/>
          <p:nvPr/>
        </p:nvSpPr>
        <p:spPr>
          <a:xfrm>
            <a:off x="1868333" y="692634"/>
            <a:ext cx="6205051" cy="2116278"/>
          </a:xfrm>
          <a:custGeom>
            <a:avLst/>
            <a:gdLst>
              <a:gd name="connsiteX0" fmla="*/ 0 w 6205051"/>
              <a:gd name="connsiteY0" fmla="*/ 0 h 2116278"/>
              <a:gd name="connsiteX1" fmla="*/ 0 w 6205051"/>
              <a:gd name="connsiteY1" fmla="*/ 0 h 2116278"/>
              <a:gd name="connsiteX2" fmla="*/ 6205051 w 6205051"/>
              <a:gd name="connsiteY2" fmla="*/ 0 h 2116278"/>
              <a:gd name="connsiteX3" fmla="*/ 6205051 w 6205051"/>
              <a:gd name="connsiteY3" fmla="*/ 0 h 2116278"/>
              <a:gd name="connsiteX4" fmla="*/ 6205051 w 6205051"/>
              <a:gd name="connsiteY4" fmla="*/ 2116278 h 2116278"/>
              <a:gd name="connsiteX5" fmla="*/ 6205051 w 6205051"/>
              <a:gd name="connsiteY5" fmla="*/ 2116278 h 2116278"/>
              <a:gd name="connsiteX6" fmla="*/ 0 w 6205051"/>
              <a:gd name="connsiteY6" fmla="*/ 2116278 h 2116278"/>
              <a:gd name="connsiteX7" fmla="*/ 0 w 6205051"/>
              <a:gd name="connsiteY7" fmla="*/ 2116278 h 2116278"/>
              <a:gd name="connsiteX8" fmla="*/ 0 w 6205051"/>
              <a:gd name="connsiteY8" fmla="*/ 0 h 21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5051" h="2116278" fill="none" extrusionOk="0">
                <a:moveTo>
                  <a:pt x="0" y="0"/>
                </a:moveTo>
                <a:lnTo>
                  <a:pt x="0" y="0"/>
                </a:lnTo>
                <a:cubicBezTo>
                  <a:pt x="1914192" y="-144622"/>
                  <a:pt x="5271079" y="-103825"/>
                  <a:pt x="6205051" y="0"/>
                </a:cubicBezTo>
                <a:lnTo>
                  <a:pt x="6205051" y="0"/>
                </a:lnTo>
                <a:cubicBezTo>
                  <a:pt x="6109553" y="666495"/>
                  <a:pt x="6144049" y="1255357"/>
                  <a:pt x="6205051" y="2116278"/>
                </a:cubicBezTo>
                <a:lnTo>
                  <a:pt x="6205051" y="2116278"/>
                </a:lnTo>
                <a:cubicBezTo>
                  <a:pt x="5262234" y="2203030"/>
                  <a:pt x="1343194" y="2106068"/>
                  <a:pt x="0" y="2116278"/>
                </a:cubicBezTo>
                <a:lnTo>
                  <a:pt x="0" y="2116278"/>
                </a:lnTo>
                <a:cubicBezTo>
                  <a:pt x="33392" y="1629190"/>
                  <a:pt x="89680" y="1012611"/>
                  <a:pt x="0" y="0"/>
                </a:cubicBezTo>
                <a:close/>
              </a:path>
              <a:path w="6205051" h="2116278" stroke="0" extrusionOk="0">
                <a:moveTo>
                  <a:pt x="0" y="0"/>
                </a:moveTo>
                <a:lnTo>
                  <a:pt x="0" y="0"/>
                </a:lnTo>
                <a:cubicBezTo>
                  <a:pt x="1803891" y="-128468"/>
                  <a:pt x="3534338" y="121380"/>
                  <a:pt x="6205051" y="0"/>
                </a:cubicBezTo>
                <a:lnTo>
                  <a:pt x="6205051" y="0"/>
                </a:lnTo>
                <a:cubicBezTo>
                  <a:pt x="6047060" y="635053"/>
                  <a:pt x="6196895" y="1710334"/>
                  <a:pt x="6205051" y="2116278"/>
                </a:cubicBezTo>
                <a:lnTo>
                  <a:pt x="6205051" y="2116278"/>
                </a:lnTo>
                <a:cubicBezTo>
                  <a:pt x="4579444" y="2208493"/>
                  <a:pt x="1878512" y="2014501"/>
                  <a:pt x="0" y="2116278"/>
                </a:cubicBezTo>
                <a:lnTo>
                  <a:pt x="0" y="2116278"/>
                </a:lnTo>
                <a:cubicBezTo>
                  <a:pt x="124338" y="1466436"/>
                  <a:pt x="62785" y="44505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>
                <a:solidFill>
                  <a:srgbClr val="2C323F"/>
                </a:solidFill>
                <a:latin typeface="UTM Avo" panose="02040603050506020204" pitchFamily="18" charset="0"/>
              </a:rPr>
              <a:t> 6 - 1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1EEEE-3B91-A222-3269-46466523415D}"/>
              </a:ext>
            </a:extLst>
          </p:cNvPr>
          <p:cNvSpPr txBox="1"/>
          <p:nvPr/>
        </p:nvSpPr>
        <p:spPr>
          <a:xfrm>
            <a:off x="6346815" y="965943"/>
            <a:ext cx="1339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endParaRPr lang="en-US" sz="960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5529E3-F51D-D9B9-929B-0B20418FA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485" y="3166716"/>
            <a:ext cx="5260253" cy="3479049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7F165B5D-3C94-7E19-2656-41DD3DDF88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26404" t="8767" r="26644" b="8311"/>
          <a:stretch>
            <a:fillRect/>
          </a:stretch>
        </p:blipFill>
        <p:spPr>
          <a:xfrm>
            <a:off x="8559387" y="542719"/>
            <a:ext cx="2432074" cy="2416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3324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D7710-A823-7A7B-8545-8545ADD66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62CF72-FFB8-C71D-BEE4-6D00CC6ED926}"/>
              </a:ext>
            </a:extLst>
          </p:cNvPr>
          <p:cNvSpPr/>
          <p:nvPr/>
        </p:nvSpPr>
        <p:spPr>
          <a:xfrm>
            <a:off x="1868333" y="692634"/>
            <a:ext cx="6205051" cy="2116278"/>
          </a:xfrm>
          <a:custGeom>
            <a:avLst/>
            <a:gdLst>
              <a:gd name="connsiteX0" fmla="*/ 0 w 6205051"/>
              <a:gd name="connsiteY0" fmla="*/ 0 h 2116278"/>
              <a:gd name="connsiteX1" fmla="*/ 0 w 6205051"/>
              <a:gd name="connsiteY1" fmla="*/ 0 h 2116278"/>
              <a:gd name="connsiteX2" fmla="*/ 6205051 w 6205051"/>
              <a:gd name="connsiteY2" fmla="*/ 0 h 2116278"/>
              <a:gd name="connsiteX3" fmla="*/ 6205051 w 6205051"/>
              <a:gd name="connsiteY3" fmla="*/ 0 h 2116278"/>
              <a:gd name="connsiteX4" fmla="*/ 6205051 w 6205051"/>
              <a:gd name="connsiteY4" fmla="*/ 2116278 h 2116278"/>
              <a:gd name="connsiteX5" fmla="*/ 6205051 w 6205051"/>
              <a:gd name="connsiteY5" fmla="*/ 2116278 h 2116278"/>
              <a:gd name="connsiteX6" fmla="*/ 0 w 6205051"/>
              <a:gd name="connsiteY6" fmla="*/ 2116278 h 2116278"/>
              <a:gd name="connsiteX7" fmla="*/ 0 w 6205051"/>
              <a:gd name="connsiteY7" fmla="*/ 2116278 h 2116278"/>
              <a:gd name="connsiteX8" fmla="*/ 0 w 6205051"/>
              <a:gd name="connsiteY8" fmla="*/ 0 h 21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5051" h="2116278" fill="none" extrusionOk="0">
                <a:moveTo>
                  <a:pt x="0" y="0"/>
                </a:moveTo>
                <a:lnTo>
                  <a:pt x="0" y="0"/>
                </a:lnTo>
                <a:cubicBezTo>
                  <a:pt x="1914192" y="-144622"/>
                  <a:pt x="5271079" y="-103825"/>
                  <a:pt x="6205051" y="0"/>
                </a:cubicBezTo>
                <a:lnTo>
                  <a:pt x="6205051" y="0"/>
                </a:lnTo>
                <a:cubicBezTo>
                  <a:pt x="6109553" y="666495"/>
                  <a:pt x="6144049" y="1255357"/>
                  <a:pt x="6205051" y="2116278"/>
                </a:cubicBezTo>
                <a:lnTo>
                  <a:pt x="6205051" y="2116278"/>
                </a:lnTo>
                <a:cubicBezTo>
                  <a:pt x="5262234" y="2203030"/>
                  <a:pt x="1343194" y="2106068"/>
                  <a:pt x="0" y="2116278"/>
                </a:cubicBezTo>
                <a:lnTo>
                  <a:pt x="0" y="2116278"/>
                </a:lnTo>
                <a:cubicBezTo>
                  <a:pt x="33392" y="1629190"/>
                  <a:pt x="89680" y="1012611"/>
                  <a:pt x="0" y="0"/>
                </a:cubicBezTo>
                <a:close/>
              </a:path>
              <a:path w="6205051" h="2116278" stroke="0" extrusionOk="0">
                <a:moveTo>
                  <a:pt x="0" y="0"/>
                </a:moveTo>
                <a:lnTo>
                  <a:pt x="0" y="0"/>
                </a:lnTo>
                <a:cubicBezTo>
                  <a:pt x="1803891" y="-128468"/>
                  <a:pt x="3534338" y="121380"/>
                  <a:pt x="6205051" y="0"/>
                </a:cubicBezTo>
                <a:lnTo>
                  <a:pt x="6205051" y="0"/>
                </a:lnTo>
                <a:cubicBezTo>
                  <a:pt x="6047060" y="635053"/>
                  <a:pt x="6196895" y="1710334"/>
                  <a:pt x="6205051" y="2116278"/>
                </a:cubicBezTo>
                <a:lnTo>
                  <a:pt x="6205051" y="2116278"/>
                </a:lnTo>
                <a:cubicBezTo>
                  <a:pt x="4579444" y="2208493"/>
                  <a:pt x="1878512" y="2014501"/>
                  <a:pt x="0" y="2116278"/>
                </a:cubicBezTo>
                <a:lnTo>
                  <a:pt x="0" y="2116278"/>
                </a:lnTo>
                <a:cubicBezTo>
                  <a:pt x="124338" y="1466436"/>
                  <a:pt x="62785" y="44505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>
                <a:solidFill>
                  <a:srgbClr val="2C323F"/>
                </a:solidFill>
                <a:latin typeface="UTM Avo" panose="02040603050506020204" pitchFamily="18" charset="0"/>
              </a:rPr>
              <a:t> 4 - 2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FD59D-EE92-C2DA-D6C2-86C8ED90BFF2}"/>
              </a:ext>
            </a:extLst>
          </p:cNvPr>
          <p:cNvSpPr txBox="1"/>
          <p:nvPr/>
        </p:nvSpPr>
        <p:spPr>
          <a:xfrm>
            <a:off x="6374807" y="1031257"/>
            <a:ext cx="1339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960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721FD-163E-D224-E0AA-E06B7EAE1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485" y="3166716"/>
            <a:ext cx="5260253" cy="3479049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89A3FBBE-93F0-B8AD-E3C8-045B5511B6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26404" t="8767" r="26644" b="8311"/>
          <a:stretch>
            <a:fillRect/>
          </a:stretch>
        </p:blipFill>
        <p:spPr>
          <a:xfrm>
            <a:off x="8559387" y="542719"/>
            <a:ext cx="2432074" cy="2416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7074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4060D-12D6-75C5-E212-7A2D6C08F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F8FB35-376F-655A-54B6-6FDC2C392322}"/>
              </a:ext>
            </a:extLst>
          </p:cNvPr>
          <p:cNvSpPr/>
          <p:nvPr/>
        </p:nvSpPr>
        <p:spPr>
          <a:xfrm>
            <a:off x="1868333" y="692634"/>
            <a:ext cx="6205051" cy="2116278"/>
          </a:xfrm>
          <a:custGeom>
            <a:avLst/>
            <a:gdLst>
              <a:gd name="connsiteX0" fmla="*/ 0 w 6205051"/>
              <a:gd name="connsiteY0" fmla="*/ 0 h 2116278"/>
              <a:gd name="connsiteX1" fmla="*/ 0 w 6205051"/>
              <a:gd name="connsiteY1" fmla="*/ 0 h 2116278"/>
              <a:gd name="connsiteX2" fmla="*/ 6205051 w 6205051"/>
              <a:gd name="connsiteY2" fmla="*/ 0 h 2116278"/>
              <a:gd name="connsiteX3" fmla="*/ 6205051 w 6205051"/>
              <a:gd name="connsiteY3" fmla="*/ 0 h 2116278"/>
              <a:gd name="connsiteX4" fmla="*/ 6205051 w 6205051"/>
              <a:gd name="connsiteY4" fmla="*/ 2116278 h 2116278"/>
              <a:gd name="connsiteX5" fmla="*/ 6205051 w 6205051"/>
              <a:gd name="connsiteY5" fmla="*/ 2116278 h 2116278"/>
              <a:gd name="connsiteX6" fmla="*/ 0 w 6205051"/>
              <a:gd name="connsiteY6" fmla="*/ 2116278 h 2116278"/>
              <a:gd name="connsiteX7" fmla="*/ 0 w 6205051"/>
              <a:gd name="connsiteY7" fmla="*/ 2116278 h 2116278"/>
              <a:gd name="connsiteX8" fmla="*/ 0 w 6205051"/>
              <a:gd name="connsiteY8" fmla="*/ 0 h 21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5051" h="2116278" fill="none" extrusionOk="0">
                <a:moveTo>
                  <a:pt x="0" y="0"/>
                </a:moveTo>
                <a:lnTo>
                  <a:pt x="0" y="0"/>
                </a:lnTo>
                <a:cubicBezTo>
                  <a:pt x="1914192" y="-144622"/>
                  <a:pt x="5271079" y="-103825"/>
                  <a:pt x="6205051" y="0"/>
                </a:cubicBezTo>
                <a:lnTo>
                  <a:pt x="6205051" y="0"/>
                </a:lnTo>
                <a:cubicBezTo>
                  <a:pt x="6109553" y="666495"/>
                  <a:pt x="6144049" y="1255357"/>
                  <a:pt x="6205051" y="2116278"/>
                </a:cubicBezTo>
                <a:lnTo>
                  <a:pt x="6205051" y="2116278"/>
                </a:lnTo>
                <a:cubicBezTo>
                  <a:pt x="5262234" y="2203030"/>
                  <a:pt x="1343194" y="2106068"/>
                  <a:pt x="0" y="2116278"/>
                </a:cubicBezTo>
                <a:lnTo>
                  <a:pt x="0" y="2116278"/>
                </a:lnTo>
                <a:cubicBezTo>
                  <a:pt x="33392" y="1629190"/>
                  <a:pt x="89680" y="1012611"/>
                  <a:pt x="0" y="0"/>
                </a:cubicBezTo>
                <a:close/>
              </a:path>
              <a:path w="6205051" h="2116278" stroke="0" extrusionOk="0">
                <a:moveTo>
                  <a:pt x="0" y="0"/>
                </a:moveTo>
                <a:lnTo>
                  <a:pt x="0" y="0"/>
                </a:lnTo>
                <a:cubicBezTo>
                  <a:pt x="1803891" y="-128468"/>
                  <a:pt x="3534338" y="121380"/>
                  <a:pt x="6205051" y="0"/>
                </a:cubicBezTo>
                <a:lnTo>
                  <a:pt x="6205051" y="0"/>
                </a:lnTo>
                <a:cubicBezTo>
                  <a:pt x="6047060" y="635053"/>
                  <a:pt x="6196895" y="1710334"/>
                  <a:pt x="6205051" y="2116278"/>
                </a:cubicBezTo>
                <a:lnTo>
                  <a:pt x="6205051" y="2116278"/>
                </a:lnTo>
                <a:cubicBezTo>
                  <a:pt x="4579444" y="2208493"/>
                  <a:pt x="1878512" y="2014501"/>
                  <a:pt x="0" y="2116278"/>
                </a:cubicBezTo>
                <a:lnTo>
                  <a:pt x="0" y="2116278"/>
                </a:lnTo>
                <a:cubicBezTo>
                  <a:pt x="124338" y="1466436"/>
                  <a:pt x="62785" y="44505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>
                <a:solidFill>
                  <a:srgbClr val="2C323F"/>
                </a:solidFill>
                <a:latin typeface="UTM Avo" panose="02040603050506020204" pitchFamily="18" charset="0"/>
              </a:rPr>
              <a:t> 6 - 2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2DFF5-CF52-083E-848D-D04E9C915EE7}"/>
              </a:ext>
            </a:extLst>
          </p:cNvPr>
          <p:cNvSpPr txBox="1"/>
          <p:nvPr/>
        </p:nvSpPr>
        <p:spPr>
          <a:xfrm>
            <a:off x="6374807" y="1031257"/>
            <a:ext cx="1339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960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3C4A2-5685-E90F-F4D7-FDF194B62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485" y="3166716"/>
            <a:ext cx="5260253" cy="3479049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75B7EFA2-4761-FA70-AA84-DCFEF5EB80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26404" t="8767" r="26644" b="8311"/>
          <a:stretch>
            <a:fillRect/>
          </a:stretch>
        </p:blipFill>
        <p:spPr>
          <a:xfrm>
            <a:off x="8559387" y="542719"/>
            <a:ext cx="2432074" cy="2416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7101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3815A-EFAC-3620-F6FA-CA69402EE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61A56B-0301-D093-2F27-6234F2A975C7}"/>
              </a:ext>
            </a:extLst>
          </p:cNvPr>
          <p:cNvSpPr/>
          <p:nvPr/>
        </p:nvSpPr>
        <p:spPr>
          <a:xfrm>
            <a:off x="1868333" y="692634"/>
            <a:ext cx="6205051" cy="2116278"/>
          </a:xfrm>
          <a:custGeom>
            <a:avLst/>
            <a:gdLst>
              <a:gd name="connsiteX0" fmla="*/ 0 w 6205051"/>
              <a:gd name="connsiteY0" fmla="*/ 0 h 2116278"/>
              <a:gd name="connsiteX1" fmla="*/ 0 w 6205051"/>
              <a:gd name="connsiteY1" fmla="*/ 0 h 2116278"/>
              <a:gd name="connsiteX2" fmla="*/ 6205051 w 6205051"/>
              <a:gd name="connsiteY2" fmla="*/ 0 h 2116278"/>
              <a:gd name="connsiteX3" fmla="*/ 6205051 w 6205051"/>
              <a:gd name="connsiteY3" fmla="*/ 0 h 2116278"/>
              <a:gd name="connsiteX4" fmla="*/ 6205051 w 6205051"/>
              <a:gd name="connsiteY4" fmla="*/ 2116278 h 2116278"/>
              <a:gd name="connsiteX5" fmla="*/ 6205051 w 6205051"/>
              <a:gd name="connsiteY5" fmla="*/ 2116278 h 2116278"/>
              <a:gd name="connsiteX6" fmla="*/ 0 w 6205051"/>
              <a:gd name="connsiteY6" fmla="*/ 2116278 h 2116278"/>
              <a:gd name="connsiteX7" fmla="*/ 0 w 6205051"/>
              <a:gd name="connsiteY7" fmla="*/ 2116278 h 2116278"/>
              <a:gd name="connsiteX8" fmla="*/ 0 w 6205051"/>
              <a:gd name="connsiteY8" fmla="*/ 0 h 21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5051" h="2116278" fill="none" extrusionOk="0">
                <a:moveTo>
                  <a:pt x="0" y="0"/>
                </a:moveTo>
                <a:lnTo>
                  <a:pt x="0" y="0"/>
                </a:lnTo>
                <a:cubicBezTo>
                  <a:pt x="1914192" y="-144622"/>
                  <a:pt x="5271079" y="-103825"/>
                  <a:pt x="6205051" y="0"/>
                </a:cubicBezTo>
                <a:lnTo>
                  <a:pt x="6205051" y="0"/>
                </a:lnTo>
                <a:cubicBezTo>
                  <a:pt x="6109553" y="666495"/>
                  <a:pt x="6144049" y="1255357"/>
                  <a:pt x="6205051" y="2116278"/>
                </a:cubicBezTo>
                <a:lnTo>
                  <a:pt x="6205051" y="2116278"/>
                </a:lnTo>
                <a:cubicBezTo>
                  <a:pt x="5262234" y="2203030"/>
                  <a:pt x="1343194" y="2106068"/>
                  <a:pt x="0" y="2116278"/>
                </a:cubicBezTo>
                <a:lnTo>
                  <a:pt x="0" y="2116278"/>
                </a:lnTo>
                <a:cubicBezTo>
                  <a:pt x="33392" y="1629190"/>
                  <a:pt x="89680" y="1012611"/>
                  <a:pt x="0" y="0"/>
                </a:cubicBezTo>
                <a:close/>
              </a:path>
              <a:path w="6205051" h="2116278" stroke="0" extrusionOk="0">
                <a:moveTo>
                  <a:pt x="0" y="0"/>
                </a:moveTo>
                <a:lnTo>
                  <a:pt x="0" y="0"/>
                </a:lnTo>
                <a:cubicBezTo>
                  <a:pt x="1803891" y="-128468"/>
                  <a:pt x="3534338" y="121380"/>
                  <a:pt x="6205051" y="0"/>
                </a:cubicBezTo>
                <a:lnTo>
                  <a:pt x="6205051" y="0"/>
                </a:lnTo>
                <a:cubicBezTo>
                  <a:pt x="6047060" y="635053"/>
                  <a:pt x="6196895" y="1710334"/>
                  <a:pt x="6205051" y="2116278"/>
                </a:cubicBezTo>
                <a:lnTo>
                  <a:pt x="6205051" y="2116278"/>
                </a:lnTo>
                <a:cubicBezTo>
                  <a:pt x="4579444" y="2208493"/>
                  <a:pt x="1878512" y="2014501"/>
                  <a:pt x="0" y="2116278"/>
                </a:cubicBezTo>
                <a:lnTo>
                  <a:pt x="0" y="2116278"/>
                </a:lnTo>
                <a:cubicBezTo>
                  <a:pt x="124338" y="1466436"/>
                  <a:pt x="62785" y="44505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>
                <a:solidFill>
                  <a:srgbClr val="2C323F"/>
                </a:solidFill>
                <a:latin typeface="UTM Avo" panose="02040603050506020204" pitchFamily="18" charset="0"/>
              </a:rPr>
              <a:t> 3 - 2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4B0E5-E0FC-51FF-B49A-2C3C2305737D}"/>
              </a:ext>
            </a:extLst>
          </p:cNvPr>
          <p:cNvSpPr txBox="1"/>
          <p:nvPr/>
        </p:nvSpPr>
        <p:spPr>
          <a:xfrm>
            <a:off x="6374807" y="1031257"/>
            <a:ext cx="1339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960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EBCFC-2522-5119-E27A-BB3542BDE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485" y="3166716"/>
            <a:ext cx="5260253" cy="3479049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A9AC4A23-638A-425E-C26F-012537FD5D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26404" t="8767" r="26644" b="8311"/>
          <a:stretch>
            <a:fillRect/>
          </a:stretch>
        </p:blipFill>
        <p:spPr>
          <a:xfrm>
            <a:off x="8559387" y="542719"/>
            <a:ext cx="2432074" cy="2416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664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7545-C085-880F-3F5F-E10EF059F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942995-4A2D-5A57-82CA-BA397442448F}"/>
              </a:ext>
            </a:extLst>
          </p:cNvPr>
          <p:cNvSpPr/>
          <p:nvPr/>
        </p:nvSpPr>
        <p:spPr>
          <a:xfrm>
            <a:off x="1868333" y="692634"/>
            <a:ext cx="6205051" cy="2116278"/>
          </a:xfrm>
          <a:custGeom>
            <a:avLst/>
            <a:gdLst>
              <a:gd name="connsiteX0" fmla="*/ 0 w 6205051"/>
              <a:gd name="connsiteY0" fmla="*/ 0 h 2116278"/>
              <a:gd name="connsiteX1" fmla="*/ 0 w 6205051"/>
              <a:gd name="connsiteY1" fmla="*/ 0 h 2116278"/>
              <a:gd name="connsiteX2" fmla="*/ 6205051 w 6205051"/>
              <a:gd name="connsiteY2" fmla="*/ 0 h 2116278"/>
              <a:gd name="connsiteX3" fmla="*/ 6205051 w 6205051"/>
              <a:gd name="connsiteY3" fmla="*/ 0 h 2116278"/>
              <a:gd name="connsiteX4" fmla="*/ 6205051 w 6205051"/>
              <a:gd name="connsiteY4" fmla="*/ 2116278 h 2116278"/>
              <a:gd name="connsiteX5" fmla="*/ 6205051 w 6205051"/>
              <a:gd name="connsiteY5" fmla="*/ 2116278 h 2116278"/>
              <a:gd name="connsiteX6" fmla="*/ 0 w 6205051"/>
              <a:gd name="connsiteY6" fmla="*/ 2116278 h 2116278"/>
              <a:gd name="connsiteX7" fmla="*/ 0 w 6205051"/>
              <a:gd name="connsiteY7" fmla="*/ 2116278 h 2116278"/>
              <a:gd name="connsiteX8" fmla="*/ 0 w 6205051"/>
              <a:gd name="connsiteY8" fmla="*/ 0 h 21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5051" h="2116278" fill="none" extrusionOk="0">
                <a:moveTo>
                  <a:pt x="0" y="0"/>
                </a:moveTo>
                <a:lnTo>
                  <a:pt x="0" y="0"/>
                </a:lnTo>
                <a:cubicBezTo>
                  <a:pt x="1914192" y="-144622"/>
                  <a:pt x="5271079" y="-103825"/>
                  <a:pt x="6205051" y="0"/>
                </a:cubicBezTo>
                <a:lnTo>
                  <a:pt x="6205051" y="0"/>
                </a:lnTo>
                <a:cubicBezTo>
                  <a:pt x="6109553" y="666495"/>
                  <a:pt x="6144049" y="1255357"/>
                  <a:pt x="6205051" y="2116278"/>
                </a:cubicBezTo>
                <a:lnTo>
                  <a:pt x="6205051" y="2116278"/>
                </a:lnTo>
                <a:cubicBezTo>
                  <a:pt x="5262234" y="2203030"/>
                  <a:pt x="1343194" y="2106068"/>
                  <a:pt x="0" y="2116278"/>
                </a:cubicBezTo>
                <a:lnTo>
                  <a:pt x="0" y="2116278"/>
                </a:lnTo>
                <a:cubicBezTo>
                  <a:pt x="33392" y="1629190"/>
                  <a:pt x="89680" y="1012611"/>
                  <a:pt x="0" y="0"/>
                </a:cubicBezTo>
                <a:close/>
              </a:path>
              <a:path w="6205051" h="2116278" stroke="0" extrusionOk="0">
                <a:moveTo>
                  <a:pt x="0" y="0"/>
                </a:moveTo>
                <a:lnTo>
                  <a:pt x="0" y="0"/>
                </a:lnTo>
                <a:cubicBezTo>
                  <a:pt x="1803891" y="-128468"/>
                  <a:pt x="3534338" y="121380"/>
                  <a:pt x="6205051" y="0"/>
                </a:cubicBezTo>
                <a:lnTo>
                  <a:pt x="6205051" y="0"/>
                </a:lnTo>
                <a:cubicBezTo>
                  <a:pt x="6047060" y="635053"/>
                  <a:pt x="6196895" y="1710334"/>
                  <a:pt x="6205051" y="2116278"/>
                </a:cubicBezTo>
                <a:lnTo>
                  <a:pt x="6205051" y="2116278"/>
                </a:lnTo>
                <a:cubicBezTo>
                  <a:pt x="4579444" y="2208493"/>
                  <a:pt x="1878512" y="2014501"/>
                  <a:pt x="0" y="2116278"/>
                </a:cubicBezTo>
                <a:lnTo>
                  <a:pt x="0" y="2116278"/>
                </a:lnTo>
                <a:cubicBezTo>
                  <a:pt x="124338" y="1466436"/>
                  <a:pt x="62785" y="445058"/>
                  <a:pt x="0" y="0"/>
                </a:cubicBezTo>
                <a:close/>
              </a:path>
            </a:pathLst>
          </a:custGeom>
          <a:solidFill>
            <a:srgbClr val="F6E72A"/>
          </a:solidFill>
          <a:ln>
            <a:solidFill>
              <a:srgbClr val="F8ED66"/>
            </a:solidFill>
            <a:extLst>
              <a:ext uri="{C807C97D-BFC1-408E-A445-0C87EB9F89A2}">
                <ask:lineSketchStyleProps xmlns:ask="http://schemas.microsoft.com/office/drawing/2018/sketchyshapes" sd="311334418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>
                <a:solidFill>
                  <a:srgbClr val="2C323F"/>
                </a:solidFill>
                <a:latin typeface="UTM Avo" panose="02040603050506020204" pitchFamily="18" charset="0"/>
              </a:rPr>
              <a:t> 6 - 4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CFF4F-1229-F931-9574-C547DCD22466}"/>
              </a:ext>
            </a:extLst>
          </p:cNvPr>
          <p:cNvSpPr txBox="1"/>
          <p:nvPr/>
        </p:nvSpPr>
        <p:spPr>
          <a:xfrm>
            <a:off x="6374807" y="1031257"/>
            <a:ext cx="1339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960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2E72F-93CC-885A-8793-4A17E0CB0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485" y="3166716"/>
            <a:ext cx="5260253" cy="3479049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7907FF33-5FA2-7FF7-7DE3-F5D8FB033A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26404" t="8767" r="26644" b="8311"/>
          <a:stretch>
            <a:fillRect/>
          </a:stretch>
        </p:blipFill>
        <p:spPr>
          <a:xfrm>
            <a:off x="8559387" y="542719"/>
            <a:ext cx="2432074" cy="2416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875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449</Words>
  <Application>Microsoft Office PowerPoint</Application>
  <PresentationFormat>Widescreen</PresentationFormat>
  <Paragraphs>135</Paragraphs>
  <Slides>22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 Display</vt:lpstr>
      <vt:lpstr>UTM Avo</vt:lpstr>
      <vt:lpstr>SVN-Newton</vt:lpstr>
      <vt:lpstr>Aptos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Hà Thị Khánh Huyền</dc:creator>
  <cp:lastModifiedBy>Hà Thị Khánh Huyền</cp:lastModifiedBy>
  <cp:revision>14</cp:revision>
  <dcterms:created xsi:type="dcterms:W3CDTF">2025-06-27T01:46:56Z</dcterms:created>
  <dcterms:modified xsi:type="dcterms:W3CDTF">2025-10-17T23:06:31Z</dcterms:modified>
</cp:coreProperties>
</file>