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8" r:id="rId2"/>
    <p:sldId id="317" r:id="rId3"/>
    <p:sldId id="318" r:id="rId4"/>
    <p:sldId id="321" r:id="rId5"/>
    <p:sldId id="323" r:id="rId6"/>
    <p:sldId id="324" r:id="rId7"/>
    <p:sldId id="325" r:id="rId8"/>
    <p:sldId id="326" r:id="rId9"/>
    <p:sldId id="327" r:id="rId10"/>
    <p:sldId id="328" r:id="rId11"/>
    <p:sldId id="329" r:id="rId12"/>
    <p:sldId id="32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7A8"/>
    <a:srgbClr val="FF3399"/>
    <a:srgbClr val="FFDA65"/>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8A369E-AE09-42B1-B035-8CC58A5D1AE5}" v="1239" dt="2025-08-19T10:29:11.3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745" autoAdjust="0"/>
  </p:normalViewPr>
  <p:slideViewPr>
    <p:cSldViewPr snapToGrid="0">
      <p:cViewPr varScale="1">
        <p:scale>
          <a:sx n="71" d="100"/>
          <a:sy n="71" d="100"/>
        </p:scale>
        <p:origin x="1709"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538A369E-AE09-42B1-B035-8CC58A5D1AE5}"/>
    <pc:docChg chg="undo custSel addSld delSld modSld sldOrd modMainMaster">
      <pc:chgData name="Trần Thị Bích" userId="9d8effc8-766d-4e1d-b902-18f00c0dc3e8" providerId="ADAL" clId="{538A369E-AE09-42B1-B035-8CC58A5D1AE5}" dt="2025-08-19T10:29:29.709" v="1882" actId="20577"/>
      <pc:docMkLst>
        <pc:docMk/>
      </pc:docMkLst>
      <pc:sldChg chg="addSp delSp modSp mod ord modAnim">
        <pc:chgData name="Trần Thị Bích" userId="9d8effc8-766d-4e1d-b902-18f00c0dc3e8" providerId="ADAL" clId="{538A369E-AE09-42B1-B035-8CC58A5D1AE5}" dt="2025-08-18T10:58:35.916" v="89" actId="1076"/>
        <pc:sldMkLst>
          <pc:docMk/>
          <pc:sldMk cId="2599580116" sldId="257"/>
        </pc:sldMkLst>
        <pc:spChg chg="mod">
          <ac:chgData name="Trần Thị Bích" userId="9d8effc8-766d-4e1d-b902-18f00c0dc3e8" providerId="ADAL" clId="{538A369E-AE09-42B1-B035-8CC58A5D1AE5}" dt="2025-08-18T10:57:34.460" v="10"/>
          <ac:spMkLst>
            <pc:docMk/>
            <pc:sldMk cId="2599580116" sldId="257"/>
            <ac:spMk id="7" creationId="{82A2E27B-A977-1BDB-30F3-881F561FC3D4}"/>
          </ac:spMkLst>
        </pc:spChg>
        <pc:spChg chg="mod">
          <ac:chgData name="Trần Thị Bích" userId="9d8effc8-766d-4e1d-b902-18f00c0dc3e8" providerId="ADAL" clId="{538A369E-AE09-42B1-B035-8CC58A5D1AE5}" dt="2025-08-18T10:58:30.688" v="88" actId="1076"/>
          <ac:spMkLst>
            <pc:docMk/>
            <pc:sldMk cId="2599580116" sldId="257"/>
            <ac:spMk id="9" creationId="{3C76864C-671A-6B56-97D4-CD784CBC0F61}"/>
          </ac:spMkLst>
        </pc:spChg>
        <pc:grpChg chg="add mod">
          <ac:chgData name="Trần Thị Bích" userId="9d8effc8-766d-4e1d-b902-18f00c0dc3e8" providerId="ADAL" clId="{538A369E-AE09-42B1-B035-8CC58A5D1AE5}" dt="2025-08-18T10:58:27.316" v="87" actId="14100"/>
          <ac:grpSpMkLst>
            <pc:docMk/>
            <pc:sldMk cId="2599580116" sldId="257"/>
            <ac:grpSpMk id="6" creationId="{FA8775CD-13C2-2D10-A0E4-E49CE1E667FB}"/>
          </ac:grpSpMkLst>
        </pc:grpChg>
        <pc:picChg chg="del mod">
          <ac:chgData name="Trần Thị Bích" userId="9d8effc8-766d-4e1d-b902-18f00c0dc3e8" providerId="ADAL" clId="{538A369E-AE09-42B1-B035-8CC58A5D1AE5}" dt="2025-08-18T10:50:47.760" v="6" actId="478"/>
          <ac:picMkLst>
            <pc:docMk/>
            <pc:sldMk cId="2599580116" sldId="257"/>
            <ac:picMk id="3" creationId="{57B9F3D8-2670-B4A4-A0C1-4DE93C0CDF19}"/>
          </ac:picMkLst>
        </pc:picChg>
        <pc:picChg chg="add mod">
          <ac:chgData name="Trần Thị Bích" userId="9d8effc8-766d-4e1d-b902-18f00c0dc3e8" providerId="ADAL" clId="{538A369E-AE09-42B1-B035-8CC58A5D1AE5}" dt="2025-08-18T10:58:35.916" v="89" actId="1076"/>
          <ac:picMkLst>
            <pc:docMk/>
            <pc:sldMk cId="2599580116" sldId="257"/>
            <ac:picMk id="4" creationId="{A64C7721-9F9D-BFB2-4B0C-F0E26AE7C6A9}"/>
          </ac:picMkLst>
        </pc:picChg>
      </pc:sldChg>
      <pc:sldChg chg="addSp delSp modSp mod delAnim modAnim">
        <pc:chgData name="Trần Thị Bích" userId="9d8effc8-766d-4e1d-b902-18f00c0dc3e8" providerId="ADAL" clId="{538A369E-AE09-42B1-B035-8CC58A5D1AE5}" dt="2025-08-19T10:02:54.834" v="1344"/>
        <pc:sldMkLst>
          <pc:docMk/>
          <pc:sldMk cId="237458511" sldId="258"/>
        </pc:sldMkLst>
        <pc:spChg chg="del">
          <ac:chgData name="Trần Thị Bích" userId="9d8effc8-766d-4e1d-b902-18f00c0dc3e8" providerId="ADAL" clId="{538A369E-AE09-42B1-B035-8CC58A5D1AE5}" dt="2025-08-19T10:02:53.755" v="1343" actId="21"/>
          <ac:spMkLst>
            <pc:docMk/>
            <pc:sldMk cId="237458511" sldId="258"/>
            <ac:spMk id="16" creationId="{9F5ADF85-620E-4A9C-4B17-002A4D677080}"/>
          </ac:spMkLst>
        </pc:spChg>
        <pc:spChg chg="add mod">
          <ac:chgData name="Trần Thị Bích" userId="9d8effc8-766d-4e1d-b902-18f00c0dc3e8" providerId="ADAL" clId="{538A369E-AE09-42B1-B035-8CC58A5D1AE5}" dt="2025-08-19T10:02:54.834" v="1344"/>
          <ac:spMkLst>
            <pc:docMk/>
            <pc:sldMk cId="237458511" sldId="258"/>
            <ac:spMk id="19" creationId="{9F5ADF85-620E-4A9C-4B17-002A4D677080}"/>
          </ac:spMkLst>
        </pc:spChg>
        <pc:grpChg chg="del">
          <ac:chgData name="Trần Thị Bích" userId="9d8effc8-766d-4e1d-b902-18f00c0dc3e8" providerId="ADAL" clId="{538A369E-AE09-42B1-B035-8CC58A5D1AE5}" dt="2025-08-19T10:02:34.655" v="1336" actId="21"/>
          <ac:grpSpMkLst>
            <pc:docMk/>
            <pc:sldMk cId="237458511" sldId="258"/>
            <ac:grpSpMk id="11" creationId="{77398F4B-F89C-BC5D-BC58-5FD9272D25A6}"/>
          </ac:grpSpMkLst>
        </pc:grpChg>
        <pc:grpChg chg="del">
          <ac:chgData name="Trần Thị Bích" userId="9d8effc8-766d-4e1d-b902-18f00c0dc3e8" providerId="ADAL" clId="{538A369E-AE09-42B1-B035-8CC58A5D1AE5}" dt="2025-08-19T10:02:40.485" v="1339" actId="21"/>
          <ac:grpSpMkLst>
            <pc:docMk/>
            <pc:sldMk cId="237458511" sldId="258"/>
            <ac:grpSpMk id="13" creationId="{F08EF525-CE93-FA57-3B81-678DB448C927}"/>
          </ac:grpSpMkLst>
        </pc:grpChg>
        <pc:picChg chg="add mod">
          <ac:chgData name="Trần Thị Bích" userId="9d8effc8-766d-4e1d-b902-18f00c0dc3e8" providerId="ADAL" clId="{538A369E-AE09-42B1-B035-8CC58A5D1AE5}" dt="2025-08-19T10:02:37.815" v="1338" actId="1076"/>
          <ac:picMkLst>
            <pc:docMk/>
            <pc:sldMk cId="237458511" sldId="258"/>
            <ac:picMk id="17" creationId="{2DD3C20F-FA19-B259-CD14-A165069BF6A8}"/>
          </ac:picMkLst>
        </pc:picChg>
        <pc:picChg chg="add mod">
          <ac:chgData name="Trần Thị Bích" userId="9d8effc8-766d-4e1d-b902-18f00c0dc3e8" providerId="ADAL" clId="{538A369E-AE09-42B1-B035-8CC58A5D1AE5}" dt="2025-08-19T10:02:44.550" v="1341" actId="1076"/>
          <ac:picMkLst>
            <pc:docMk/>
            <pc:sldMk cId="237458511" sldId="258"/>
            <ac:picMk id="18" creationId="{FD54180E-86A0-4D3C-8B1E-8129C60944F4}"/>
          </ac:picMkLst>
        </pc:picChg>
      </pc:sldChg>
      <pc:sldChg chg="addSp delSp modSp add mod modNotesTx">
        <pc:chgData name="Trần Thị Bích" userId="9d8effc8-766d-4e1d-b902-18f00c0dc3e8" providerId="ADAL" clId="{538A369E-AE09-42B1-B035-8CC58A5D1AE5}" dt="2025-08-19T10:29:29.709" v="1882" actId="20577"/>
        <pc:sldMkLst>
          <pc:docMk/>
          <pc:sldMk cId="0" sldId="263"/>
        </pc:sldMkLst>
        <pc:spChg chg="add del mod">
          <ac:chgData name="Trần Thị Bích" userId="9d8effc8-766d-4e1d-b902-18f00c0dc3e8" providerId="ADAL" clId="{538A369E-AE09-42B1-B035-8CC58A5D1AE5}" dt="2025-08-19T10:28:24.488" v="1846" actId="478"/>
          <ac:spMkLst>
            <pc:docMk/>
            <pc:sldMk cId="0" sldId="263"/>
            <ac:spMk id="3" creationId="{21CA3C70-92C6-D1E3-8F18-E100F945DAA1}"/>
          </ac:spMkLst>
        </pc:spChg>
        <pc:spChg chg="add del mod">
          <ac:chgData name="Trần Thị Bích" userId="9d8effc8-766d-4e1d-b902-18f00c0dc3e8" providerId="ADAL" clId="{538A369E-AE09-42B1-B035-8CC58A5D1AE5}" dt="2025-08-19T10:28:58.507" v="1877" actId="21"/>
          <ac:spMkLst>
            <pc:docMk/>
            <pc:sldMk cId="0" sldId="263"/>
            <ac:spMk id="4" creationId="{D7818FF5-A4CF-4628-692E-A968ADA968CD}"/>
          </ac:spMkLst>
        </pc:spChg>
        <pc:picChg chg="add mod">
          <ac:chgData name="Trần Thị Bích" userId="9d8effc8-766d-4e1d-b902-18f00c0dc3e8" providerId="ADAL" clId="{538A369E-AE09-42B1-B035-8CC58A5D1AE5}" dt="2025-08-19T10:29:11.368" v="1880"/>
          <ac:picMkLst>
            <pc:docMk/>
            <pc:sldMk cId="0" sldId="263"/>
            <ac:picMk id="5" creationId="{AF6690FF-52C2-67EB-0F1F-6E78826281A8}"/>
          </ac:picMkLst>
        </pc:picChg>
        <pc:picChg chg="mod">
          <ac:chgData name="Trần Thị Bích" userId="9d8effc8-766d-4e1d-b902-18f00c0dc3e8" providerId="ADAL" clId="{538A369E-AE09-42B1-B035-8CC58A5D1AE5}" dt="2025-08-19T10:16:22.419" v="1354"/>
          <ac:picMkLst>
            <pc:docMk/>
            <pc:sldMk cId="0" sldId="263"/>
            <ac:picMk id="7" creationId="{F60ED6BC-1200-1995-AA76-B3ED06A6DF16}"/>
          </ac:picMkLst>
        </pc:picChg>
        <pc:picChg chg="mod">
          <ac:chgData name="Trần Thị Bích" userId="9d8effc8-766d-4e1d-b902-18f00c0dc3e8" providerId="ADAL" clId="{538A369E-AE09-42B1-B035-8CC58A5D1AE5}" dt="2025-08-19T10:16:12.564" v="1353"/>
          <ac:picMkLst>
            <pc:docMk/>
            <pc:sldMk cId="0" sldId="263"/>
            <ac:picMk id="9" creationId="{F4E548C6-6A70-18F8-EDA0-B99AE9BCCD60}"/>
          </ac:picMkLst>
        </pc:picChg>
        <pc:picChg chg="mod">
          <ac:chgData name="Trần Thị Bích" userId="9d8effc8-766d-4e1d-b902-18f00c0dc3e8" providerId="ADAL" clId="{538A369E-AE09-42B1-B035-8CC58A5D1AE5}" dt="2025-08-19T10:16:30.181" v="1355"/>
          <ac:picMkLst>
            <pc:docMk/>
            <pc:sldMk cId="0" sldId="263"/>
            <ac:picMk id="12" creationId="{E9E0C582-504F-2088-6357-2BA2C2CEA594}"/>
          </ac:picMkLst>
        </pc:picChg>
        <pc:picChg chg="mod">
          <ac:chgData name="Trần Thị Bích" userId="9d8effc8-766d-4e1d-b902-18f00c0dc3e8" providerId="ADAL" clId="{538A369E-AE09-42B1-B035-8CC58A5D1AE5}" dt="2025-08-19T10:16:01.695" v="1352"/>
          <ac:picMkLst>
            <pc:docMk/>
            <pc:sldMk cId="0" sldId="263"/>
            <ac:picMk id="13" creationId="{BAC674CF-88C2-C374-0D7F-A824EC58F5C1}"/>
          </ac:picMkLst>
        </pc:picChg>
      </pc:sldChg>
      <pc:sldChg chg="delSp modSp add mod delAnim">
        <pc:chgData name="Trần Thị Bích" userId="9d8effc8-766d-4e1d-b902-18f00c0dc3e8" providerId="ADAL" clId="{538A369E-AE09-42B1-B035-8CC58A5D1AE5}" dt="2025-08-19T10:19:15.084" v="1504" actId="1076"/>
        <pc:sldMkLst>
          <pc:docMk/>
          <pc:sldMk cId="0" sldId="264"/>
        </pc:sldMkLst>
        <pc:spChg chg="mod">
          <ac:chgData name="Trần Thị Bích" userId="9d8effc8-766d-4e1d-b902-18f00c0dc3e8" providerId="ADAL" clId="{538A369E-AE09-42B1-B035-8CC58A5D1AE5}" dt="2025-08-19T10:18:30.856" v="1469" actId="14100"/>
          <ac:spMkLst>
            <pc:docMk/>
            <pc:sldMk cId="0" sldId="264"/>
            <ac:spMk id="2" creationId="{B4C2BC3C-2104-D376-E673-41BEE6936F05}"/>
          </ac:spMkLst>
        </pc:spChg>
        <pc:spChg chg="mod">
          <ac:chgData name="Trần Thị Bích" userId="9d8effc8-766d-4e1d-b902-18f00c0dc3e8" providerId="ADAL" clId="{538A369E-AE09-42B1-B035-8CC58A5D1AE5}" dt="2025-08-19T10:19:12.524" v="1503" actId="207"/>
          <ac:spMkLst>
            <pc:docMk/>
            <pc:sldMk cId="0" sldId="264"/>
            <ac:spMk id="5" creationId="{49B40D2B-2265-27BF-2A94-2F4B990A5130}"/>
          </ac:spMkLst>
        </pc:spChg>
        <pc:spChg chg="del">
          <ac:chgData name="Trần Thị Bích" userId="9d8effc8-766d-4e1d-b902-18f00c0dc3e8" providerId="ADAL" clId="{538A369E-AE09-42B1-B035-8CC58A5D1AE5}" dt="2025-08-19T10:18:21.784" v="1465" actId="478"/>
          <ac:spMkLst>
            <pc:docMk/>
            <pc:sldMk cId="0" sldId="264"/>
            <ac:spMk id="6" creationId="{6492CCB9-2AFB-892D-5D37-FE2E5C833769}"/>
          </ac:spMkLst>
        </pc:spChg>
        <pc:spChg chg="del">
          <ac:chgData name="Trần Thị Bích" userId="9d8effc8-766d-4e1d-b902-18f00c0dc3e8" providerId="ADAL" clId="{538A369E-AE09-42B1-B035-8CC58A5D1AE5}" dt="2025-08-19T10:18:21.784" v="1465" actId="478"/>
          <ac:spMkLst>
            <pc:docMk/>
            <pc:sldMk cId="0" sldId="264"/>
            <ac:spMk id="7" creationId="{B38B3AA3-2254-B027-61D0-2E35B2FDC12B}"/>
          </ac:spMkLst>
        </pc:spChg>
        <pc:picChg chg="del">
          <ac:chgData name="Trần Thị Bích" userId="9d8effc8-766d-4e1d-b902-18f00c0dc3e8" providerId="ADAL" clId="{538A369E-AE09-42B1-B035-8CC58A5D1AE5}" dt="2025-08-19T10:18:21.784" v="1465" actId="478"/>
          <ac:picMkLst>
            <pc:docMk/>
            <pc:sldMk cId="0" sldId="264"/>
            <ac:picMk id="3" creationId="{9E465E94-8DA5-067D-F35F-EE28243E310D}"/>
          </ac:picMkLst>
        </pc:picChg>
        <pc:picChg chg="mod">
          <ac:chgData name="Trần Thị Bích" userId="9d8effc8-766d-4e1d-b902-18f00c0dc3e8" providerId="ADAL" clId="{538A369E-AE09-42B1-B035-8CC58A5D1AE5}" dt="2025-08-19T10:19:15.084" v="1504" actId="1076"/>
          <ac:picMkLst>
            <pc:docMk/>
            <pc:sldMk cId="0" sldId="264"/>
            <ac:picMk id="4" creationId="{1B173132-DE86-9512-233D-3E20F4555C4F}"/>
          </ac:picMkLst>
        </pc:picChg>
        <pc:picChg chg="del">
          <ac:chgData name="Trần Thị Bích" userId="9d8effc8-766d-4e1d-b902-18f00c0dc3e8" providerId="ADAL" clId="{538A369E-AE09-42B1-B035-8CC58A5D1AE5}" dt="2025-08-19T10:18:21.784" v="1465" actId="478"/>
          <ac:picMkLst>
            <pc:docMk/>
            <pc:sldMk cId="0" sldId="264"/>
            <ac:picMk id="8" creationId="{53CCE7CB-37CF-F88F-E684-6CC501E31107}"/>
          </ac:picMkLst>
        </pc:picChg>
      </pc:sldChg>
      <pc:sldChg chg="delSp modSp add mod delAnim">
        <pc:chgData name="Trần Thị Bích" userId="9d8effc8-766d-4e1d-b902-18f00c0dc3e8" providerId="ADAL" clId="{538A369E-AE09-42B1-B035-8CC58A5D1AE5}" dt="2025-08-19T10:21:08.924" v="1543" actId="207"/>
        <pc:sldMkLst>
          <pc:docMk/>
          <pc:sldMk cId="2327833351" sldId="314"/>
        </pc:sldMkLst>
        <pc:spChg chg="mod">
          <ac:chgData name="Trần Thị Bích" userId="9d8effc8-766d-4e1d-b902-18f00c0dc3e8" providerId="ADAL" clId="{538A369E-AE09-42B1-B035-8CC58A5D1AE5}" dt="2025-08-19T10:20:35.254" v="1511" actId="403"/>
          <ac:spMkLst>
            <pc:docMk/>
            <pc:sldMk cId="2327833351" sldId="314"/>
            <ac:spMk id="2" creationId="{B4C2BC3C-2104-D376-E673-41BEE6936F05}"/>
          </ac:spMkLst>
        </pc:spChg>
        <pc:spChg chg="mod">
          <ac:chgData name="Trần Thị Bích" userId="9d8effc8-766d-4e1d-b902-18f00c0dc3e8" providerId="ADAL" clId="{538A369E-AE09-42B1-B035-8CC58A5D1AE5}" dt="2025-08-19T10:21:08.924" v="1543" actId="207"/>
          <ac:spMkLst>
            <pc:docMk/>
            <pc:sldMk cId="2327833351" sldId="314"/>
            <ac:spMk id="5" creationId="{49B40D2B-2265-27BF-2A94-2F4B990A5130}"/>
          </ac:spMkLst>
        </pc:spChg>
        <pc:spChg chg="del">
          <ac:chgData name="Trần Thị Bích" userId="9d8effc8-766d-4e1d-b902-18f00c0dc3e8" providerId="ADAL" clId="{538A369E-AE09-42B1-B035-8CC58A5D1AE5}" dt="2025-08-19T10:20:14.945" v="1505" actId="478"/>
          <ac:spMkLst>
            <pc:docMk/>
            <pc:sldMk cId="2327833351" sldId="314"/>
            <ac:spMk id="6" creationId="{6492CCB9-2AFB-892D-5D37-FE2E5C833769}"/>
          </ac:spMkLst>
        </pc:spChg>
        <pc:spChg chg="del">
          <ac:chgData name="Trần Thị Bích" userId="9d8effc8-766d-4e1d-b902-18f00c0dc3e8" providerId="ADAL" clId="{538A369E-AE09-42B1-B035-8CC58A5D1AE5}" dt="2025-08-19T10:20:14.945" v="1505" actId="478"/>
          <ac:spMkLst>
            <pc:docMk/>
            <pc:sldMk cId="2327833351" sldId="314"/>
            <ac:spMk id="7" creationId="{B38B3AA3-2254-B027-61D0-2E35B2FDC12B}"/>
          </ac:spMkLst>
        </pc:spChg>
        <pc:picChg chg="del">
          <ac:chgData name="Trần Thị Bích" userId="9d8effc8-766d-4e1d-b902-18f00c0dc3e8" providerId="ADAL" clId="{538A369E-AE09-42B1-B035-8CC58A5D1AE5}" dt="2025-08-19T10:20:14.945" v="1505" actId="478"/>
          <ac:picMkLst>
            <pc:docMk/>
            <pc:sldMk cId="2327833351" sldId="314"/>
            <ac:picMk id="3" creationId="{9E465E94-8DA5-067D-F35F-EE28243E310D}"/>
          </ac:picMkLst>
        </pc:picChg>
        <pc:picChg chg="mod">
          <ac:chgData name="Trần Thị Bích" userId="9d8effc8-766d-4e1d-b902-18f00c0dc3e8" providerId="ADAL" clId="{538A369E-AE09-42B1-B035-8CC58A5D1AE5}" dt="2025-08-19T10:20:43.126" v="1515" actId="1076"/>
          <ac:picMkLst>
            <pc:docMk/>
            <pc:sldMk cId="2327833351" sldId="314"/>
            <ac:picMk id="4" creationId="{1B173132-DE86-9512-233D-3E20F4555C4F}"/>
          </ac:picMkLst>
        </pc:picChg>
        <pc:picChg chg="del">
          <ac:chgData name="Trần Thị Bích" userId="9d8effc8-766d-4e1d-b902-18f00c0dc3e8" providerId="ADAL" clId="{538A369E-AE09-42B1-B035-8CC58A5D1AE5}" dt="2025-08-19T10:20:14.945" v="1505" actId="478"/>
          <ac:picMkLst>
            <pc:docMk/>
            <pc:sldMk cId="2327833351" sldId="314"/>
            <ac:picMk id="8" creationId="{53CCE7CB-37CF-F88F-E684-6CC501E31107}"/>
          </ac:picMkLst>
        </pc:picChg>
      </pc:sldChg>
      <pc:sldChg chg="delSp modSp add mod delAnim">
        <pc:chgData name="Trần Thị Bích" userId="9d8effc8-766d-4e1d-b902-18f00c0dc3e8" providerId="ADAL" clId="{538A369E-AE09-42B1-B035-8CC58A5D1AE5}" dt="2025-08-19T10:22:14.766" v="1589" actId="20577"/>
        <pc:sldMkLst>
          <pc:docMk/>
          <pc:sldMk cId="3368780545" sldId="315"/>
        </pc:sldMkLst>
        <pc:spChg chg="mod">
          <ac:chgData name="Trần Thị Bích" userId="9d8effc8-766d-4e1d-b902-18f00c0dc3e8" providerId="ADAL" clId="{538A369E-AE09-42B1-B035-8CC58A5D1AE5}" dt="2025-08-19T10:21:29.647" v="1553" actId="403"/>
          <ac:spMkLst>
            <pc:docMk/>
            <pc:sldMk cId="3368780545" sldId="315"/>
            <ac:spMk id="2" creationId="{B4C2BC3C-2104-D376-E673-41BEE6936F05}"/>
          </ac:spMkLst>
        </pc:spChg>
        <pc:spChg chg="mod">
          <ac:chgData name="Trần Thị Bích" userId="9d8effc8-766d-4e1d-b902-18f00c0dc3e8" providerId="ADAL" clId="{538A369E-AE09-42B1-B035-8CC58A5D1AE5}" dt="2025-08-19T10:22:14.766" v="1589" actId="20577"/>
          <ac:spMkLst>
            <pc:docMk/>
            <pc:sldMk cId="3368780545" sldId="315"/>
            <ac:spMk id="5" creationId="{49B40D2B-2265-27BF-2A94-2F4B990A5130}"/>
          </ac:spMkLst>
        </pc:spChg>
        <pc:spChg chg="del">
          <ac:chgData name="Trần Thị Bích" userId="9d8effc8-766d-4e1d-b902-18f00c0dc3e8" providerId="ADAL" clId="{538A369E-AE09-42B1-B035-8CC58A5D1AE5}" dt="2025-08-19T10:21:15.224" v="1545" actId="478"/>
          <ac:spMkLst>
            <pc:docMk/>
            <pc:sldMk cId="3368780545" sldId="315"/>
            <ac:spMk id="6" creationId="{6492CCB9-2AFB-892D-5D37-FE2E5C833769}"/>
          </ac:spMkLst>
        </pc:spChg>
        <pc:spChg chg="del">
          <ac:chgData name="Trần Thị Bích" userId="9d8effc8-766d-4e1d-b902-18f00c0dc3e8" providerId="ADAL" clId="{538A369E-AE09-42B1-B035-8CC58A5D1AE5}" dt="2025-08-19T10:21:15.224" v="1545" actId="478"/>
          <ac:spMkLst>
            <pc:docMk/>
            <pc:sldMk cId="3368780545" sldId="315"/>
            <ac:spMk id="7" creationId="{B38B3AA3-2254-B027-61D0-2E35B2FDC12B}"/>
          </ac:spMkLst>
        </pc:spChg>
        <pc:picChg chg="del mod">
          <ac:chgData name="Trần Thị Bích" userId="9d8effc8-766d-4e1d-b902-18f00c0dc3e8" providerId="ADAL" clId="{538A369E-AE09-42B1-B035-8CC58A5D1AE5}" dt="2025-08-19T10:21:15.224" v="1545" actId="478"/>
          <ac:picMkLst>
            <pc:docMk/>
            <pc:sldMk cId="3368780545" sldId="315"/>
            <ac:picMk id="3" creationId="{9E465E94-8DA5-067D-F35F-EE28243E310D}"/>
          </ac:picMkLst>
        </pc:picChg>
        <pc:picChg chg="del">
          <ac:chgData name="Trần Thị Bích" userId="9d8effc8-766d-4e1d-b902-18f00c0dc3e8" providerId="ADAL" clId="{538A369E-AE09-42B1-B035-8CC58A5D1AE5}" dt="2025-08-19T10:21:15.224" v="1545" actId="478"/>
          <ac:picMkLst>
            <pc:docMk/>
            <pc:sldMk cId="3368780545" sldId="315"/>
            <ac:picMk id="8" creationId="{53CCE7CB-37CF-F88F-E684-6CC501E31107}"/>
          </ac:picMkLst>
        </pc:picChg>
        <pc:picChg chg="mod">
          <ac:chgData name="Trần Thị Bích" userId="9d8effc8-766d-4e1d-b902-18f00c0dc3e8" providerId="ADAL" clId="{538A369E-AE09-42B1-B035-8CC58A5D1AE5}" dt="2025-08-19T10:21:24.156" v="1548" actId="1076"/>
          <ac:picMkLst>
            <pc:docMk/>
            <pc:sldMk cId="3368780545" sldId="315"/>
            <ac:picMk id="10" creationId="{EE7F6F05-E855-E75F-C507-39CAC1B1594C}"/>
          </ac:picMkLst>
        </pc:picChg>
      </pc:sldChg>
      <pc:sldChg chg="addSp modSp new mod modAnim">
        <pc:chgData name="Trần Thị Bích" userId="9d8effc8-766d-4e1d-b902-18f00c0dc3e8" providerId="ADAL" clId="{538A369E-AE09-42B1-B035-8CC58A5D1AE5}" dt="2025-08-19T09:19:46.404" v="94" actId="1076"/>
        <pc:sldMkLst>
          <pc:docMk/>
          <pc:sldMk cId="298642124" sldId="317"/>
        </pc:sldMkLst>
        <pc:picChg chg="add mod">
          <ac:chgData name="Trần Thị Bích" userId="9d8effc8-766d-4e1d-b902-18f00c0dc3e8" providerId="ADAL" clId="{538A369E-AE09-42B1-B035-8CC58A5D1AE5}" dt="2025-08-19T09:19:46.404" v="94" actId="1076"/>
          <ac:picMkLst>
            <pc:docMk/>
            <pc:sldMk cId="298642124" sldId="317"/>
            <ac:picMk id="2" creationId="{78F11EF3-5AC9-F5FA-D03B-B1CCEF98D0D9}"/>
          </ac:picMkLst>
        </pc:picChg>
      </pc:sldChg>
      <pc:sldChg chg="addSp modSp new mod modAnim">
        <pc:chgData name="Trần Thị Bích" userId="9d8effc8-766d-4e1d-b902-18f00c0dc3e8" providerId="ADAL" clId="{538A369E-AE09-42B1-B035-8CC58A5D1AE5}" dt="2025-08-19T09:20:05.404" v="97" actId="1076"/>
        <pc:sldMkLst>
          <pc:docMk/>
          <pc:sldMk cId="2265974311" sldId="318"/>
        </pc:sldMkLst>
        <pc:picChg chg="add mod">
          <ac:chgData name="Trần Thị Bích" userId="9d8effc8-766d-4e1d-b902-18f00c0dc3e8" providerId="ADAL" clId="{538A369E-AE09-42B1-B035-8CC58A5D1AE5}" dt="2025-08-19T09:20:05.404" v="97" actId="1076"/>
          <ac:picMkLst>
            <pc:docMk/>
            <pc:sldMk cId="2265974311" sldId="318"/>
            <ac:picMk id="2" creationId="{93EB8767-CCD2-5F56-5798-F307304FC64A}"/>
          </ac:picMkLst>
        </pc:picChg>
      </pc:sldChg>
      <pc:sldChg chg="addSp modSp new mod modAnim">
        <pc:chgData name="Trần Thị Bích" userId="9d8effc8-766d-4e1d-b902-18f00c0dc3e8" providerId="ADAL" clId="{538A369E-AE09-42B1-B035-8CC58A5D1AE5}" dt="2025-08-19T09:57:51.441" v="1335" actId="1076"/>
        <pc:sldMkLst>
          <pc:docMk/>
          <pc:sldMk cId="3828338309" sldId="319"/>
        </pc:sldMkLst>
        <pc:spChg chg="mod">
          <ac:chgData name="Trần Thị Bích" userId="9d8effc8-766d-4e1d-b902-18f00c0dc3e8" providerId="ADAL" clId="{538A369E-AE09-42B1-B035-8CC58A5D1AE5}" dt="2025-08-19T09:20:36.218" v="99"/>
          <ac:spMkLst>
            <pc:docMk/>
            <pc:sldMk cId="3828338309" sldId="319"/>
            <ac:spMk id="4" creationId="{85152656-31C0-30D2-D3BF-334087B2E9FD}"/>
          </ac:spMkLst>
        </pc:spChg>
        <pc:spChg chg="mod">
          <ac:chgData name="Trần Thị Bích" userId="9d8effc8-766d-4e1d-b902-18f00c0dc3e8" providerId="ADAL" clId="{538A369E-AE09-42B1-B035-8CC58A5D1AE5}" dt="2025-08-19T09:57:43.522" v="1332" actId="20577"/>
          <ac:spMkLst>
            <pc:docMk/>
            <pc:sldMk cId="3828338309" sldId="319"/>
            <ac:spMk id="5" creationId="{8361EF31-4DBF-63F3-2A2A-CB5D47FBBC0C}"/>
          </ac:spMkLst>
        </pc:spChg>
        <pc:spChg chg="mod">
          <ac:chgData name="Trần Thị Bích" userId="9d8effc8-766d-4e1d-b902-18f00c0dc3e8" providerId="ADAL" clId="{538A369E-AE09-42B1-B035-8CC58A5D1AE5}" dt="2025-08-19T09:20:36.218" v="99"/>
          <ac:spMkLst>
            <pc:docMk/>
            <pc:sldMk cId="3828338309" sldId="319"/>
            <ac:spMk id="7" creationId="{E6D3E87D-3563-3DFA-D0F8-5143AFD08192}"/>
          </ac:spMkLst>
        </pc:spChg>
        <pc:spChg chg="mod">
          <ac:chgData name="Trần Thị Bích" userId="9d8effc8-766d-4e1d-b902-18f00c0dc3e8" providerId="ADAL" clId="{538A369E-AE09-42B1-B035-8CC58A5D1AE5}" dt="2025-08-19T09:20:36.218" v="99"/>
          <ac:spMkLst>
            <pc:docMk/>
            <pc:sldMk cId="3828338309" sldId="319"/>
            <ac:spMk id="8" creationId="{CC61856E-D783-A42D-A8D1-3E62E4FA6D69}"/>
          </ac:spMkLst>
        </pc:spChg>
        <pc:grpChg chg="add mod">
          <ac:chgData name="Trần Thị Bích" userId="9d8effc8-766d-4e1d-b902-18f00c0dc3e8" providerId="ADAL" clId="{538A369E-AE09-42B1-B035-8CC58A5D1AE5}" dt="2025-08-19T09:57:46.994" v="1333" actId="14100"/>
          <ac:grpSpMkLst>
            <pc:docMk/>
            <pc:sldMk cId="3828338309" sldId="319"/>
            <ac:grpSpMk id="3" creationId="{3967A3C8-A8A9-3CD7-DA0F-3547958F4D02}"/>
          </ac:grpSpMkLst>
        </pc:grpChg>
        <pc:grpChg chg="add mod">
          <ac:chgData name="Trần Thị Bích" userId="9d8effc8-766d-4e1d-b902-18f00c0dc3e8" providerId="ADAL" clId="{538A369E-AE09-42B1-B035-8CC58A5D1AE5}" dt="2025-08-19T09:57:51.441" v="1335" actId="1076"/>
          <ac:grpSpMkLst>
            <pc:docMk/>
            <pc:sldMk cId="3828338309" sldId="319"/>
            <ac:grpSpMk id="6" creationId="{65274BA1-E435-285B-FD72-314574463663}"/>
          </ac:grpSpMkLst>
        </pc:grpChg>
        <pc:picChg chg="add mod">
          <ac:chgData name="Trần Thị Bích" userId="9d8effc8-766d-4e1d-b902-18f00c0dc3e8" providerId="ADAL" clId="{538A369E-AE09-42B1-B035-8CC58A5D1AE5}" dt="2025-08-19T09:57:49.834" v="1334" actId="1076"/>
          <ac:picMkLst>
            <pc:docMk/>
            <pc:sldMk cId="3828338309" sldId="319"/>
            <ac:picMk id="2" creationId="{1F91A485-76FF-ACC3-8788-D808948F190B}"/>
          </ac:picMkLst>
        </pc:picChg>
      </pc:sldChg>
      <pc:sldChg chg="addSp modSp new">
        <pc:chgData name="Trần Thị Bích" userId="9d8effc8-766d-4e1d-b902-18f00c0dc3e8" providerId="ADAL" clId="{538A369E-AE09-42B1-B035-8CC58A5D1AE5}" dt="2025-08-19T09:20:49.353" v="102"/>
        <pc:sldMkLst>
          <pc:docMk/>
          <pc:sldMk cId="3972842224" sldId="320"/>
        </pc:sldMkLst>
        <pc:picChg chg="add mod">
          <ac:chgData name="Trần Thị Bích" userId="9d8effc8-766d-4e1d-b902-18f00c0dc3e8" providerId="ADAL" clId="{538A369E-AE09-42B1-B035-8CC58A5D1AE5}" dt="2025-08-19T09:20:49.353" v="102"/>
          <ac:picMkLst>
            <pc:docMk/>
            <pc:sldMk cId="3972842224" sldId="320"/>
            <ac:picMk id="2" creationId="{CC14ABCC-65EE-88C2-F9F4-307E964D7858}"/>
          </ac:picMkLst>
        </pc:picChg>
      </pc:sldChg>
      <pc:sldChg chg="addSp delSp modSp new mod modAnim">
        <pc:chgData name="Trần Thị Bích" userId="9d8effc8-766d-4e1d-b902-18f00c0dc3e8" providerId="ADAL" clId="{538A369E-AE09-42B1-B035-8CC58A5D1AE5}" dt="2025-08-19T09:32:27.847" v="477" actId="1076"/>
        <pc:sldMkLst>
          <pc:docMk/>
          <pc:sldMk cId="25963609" sldId="321"/>
        </pc:sldMkLst>
        <pc:spChg chg="add mod">
          <ac:chgData name="Trần Thị Bích" userId="9d8effc8-766d-4e1d-b902-18f00c0dc3e8" providerId="ADAL" clId="{538A369E-AE09-42B1-B035-8CC58A5D1AE5}" dt="2025-08-19T09:27:29.087" v="105"/>
          <ac:spMkLst>
            <pc:docMk/>
            <pc:sldMk cId="25963609" sldId="321"/>
            <ac:spMk id="2" creationId="{36C49773-E4EA-8551-AC86-ECB4F7BEBBB7}"/>
          </ac:spMkLst>
        </pc:spChg>
        <pc:spChg chg="add mod">
          <ac:chgData name="Trần Thị Bích" userId="9d8effc8-766d-4e1d-b902-18f00c0dc3e8" providerId="ADAL" clId="{538A369E-AE09-42B1-B035-8CC58A5D1AE5}" dt="2025-08-19T09:31:35.361" v="468" actId="1076"/>
          <ac:spMkLst>
            <pc:docMk/>
            <pc:sldMk cId="25963609" sldId="321"/>
            <ac:spMk id="3" creationId="{07BB0264-B8EF-8CC2-A7BC-484DC7CF6084}"/>
          </ac:spMkLst>
        </pc:spChg>
        <pc:spChg chg="add mod">
          <ac:chgData name="Trần Thị Bích" userId="9d8effc8-766d-4e1d-b902-18f00c0dc3e8" providerId="ADAL" clId="{538A369E-AE09-42B1-B035-8CC58A5D1AE5}" dt="2025-08-19T09:31:29.471" v="467" actId="1076"/>
          <ac:spMkLst>
            <pc:docMk/>
            <pc:sldMk cId="25963609" sldId="321"/>
            <ac:spMk id="4" creationId="{88F64B24-B59A-E407-40FE-91A7381104E6}"/>
          </ac:spMkLst>
        </pc:spChg>
        <pc:picChg chg="add mod">
          <ac:chgData name="Trần Thị Bích" userId="9d8effc8-766d-4e1d-b902-18f00c0dc3e8" providerId="ADAL" clId="{538A369E-AE09-42B1-B035-8CC58A5D1AE5}" dt="2025-08-19T09:31:51.080" v="473" actId="1076"/>
          <ac:picMkLst>
            <pc:docMk/>
            <pc:sldMk cId="25963609" sldId="321"/>
            <ac:picMk id="6" creationId="{4AA87F64-1782-A80F-45F7-5E2EEE1CDA51}"/>
          </ac:picMkLst>
        </pc:picChg>
        <pc:picChg chg="add del mod">
          <ac:chgData name="Trần Thị Bích" userId="9d8effc8-766d-4e1d-b902-18f00c0dc3e8" providerId="ADAL" clId="{538A369E-AE09-42B1-B035-8CC58A5D1AE5}" dt="2025-08-19T09:30:53.252" v="462" actId="478"/>
          <ac:picMkLst>
            <pc:docMk/>
            <pc:sldMk cId="25963609" sldId="321"/>
            <ac:picMk id="8" creationId="{683CA29E-74A0-9A59-3737-7ADE17D03D25}"/>
          </ac:picMkLst>
        </pc:picChg>
        <pc:picChg chg="add mod">
          <ac:chgData name="Trần Thị Bích" userId="9d8effc8-766d-4e1d-b902-18f00c0dc3e8" providerId="ADAL" clId="{538A369E-AE09-42B1-B035-8CC58A5D1AE5}" dt="2025-08-19T09:32:27.847" v="477" actId="1076"/>
          <ac:picMkLst>
            <pc:docMk/>
            <pc:sldMk cId="25963609" sldId="321"/>
            <ac:picMk id="9" creationId="{E165B7BA-8155-3D17-9887-35AB0EC22F5A}"/>
          </ac:picMkLst>
        </pc:picChg>
      </pc:sldChg>
      <pc:sldChg chg="new del">
        <pc:chgData name="Trần Thị Bích" userId="9d8effc8-766d-4e1d-b902-18f00c0dc3e8" providerId="ADAL" clId="{538A369E-AE09-42B1-B035-8CC58A5D1AE5}" dt="2025-08-19T10:14:29.158" v="1351" actId="47"/>
        <pc:sldMkLst>
          <pc:docMk/>
          <pc:sldMk cId="1998209735" sldId="322"/>
        </pc:sldMkLst>
      </pc:sldChg>
      <pc:sldChg chg="addSp delSp modSp new mod delAnim modAnim">
        <pc:chgData name="Trần Thị Bích" userId="9d8effc8-766d-4e1d-b902-18f00c0dc3e8" providerId="ADAL" clId="{538A369E-AE09-42B1-B035-8CC58A5D1AE5}" dt="2025-08-19T09:36:20.248" v="627" actId="1076"/>
        <pc:sldMkLst>
          <pc:docMk/>
          <pc:sldMk cId="1366381495" sldId="323"/>
        </pc:sldMkLst>
        <pc:spChg chg="add mod">
          <ac:chgData name="Trần Thị Bích" userId="9d8effc8-766d-4e1d-b902-18f00c0dc3e8" providerId="ADAL" clId="{538A369E-AE09-42B1-B035-8CC58A5D1AE5}" dt="2025-08-19T09:36:09.807" v="624" actId="1076"/>
          <ac:spMkLst>
            <pc:docMk/>
            <pc:sldMk cId="1366381495" sldId="323"/>
            <ac:spMk id="4" creationId="{54F0258D-74FB-DED6-750D-B65F78785AF5}"/>
          </ac:spMkLst>
        </pc:spChg>
        <pc:spChg chg="add mod">
          <ac:chgData name="Trần Thị Bích" userId="9d8effc8-766d-4e1d-b902-18f00c0dc3e8" providerId="ADAL" clId="{538A369E-AE09-42B1-B035-8CC58A5D1AE5}" dt="2025-08-19T09:36:07.738" v="623" actId="1076"/>
          <ac:spMkLst>
            <pc:docMk/>
            <pc:sldMk cId="1366381495" sldId="323"/>
            <ac:spMk id="5" creationId="{7B060DBA-05AB-A574-873E-0725C7F656A4}"/>
          </ac:spMkLst>
        </pc:spChg>
        <pc:spChg chg="add del mod">
          <ac:chgData name="Trần Thị Bích" userId="9d8effc8-766d-4e1d-b902-18f00c0dc3e8" providerId="ADAL" clId="{538A369E-AE09-42B1-B035-8CC58A5D1AE5}" dt="2025-08-19T09:36:17.085" v="625" actId="21"/>
          <ac:spMkLst>
            <pc:docMk/>
            <pc:sldMk cId="1366381495" sldId="323"/>
            <ac:spMk id="6" creationId="{C11FDB99-6FE3-8EC5-91E2-0054A986304B}"/>
          </ac:spMkLst>
        </pc:spChg>
        <pc:spChg chg="add del mod">
          <ac:chgData name="Trần Thị Bích" userId="9d8effc8-766d-4e1d-b902-18f00c0dc3e8" providerId="ADAL" clId="{538A369E-AE09-42B1-B035-8CC58A5D1AE5}" dt="2025-08-19T09:36:17.085" v="625" actId="21"/>
          <ac:spMkLst>
            <pc:docMk/>
            <pc:sldMk cId="1366381495" sldId="323"/>
            <ac:spMk id="7" creationId="{4032C3C4-ABDC-BDEC-7E67-65901A9D617F}"/>
          </ac:spMkLst>
        </pc:spChg>
        <pc:spChg chg="add del mod">
          <ac:chgData name="Trần Thị Bích" userId="9d8effc8-766d-4e1d-b902-18f00c0dc3e8" providerId="ADAL" clId="{538A369E-AE09-42B1-B035-8CC58A5D1AE5}" dt="2025-08-19T09:36:17.085" v="625" actId="21"/>
          <ac:spMkLst>
            <pc:docMk/>
            <pc:sldMk cId="1366381495" sldId="323"/>
            <ac:spMk id="8" creationId="{D8EFE0CD-C601-3033-ACD8-F323EB20B91C}"/>
          </ac:spMkLst>
        </pc:spChg>
        <pc:spChg chg="add del mod">
          <ac:chgData name="Trần Thị Bích" userId="9d8effc8-766d-4e1d-b902-18f00c0dc3e8" providerId="ADAL" clId="{538A369E-AE09-42B1-B035-8CC58A5D1AE5}" dt="2025-08-19T09:36:17.085" v="625" actId="21"/>
          <ac:spMkLst>
            <pc:docMk/>
            <pc:sldMk cId="1366381495" sldId="323"/>
            <ac:spMk id="9" creationId="{2B49EC89-9A90-1596-A933-EABC28891903}"/>
          </ac:spMkLst>
        </pc:spChg>
        <pc:spChg chg="add mod">
          <ac:chgData name="Trần Thị Bích" userId="9d8effc8-766d-4e1d-b902-18f00c0dc3e8" providerId="ADAL" clId="{538A369E-AE09-42B1-B035-8CC58A5D1AE5}" dt="2025-08-19T09:35:57.071" v="620" actId="1076"/>
          <ac:spMkLst>
            <pc:docMk/>
            <pc:sldMk cId="1366381495" sldId="323"/>
            <ac:spMk id="10" creationId="{321AEE03-4223-F9C4-D402-79C90D1FE265}"/>
          </ac:spMkLst>
        </pc:spChg>
        <pc:spChg chg="add mod">
          <ac:chgData name="Trần Thị Bích" userId="9d8effc8-766d-4e1d-b902-18f00c0dc3e8" providerId="ADAL" clId="{538A369E-AE09-42B1-B035-8CC58A5D1AE5}" dt="2025-08-19T09:36:17.756" v="626"/>
          <ac:spMkLst>
            <pc:docMk/>
            <pc:sldMk cId="1366381495" sldId="323"/>
            <ac:spMk id="11" creationId="{C11FDB99-6FE3-8EC5-91E2-0054A986304B}"/>
          </ac:spMkLst>
        </pc:spChg>
        <pc:spChg chg="add mod">
          <ac:chgData name="Trần Thị Bích" userId="9d8effc8-766d-4e1d-b902-18f00c0dc3e8" providerId="ADAL" clId="{538A369E-AE09-42B1-B035-8CC58A5D1AE5}" dt="2025-08-19T09:36:20.248" v="627" actId="1076"/>
          <ac:spMkLst>
            <pc:docMk/>
            <pc:sldMk cId="1366381495" sldId="323"/>
            <ac:spMk id="12" creationId="{4032C3C4-ABDC-BDEC-7E67-65901A9D617F}"/>
          </ac:spMkLst>
        </pc:spChg>
        <pc:spChg chg="add mod">
          <ac:chgData name="Trần Thị Bích" userId="9d8effc8-766d-4e1d-b902-18f00c0dc3e8" providerId="ADAL" clId="{538A369E-AE09-42B1-B035-8CC58A5D1AE5}" dt="2025-08-19T09:36:17.756" v="626"/>
          <ac:spMkLst>
            <pc:docMk/>
            <pc:sldMk cId="1366381495" sldId="323"/>
            <ac:spMk id="13" creationId="{D8EFE0CD-C601-3033-ACD8-F323EB20B91C}"/>
          </ac:spMkLst>
        </pc:spChg>
        <pc:spChg chg="add mod">
          <ac:chgData name="Trần Thị Bích" userId="9d8effc8-766d-4e1d-b902-18f00c0dc3e8" providerId="ADAL" clId="{538A369E-AE09-42B1-B035-8CC58A5D1AE5}" dt="2025-08-19T09:36:17.756" v="626"/>
          <ac:spMkLst>
            <pc:docMk/>
            <pc:sldMk cId="1366381495" sldId="323"/>
            <ac:spMk id="14" creationId="{2B49EC89-9A90-1596-A933-EABC28891903}"/>
          </ac:spMkLst>
        </pc:spChg>
        <pc:picChg chg="add mod">
          <ac:chgData name="Trần Thị Bích" userId="9d8effc8-766d-4e1d-b902-18f00c0dc3e8" providerId="ADAL" clId="{538A369E-AE09-42B1-B035-8CC58A5D1AE5}" dt="2025-08-19T09:32:58.933" v="479"/>
          <ac:picMkLst>
            <pc:docMk/>
            <pc:sldMk cId="1366381495" sldId="323"/>
            <ac:picMk id="2" creationId="{705EF4CB-1802-0D73-E20B-B3B791F6B13F}"/>
          </ac:picMkLst>
        </pc:picChg>
        <pc:picChg chg="add del mod">
          <ac:chgData name="Trần Thị Bích" userId="9d8effc8-766d-4e1d-b902-18f00c0dc3e8" providerId="ADAL" clId="{538A369E-AE09-42B1-B035-8CC58A5D1AE5}" dt="2025-08-19T09:33:14.850" v="482" actId="478"/>
          <ac:picMkLst>
            <pc:docMk/>
            <pc:sldMk cId="1366381495" sldId="323"/>
            <ac:picMk id="3" creationId="{7D3C9A11-04F5-1301-DA8D-697233BAE260}"/>
          </ac:picMkLst>
        </pc:picChg>
      </pc:sldChg>
      <pc:sldChg chg="addSp modSp new mod modAnim">
        <pc:chgData name="Trần Thị Bích" userId="9d8effc8-766d-4e1d-b902-18f00c0dc3e8" providerId="ADAL" clId="{538A369E-AE09-42B1-B035-8CC58A5D1AE5}" dt="2025-08-19T09:37:54.131" v="644" actId="20577"/>
        <pc:sldMkLst>
          <pc:docMk/>
          <pc:sldMk cId="2488982778" sldId="324"/>
        </pc:sldMkLst>
        <pc:spChg chg="add mod">
          <ac:chgData name="Trần Thị Bích" userId="9d8effc8-766d-4e1d-b902-18f00c0dc3e8" providerId="ADAL" clId="{538A369E-AE09-42B1-B035-8CC58A5D1AE5}" dt="2025-08-19T09:36:59.781" v="631" actId="1076"/>
          <ac:spMkLst>
            <pc:docMk/>
            <pc:sldMk cId="2488982778" sldId="324"/>
            <ac:spMk id="3" creationId="{46F6F7C6-76F3-0FFA-0F1E-E0CA0EB28112}"/>
          </ac:spMkLst>
        </pc:spChg>
        <pc:spChg chg="add mod">
          <ac:chgData name="Trần Thị Bích" userId="9d8effc8-766d-4e1d-b902-18f00c0dc3e8" providerId="ADAL" clId="{538A369E-AE09-42B1-B035-8CC58A5D1AE5}" dt="2025-08-19T09:36:59.781" v="631" actId="1076"/>
          <ac:spMkLst>
            <pc:docMk/>
            <pc:sldMk cId="2488982778" sldId="324"/>
            <ac:spMk id="4" creationId="{D72D0380-243F-A28C-8390-A93967C08FB1}"/>
          </ac:spMkLst>
        </pc:spChg>
        <pc:spChg chg="add mod">
          <ac:chgData name="Trần Thị Bích" userId="9d8effc8-766d-4e1d-b902-18f00c0dc3e8" providerId="ADAL" clId="{538A369E-AE09-42B1-B035-8CC58A5D1AE5}" dt="2025-08-19T09:37:17.591" v="632"/>
          <ac:spMkLst>
            <pc:docMk/>
            <pc:sldMk cId="2488982778" sldId="324"/>
            <ac:spMk id="6" creationId="{FC8BE0D5-59B3-4BD8-F93C-3AADCB261E34}"/>
          </ac:spMkLst>
        </pc:spChg>
        <pc:spChg chg="add mod">
          <ac:chgData name="Trần Thị Bích" userId="9d8effc8-766d-4e1d-b902-18f00c0dc3e8" providerId="ADAL" clId="{538A369E-AE09-42B1-B035-8CC58A5D1AE5}" dt="2025-08-19T09:37:54.131" v="644" actId="20577"/>
          <ac:spMkLst>
            <pc:docMk/>
            <pc:sldMk cId="2488982778" sldId="324"/>
            <ac:spMk id="7" creationId="{38B609CF-68AC-2A49-BBAE-09F0DE228B59}"/>
          </ac:spMkLst>
        </pc:spChg>
        <pc:picChg chg="add mod">
          <ac:chgData name="Trần Thị Bích" userId="9d8effc8-766d-4e1d-b902-18f00c0dc3e8" providerId="ADAL" clId="{538A369E-AE09-42B1-B035-8CC58A5D1AE5}" dt="2025-08-19T09:36:46.653" v="629"/>
          <ac:picMkLst>
            <pc:docMk/>
            <pc:sldMk cId="2488982778" sldId="324"/>
            <ac:picMk id="2" creationId="{011BF1D7-7240-EAC3-01CF-FD30AE1D47E0}"/>
          </ac:picMkLst>
        </pc:picChg>
        <pc:picChg chg="add mod">
          <ac:chgData name="Trần Thị Bích" userId="9d8effc8-766d-4e1d-b902-18f00c0dc3e8" providerId="ADAL" clId="{538A369E-AE09-42B1-B035-8CC58A5D1AE5}" dt="2025-08-19T09:37:17.591" v="632"/>
          <ac:picMkLst>
            <pc:docMk/>
            <pc:sldMk cId="2488982778" sldId="324"/>
            <ac:picMk id="5" creationId="{2D2ABB53-7ED8-5A55-01FE-2EBBAC3EC7EA}"/>
          </ac:picMkLst>
        </pc:picChg>
        <pc:cxnChg chg="add mod">
          <ac:chgData name="Trần Thị Bích" userId="9d8effc8-766d-4e1d-b902-18f00c0dc3e8" providerId="ADAL" clId="{538A369E-AE09-42B1-B035-8CC58A5D1AE5}" dt="2025-08-19T09:37:23.861" v="633" actId="1076"/>
          <ac:cxnSpMkLst>
            <pc:docMk/>
            <pc:sldMk cId="2488982778" sldId="324"/>
            <ac:cxnSpMk id="8" creationId="{0CC867F0-1CF3-75A4-B6A8-818BD7DB6FC0}"/>
          </ac:cxnSpMkLst>
        </pc:cxnChg>
        <pc:cxnChg chg="add mod">
          <ac:chgData name="Trần Thị Bích" userId="9d8effc8-766d-4e1d-b902-18f00c0dc3e8" providerId="ADAL" clId="{538A369E-AE09-42B1-B035-8CC58A5D1AE5}" dt="2025-08-19T09:37:32.017" v="635" actId="1076"/>
          <ac:cxnSpMkLst>
            <pc:docMk/>
            <pc:sldMk cId="2488982778" sldId="324"/>
            <ac:cxnSpMk id="9" creationId="{B77E2B29-D686-F352-A4F4-3BB8BC191AC0}"/>
          </ac:cxnSpMkLst>
        </pc:cxnChg>
        <pc:cxnChg chg="add mod">
          <ac:chgData name="Trần Thị Bích" userId="9d8effc8-766d-4e1d-b902-18f00c0dc3e8" providerId="ADAL" clId="{538A369E-AE09-42B1-B035-8CC58A5D1AE5}" dt="2025-08-19T09:37:37.856" v="639" actId="1038"/>
          <ac:cxnSpMkLst>
            <pc:docMk/>
            <pc:sldMk cId="2488982778" sldId="324"/>
            <ac:cxnSpMk id="10" creationId="{D45548D0-F347-1973-AD1B-3C0957D62468}"/>
          </ac:cxnSpMkLst>
        </pc:cxnChg>
        <pc:cxnChg chg="add mod">
          <ac:chgData name="Trần Thị Bích" userId="9d8effc8-766d-4e1d-b902-18f00c0dc3e8" providerId="ADAL" clId="{538A369E-AE09-42B1-B035-8CC58A5D1AE5}" dt="2025-08-19T09:37:42.501" v="641" actId="1076"/>
          <ac:cxnSpMkLst>
            <pc:docMk/>
            <pc:sldMk cId="2488982778" sldId="324"/>
            <ac:cxnSpMk id="11" creationId="{B12ADAFC-4692-4EBA-70EB-113DA33AE622}"/>
          </ac:cxnSpMkLst>
        </pc:cxnChg>
        <pc:cxnChg chg="add mod">
          <ac:chgData name="Trần Thị Bích" userId="9d8effc8-766d-4e1d-b902-18f00c0dc3e8" providerId="ADAL" clId="{538A369E-AE09-42B1-B035-8CC58A5D1AE5}" dt="2025-08-19T09:37:47.640" v="643" actId="1076"/>
          <ac:cxnSpMkLst>
            <pc:docMk/>
            <pc:sldMk cId="2488982778" sldId="324"/>
            <ac:cxnSpMk id="12" creationId="{090EE536-354A-4355-4A75-C9DE3CF3F0E3}"/>
          </ac:cxnSpMkLst>
        </pc:cxnChg>
      </pc:sldChg>
      <pc:sldChg chg="addSp modSp new mod modAnim">
        <pc:chgData name="Trần Thị Bích" userId="9d8effc8-766d-4e1d-b902-18f00c0dc3e8" providerId="ADAL" clId="{538A369E-AE09-42B1-B035-8CC58A5D1AE5}" dt="2025-08-19T09:38:49.171" v="658" actId="1076"/>
        <pc:sldMkLst>
          <pc:docMk/>
          <pc:sldMk cId="3272308994" sldId="325"/>
        </pc:sldMkLst>
        <pc:spChg chg="add mod">
          <ac:chgData name="Trần Thị Bích" userId="9d8effc8-766d-4e1d-b902-18f00c0dc3e8" providerId="ADAL" clId="{538A369E-AE09-42B1-B035-8CC58A5D1AE5}" dt="2025-08-19T09:38:19.481" v="648" actId="1076"/>
          <ac:spMkLst>
            <pc:docMk/>
            <pc:sldMk cId="3272308994" sldId="325"/>
            <ac:spMk id="3" creationId="{398E42A8-718A-736E-D894-5A9FC000FAB0}"/>
          </ac:spMkLst>
        </pc:spChg>
        <pc:spChg chg="add mod">
          <ac:chgData name="Trần Thị Bích" userId="9d8effc8-766d-4e1d-b902-18f00c0dc3e8" providerId="ADAL" clId="{538A369E-AE09-42B1-B035-8CC58A5D1AE5}" dt="2025-08-19T09:38:19.481" v="648" actId="1076"/>
          <ac:spMkLst>
            <pc:docMk/>
            <pc:sldMk cId="3272308994" sldId="325"/>
            <ac:spMk id="4" creationId="{C0E80628-A9A1-CAFC-2529-2134778F6D37}"/>
          </ac:spMkLst>
        </pc:spChg>
        <pc:picChg chg="add mod">
          <ac:chgData name="Trần Thị Bích" userId="9d8effc8-766d-4e1d-b902-18f00c0dc3e8" providerId="ADAL" clId="{538A369E-AE09-42B1-B035-8CC58A5D1AE5}" dt="2025-08-19T09:38:07.537" v="646"/>
          <ac:picMkLst>
            <pc:docMk/>
            <pc:sldMk cId="3272308994" sldId="325"/>
            <ac:picMk id="2" creationId="{42D57CCB-649C-BD04-DA66-693CA4A03AAC}"/>
          </ac:picMkLst>
        </pc:picChg>
        <pc:picChg chg="add mod">
          <ac:chgData name="Trần Thị Bích" userId="9d8effc8-766d-4e1d-b902-18f00c0dc3e8" providerId="ADAL" clId="{538A369E-AE09-42B1-B035-8CC58A5D1AE5}" dt="2025-08-19T09:38:46.202" v="656" actId="1076"/>
          <ac:picMkLst>
            <pc:docMk/>
            <pc:sldMk cId="3272308994" sldId="325"/>
            <ac:picMk id="10" creationId="{C890DE69-161C-C954-86D9-DA5D9328792F}"/>
          </ac:picMkLst>
        </pc:picChg>
        <pc:picChg chg="add mod">
          <ac:chgData name="Trần Thị Bích" userId="9d8effc8-766d-4e1d-b902-18f00c0dc3e8" providerId="ADAL" clId="{538A369E-AE09-42B1-B035-8CC58A5D1AE5}" dt="2025-08-19T09:38:49.171" v="658" actId="1076"/>
          <ac:picMkLst>
            <pc:docMk/>
            <pc:sldMk cId="3272308994" sldId="325"/>
            <ac:picMk id="11" creationId="{36A3F59C-9F60-DC2B-8127-9AD784C2C690}"/>
          </ac:picMkLst>
        </pc:picChg>
        <pc:cxnChg chg="add mod">
          <ac:chgData name="Trần Thị Bích" userId="9d8effc8-766d-4e1d-b902-18f00c0dc3e8" providerId="ADAL" clId="{538A369E-AE09-42B1-B035-8CC58A5D1AE5}" dt="2025-08-19T09:38:19.481" v="648" actId="1076"/>
          <ac:cxnSpMkLst>
            <pc:docMk/>
            <pc:sldMk cId="3272308994" sldId="325"/>
            <ac:cxnSpMk id="5" creationId="{D562269B-B3CB-2567-CEB3-091B7CB9F93E}"/>
          </ac:cxnSpMkLst>
        </pc:cxnChg>
        <pc:cxnChg chg="add mod">
          <ac:chgData name="Trần Thị Bích" userId="9d8effc8-766d-4e1d-b902-18f00c0dc3e8" providerId="ADAL" clId="{538A369E-AE09-42B1-B035-8CC58A5D1AE5}" dt="2025-08-19T09:38:19.481" v="648" actId="1076"/>
          <ac:cxnSpMkLst>
            <pc:docMk/>
            <pc:sldMk cId="3272308994" sldId="325"/>
            <ac:cxnSpMk id="6" creationId="{A83EC5D2-C4A1-4186-AC93-8CBFDC361A07}"/>
          </ac:cxnSpMkLst>
        </pc:cxnChg>
        <pc:cxnChg chg="add mod">
          <ac:chgData name="Trần Thị Bích" userId="9d8effc8-766d-4e1d-b902-18f00c0dc3e8" providerId="ADAL" clId="{538A369E-AE09-42B1-B035-8CC58A5D1AE5}" dt="2025-08-19T09:38:19.481" v="648" actId="1076"/>
          <ac:cxnSpMkLst>
            <pc:docMk/>
            <pc:sldMk cId="3272308994" sldId="325"/>
            <ac:cxnSpMk id="7" creationId="{5C306B83-D80C-EE63-9A1A-16E193F6F0F6}"/>
          </ac:cxnSpMkLst>
        </pc:cxnChg>
        <pc:cxnChg chg="add mod">
          <ac:chgData name="Trần Thị Bích" userId="9d8effc8-766d-4e1d-b902-18f00c0dc3e8" providerId="ADAL" clId="{538A369E-AE09-42B1-B035-8CC58A5D1AE5}" dt="2025-08-19T09:38:19.481" v="648" actId="1076"/>
          <ac:cxnSpMkLst>
            <pc:docMk/>
            <pc:sldMk cId="3272308994" sldId="325"/>
            <ac:cxnSpMk id="8" creationId="{7CAA5A47-7FA7-6DC1-05EC-6688D83EED3A}"/>
          </ac:cxnSpMkLst>
        </pc:cxnChg>
        <pc:cxnChg chg="add mod">
          <ac:chgData name="Trần Thị Bích" userId="9d8effc8-766d-4e1d-b902-18f00c0dc3e8" providerId="ADAL" clId="{538A369E-AE09-42B1-B035-8CC58A5D1AE5}" dt="2025-08-19T09:38:19.481" v="648" actId="1076"/>
          <ac:cxnSpMkLst>
            <pc:docMk/>
            <pc:sldMk cId="3272308994" sldId="325"/>
            <ac:cxnSpMk id="9" creationId="{836EFDD9-1E61-B97D-EB97-7AE153307EA5}"/>
          </ac:cxnSpMkLst>
        </pc:cxnChg>
      </pc:sldChg>
      <pc:sldChg chg="addSp modSp new">
        <pc:chgData name="Trần Thị Bích" userId="9d8effc8-766d-4e1d-b902-18f00c0dc3e8" providerId="ADAL" clId="{538A369E-AE09-42B1-B035-8CC58A5D1AE5}" dt="2025-08-19T09:39:05.257" v="660"/>
        <pc:sldMkLst>
          <pc:docMk/>
          <pc:sldMk cId="1869679398" sldId="326"/>
        </pc:sldMkLst>
        <pc:picChg chg="add mod">
          <ac:chgData name="Trần Thị Bích" userId="9d8effc8-766d-4e1d-b902-18f00c0dc3e8" providerId="ADAL" clId="{538A369E-AE09-42B1-B035-8CC58A5D1AE5}" dt="2025-08-19T09:39:05.257" v="660"/>
          <ac:picMkLst>
            <pc:docMk/>
            <pc:sldMk cId="1869679398" sldId="326"/>
            <ac:picMk id="2" creationId="{5FBFCA06-E500-0FFA-9803-A1A9CB8F469E}"/>
          </ac:picMkLst>
        </pc:picChg>
      </pc:sldChg>
      <pc:sldChg chg="addSp modSp new mod modAnim">
        <pc:chgData name="Trần Thị Bích" userId="9d8effc8-766d-4e1d-b902-18f00c0dc3e8" providerId="ADAL" clId="{538A369E-AE09-42B1-B035-8CC58A5D1AE5}" dt="2025-08-19T09:45:18.011" v="893"/>
        <pc:sldMkLst>
          <pc:docMk/>
          <pc:sldMk cId="2672191595" sldId="327"/>
        </pc:sldMkLst>
        <pc:spChg chg="add mod">
          <ac:chgData name="Trần Thị Bích" userId="9d8effc8-766d-4e1d-b902-18f00c0dc3e8" providerId="ADAL" clId="{538A369E-AE09-42B1-B035-8CC58A5D1AE5}" dt="2025-08-19T09:39:36.913" v="730" actId="20577"/>
          <ac:spMkLst>
            <pc:docMk/>
            <pc:sldMk cId="2672191595" sldId="327"/>
            <ac:spMk id="3" creationId="{330C112C-658E-2CD1-8C46-1D4A0A804242}"/>
          </ac:spMkLst>
        </pc:spChg>
        <pc:spChg chg="add mod">
          <ac:chgData name="Trần Thị Bích" userId="9d8effc8-766d-4e1d-b902-18f00c0dc3e8" providerId="ADAL" clId="{538A369E-AE09-42B1-B035-8CC58A5D1AE5}" dt="2025-08-19T09:42:12.379" v="875" actId="164"/>
          <ac:spMkLst>
            <pc:docMk/>
            <pc:sldMk cId="2672191595" sldId="327"/>
            <ac:spMk id="4" creationId="{EE91622A-27F4-3BE6-ED4A-995529702259}"/>
          </ac:spMkLst>
        </pc:spChg>
        <pc:spChg chg="add mod">
          <ac:chgData name="Trần Thị Bích" userId="9d8effc8-766d-4e1d-b902-18f00c0dc3e8" providerId="ADAL" clId="{538A369E-AE09-42B1-B035-8CC58A5D1AE5}" dt="2025-08-19T09:42:12.379" v="875" actId="164"/>
          <ac:spMkLst>
            <pc:docMk/>
            <pc:sldMk cId="2672191595" sldId="327"/>
            <ac:spMk id="5" creationId="{41899B97-FF9F-D17F-A328-D7D284ECF367}"/>
          </ac:spMkLst>
        </pc:spChg>
        <pc:spChg chg="add mod">
          <ac:chgData name="Trần Thị Bích" userId="9d8effc8-766d-4e1d-b902-18f00c0dc3e8" providerId="ADAL" clId="{538A369E-AE09-42B1-B035-8CC58A5D1AE5}" dt="2025-08-19T09:42:12.379" v="875" actId="164"/>
          <ac:spMkLst>
            <pc:docMk/>
            <pc:sldMk cId="2672191595" sldId="327"/>
            <ac:spMk id="6" creationId="{00CB1332-60C1-D8CC-89D4-A51980DEB758}"/>
          </ac:spMkLst>
        </pc:spChg>
        <pc:grpChg chg="add mod">
          <ac:chgData name="Trần Thị Bích" userId="9d8effc8-766d-4e1d-b902-18f00c0dc3e8" providerId="ADAL" clId="{538A369E-AE09-42B1-B035-8CC58A5D1AE5}" dt="2025-08-19T09:44:29.918" v="884" actId="1076"/>
          <ac:grpSpMkLst>
            <pc:docMk/>
            <pc:sldMk cId="2672191595" sldId="327"/>
            <ac:grpSpMk id="7" creationId="{9ED399CA-3958-4385-EB1B-286BA010E0E4}"/>
          </ac:grpSpMkLst>
        </pc:grpChg>
        <pc:picChg chg="add mod">
          <ac:chgData name="Trần Thị Bích" userId="9d8effc8-766d-4e1d-b902-18f00c0dc3e8" providerId="ADAL" clId="{538A369E-AE09-42B1-B035-8CC58A5D1AE5}" dt="2025-08-19T09:39:21.311" v="662"/>
          <ac:picMkLst>
            <pc:docMk/>
            <pc:sldMk cId="2672191595" sldId="327"/>
            <ac:picMk id="2" creationId="{2C1BB9DC-D010-D88C-3A94-B758F79A24BB}"/>
          </ac:picMkLst>
        </pc:picChg>
        <pc:picChg chg="add mod">
          <ac:chgData name="Trần Thị Bích" userId="9d8effc8-766d-4e1d-b902-18f00c0dc3e8" providerId="ADAL" clId="{538A369E-AE09-42B1-B035-8CC58A5D1AE5}" dt="2025-08-19T09:44:34.353" v="886" actId="14100"/>
          <ac:picMkLst>
            <pc:docMk/>
            <pc:sldMk cId="2672191595" sldId="327"/>
            <ac:picMk id="9" creationId="{A5C01C57-DF38-F3C9-852D-039B7174792E}"/>
          </ac:picMkLst>
        </pc:picChg>
        <pc:picChg chg="add mod">
          <ac:chgData name="Trần Thị Bích" userId="9d8effc8-766d-4e1d-b902-18f00c0dc3e8" providerId="ADAL" clId="{538A369E-AE09-42B1-B035-8CC58A5D1AE5}" dt="2025-08-19T09:45:15.399" v="892" actId="14100"/>
          <ac:picMkLst>
            <pc:docMk/>
            <pc:sldMk cId="2672191595" sldId="327"/>
            <ac:picMk id="10" creationId="{CAAAE9B2-B390-AD25-F0E6-881B787BE73B}"/>
          </ac:picMkLst>
        </pc:picChg>
      </pc:sldChg>
      <pc:sldChg chg="addSp delSp modSp add mod delAnim modAnim">
        <pc:chgData name="Trần Thị Bích" userId="9d8effc8-766d-4e1d-b902-18f00c0dc3e8" providerId="ADAL" clId="{538A369E-AE09-42B1-B035-8CC58A5D1AE5}" dt="2025-08-19T09:48:57.358" v="1041" actId="1076"/>
        <pc:sldMkLst>
          <pc:docMk/>
          <pc:sldMk cId="1876654293" sldId="328"/>
        </pc:sldMkLst>
        <pc:spChg chg="mod">
          <ac:chgData name="Trần Thị Bích" userId="9d8effc8-766d-4e1d-b902-18f00c0dc3e8" providerId="ADAL" clId="{538A369E-AE09-42B1-B035-8CC58A5D1AE5}" dt="2025-08-19T09:46:44.219" v="905" actId="14100"/>
          <ac:spMkLst>
            <pc:docMk/>
            <pc:sldMk cId="1876654293" sldId="328"/>
            <ac:spMk id="4" creationId="{EE91622A-27F4-3BE6-ED4A-995529702259}"/>
          </ac:spMkLst>
        </pc:spChg>
        <pc:spChg chg="mod">
          <ac:chgData name="Trần Thị Bích" userId="9d8effc8-766d-4e1d-b902-18f00c0dc3e8" providerId="ADAL" clId="{538A369E-AE09-42B1-B035-8CC58A5D1AE5}" dt="2025-08-19T09:46:50.701" v="906" actId="1076"/>
          <ac:spMkLst>
            <pc:docMk/>
            <pc:sldMk cId="1876654293" sldId="328"/>
            <ac:spMk id="6" creationId="{00CB1332-60C1-D8CC-89D4-A51980DEB758}"/>
          </ac:spMkLst>
        </pc:spChg>
        <pc:spChg chg="add mod">
          <ac:chgData name="Trần Thị Bích" userId="9d8effc8-766d-4e1d-b902-18f00c0dc3e8" providerId="ADAL" clId="{538A369E-AE09-42B1-B035-8CC58A5D1AE5}" dt="2025-08-19T09:48:12.189" v="992" actId="123"/>
          <ac:spMkLst>
            <pc:docMk/>
            <pc:sldMk cId="1876654293" sldId="328"/>
            <ac:spMk id="12" creationId="{1EFD1154-70F6-99E4-9164-5415AFFCA0D0}"/>
          </ac:spMkLst>
        </pc:spChg>
        <pc:spChg chg="add mod">
          <ac:chgData name="Trần Thị Bích" userId="9d8effc8-766d-4e1d-b902-18f00c0dc3e8" providerId="ADAL" clId="{538A369E-AE09-42B1-B035-8CC58A5D1AE5}" dt="2025-08-19T09:48:16.207" v="993" actId="1076"/>
          <ac:spMkLst>
            <pc:docMk/>
            <pc:sldMk cId="1876654293" sldId="328"/>
            <ac:spMk id="13" creationId="{4E9FBCB6-068F-F11E-9FF5-8EC8308BD6BC}"/>
          </ac:spMkLst>
        </pc:spChg>
        <pc:spChg chg="add mod">
          <ac:chgData name="Trần Thị Bích" userId="9d8effc8-766d-4e1d-b902-18f00c0dc3e8" providerId="ADAL" clId="{538A369E-AE09-42B1-B035-8CC58A5D1AE5}" dt="2025-08-19T09:48:57.358" v="1041" actId="1076"/>
          <ac:spMkLst>
            <pc:docMk/>
            <pc:sldMk cId="1876654293" sldId="328"/>
            <ac:spMk id="14" creationId="{7400E3DF-9115-DC1F-0DB2-2E7DE7D9F93E}"/>
          </ac:spMkLst>
        </pc:spChg>
        <pc:grpChg chg="mod">
          <ac:chgData name="Trần Thị Bích" userId="9d8effc8-766d-4e1d-b902-18f00c0dc3e8" providerId="ADAL" clId="{538A369E-AE09-42B1-B035-8CC58A5D1AE5}" dt="2025-08-19T09:46:33.593" v="904" actId="14100"/>
          <ac:grpSpMkLst>
            <pc:docMk/>
            <pc:sldMk cId="1876654293" sldId="328"/>
            <ac:grpSpMk id="7" creationId="{9ED399CA-3958-4385-EB1B-286BA010E0E4}"/>
          </ac:grpSpMkLst>
        </pc:grpChg>
        <pc:picChg chg="del">
          <ac:chgData name="Trần Thị Bích" userId="9d8effc8-766d-4e1d-b902-18f00c0dc3e8" providerId="ADAL" clId="{538A369E-AE09-42B1-B035-8CC58A5D1AE5}" dt="2025-08-19T09:45:28.058" v="895" actId="478"/>
          <ac:picMkLst>
            <pc:docMk/>
            <pc:sldMk cId="1876654293" sldId="328"/>
            <ac:picMk id="9" creationId="{A5C01C57-DF38-F3C9-852D-039B7174792E}"/>
          </ac:picMkLst>
        </pc:picChg>
        <pc:picChg chg="del">
          <ac:chgData name="Trần Thị Bích" userId="9d8effc8-766d-4e1d-b902-18f00c0dc3e8" providerId="ADAL" clId="{538A369E-AE09-42B1-B035-8CC58A5D1AE5}" dt="2025-08-19T09:45:28.058" v="895" actId="478"/>
          <ac:picMkLst>
            <pc:docMk/>
            <pc:sldMk cId="1876654293" sldId="328"/>
            <ac:picMk id="10" creationId="{CAAAE9B2-B390-AD25-F0E6-881B787BE73B}"/>
          </ac:picMkLst>
        </pc:picChg>
        <pc:picChg chg="add mod">
          <ac:chgData name="Trần Thị Bích" userId="9d8effc8-766d-4e1d-b902-18f00c0dc3e8" providerId="ADAL" clId="{538A369E-AE09-42B1-B035-8CC58A5D1AE5}" dt="2025-08-19T09:45:50.859" v="901" actId="1076"/>
          <ac:picMkLst>
            <pc:docMk/>
            <pc:sldMk cId="1876654293" sldId="328"/>
            <ac:picMk id="11" creationId="{1F0F7FB9-5E58-EF6A-2BA9-B870D4C6EA57}"/>
          </ac:picMkLst>
        </pc:picChg>
      </pc:sldChg>
      <pc:sldChg chg="addSp delSp modSp new mod delAnim modAnim">
        <pc:chgData name="Trần Thị Bích" userId="9d8effc8-766d-4e1d-b902-18f00c0dc3e8" providerId="ADAL" clId="{538A369E-AE09-42B1-B035-8CC58A5D1AE5}" dt="2025-08-19T09:56:56.824" v="1244" actId="1076"/>
        <pc:sldMkLst>
          <pc:docMk/>
          <pc:sldMk cId="3541404893" sldId="329"/>
        </pc:sldMkLst>
        <pc:spChg chg="add mod">
          <ac:chgData name="Trần Thị Bích" userId="9d8effc8-766d-4e1d-b902-18f00c0dc3e8" providerId="ADAL" clId="{538A369E-AE09-42B1-B035-8CC58A5D1AE5}" dt="2025-08-19T09:50:22.602" v="1064" actId="403"/>
          <ac:spMkLst>
            <pc:docMk/>
            <pc:sldMk cId="3541404893" sldId="329"/>
            <ac:spMk id="2" creationId="{A5AC94D7-BA4C-2D5F-A5F6-AAA5E8D241E2}"/>
          </ac:spMkLst>
        </pc:spChg>
        <pc:spChg chg="add del mod">
          <ac:chgData name="Trần Thị Bích" userId="9d8effc8-766d-4e1d-b902-18f00c0dc3e8" providerId="ADAL" clId="{538A369E-AE09-42B1-B035-8CC58A5D1AE5}" dt="2025-08-19T09:52:28.242" v="1152" actId="21"/>
          <ac:spMkLst>
            <pc:docMk/>
            <pc:sldMk cId="3541404893" sldId="329"/>
            <ac:spMk id="6" creationId="{CF4400B3-454F-0872-3DFC-F223B84FEDC9}"/>
          </ac:spMkLst>
        </pc:spChg>
        <pc:spChg chg="mod">
          <ac:chgData name="Trần Thị Bích" userId="9d8effc8-766d-4e1d-b902-18f00c0dc3e8" providerId="ADAL" clId="{538A369E-AE09-42B1-B035-8CC58A5D1AE5}" dt="2025-08-19T09:55:25.890" v="1224" actId="1038"/>
          <ac:spMkLst>
            <pc:docMk/>
            <pc:sldMk cId="3541404893" sldId="329"/>
            <ac:spMk id="11" creationId="{0864415F-489E-C058-AE3F-A33EAA430BAE}"/>
          </ac:spMkLst>
        </pc:spChg>
        <pc:grpChg chg="add del mod">
          <ac:chgData name="Trần Thị Bích" userId="9d8effc8-766d-4e1d-b902-18f00c0dc3e8" providerId="ADAL" clId="{538A369E-AE09-42B1-B035-8CC58A5D1AE5}" dt="2025-08-19T09:55:48.530" v="1226" actId="21"/>
          <ac:grpSpMkLst>
            <pc:docMk/>
            <pc:sldMk cId="3541404893" sldId="329"/>
            <ac:grpSpMk id="9" creationId="{1A8C0197-0808-4A28-BDF3-87B6F9A62591}"/>
          </ac:grpSpMkLst>
        </pc:grpChg>
        <pc:picChg chg="add del mod modCrop">
          <ac:chgData name="Trần Thị Bích" userId="9d8effc8-766d-4e1d-b902-18f00c0dc3e8" providerId="ADAL" clId="{538A369E-AE09-42B1-B035-8CC58A5D1AE5}" dt="2025-08-19T09:50:56.096" v="1070" actId="21"/>
          <ac:picMkLst>
            <pc:docMk/>
            <pc:sldMk cId="3541404893" sldId="329"/>
            <ac:picMk id="4" creationId="{FEED5F6D-8A8C-2E35-1D6E-13296C66DB6D}"/>
          </ac:picMkLst>
        </pc:picChg>
        <pc:picChg chg="add del mod">
          <ac:chgData name="Trần Thị Bích" userId="9d8effc8-766d-4e1d-b902-18f00c0dc3e8" providerId="ADAL" clId="{538A369E-AE09-42B1-B035-8CC58A5D1AE5}" dt="2025-08-19T09:52:28.242" v="1152" actId="21"/>
          <ac:picMkLst>
            <pc:docMk/>
            <pc:sldMk cId="3541404893" sldId="329"/>
            <ac:picMk id="5" creationId="{1DAB689B-2D04-B3DB-4000-11774B03F6C5}"/>
          </ac:picMkLst>
        </pc:picChg>
        <pc:picChg chg="add mod">
          <ac:chgData name="Trần Thị Bích" userId="9d8effc8-766d-4e1d-b902-18f00c0dc3e8" providerId="ADAL" clId="{538A369E-AE09-42B1-B035-8CC58A5D1AE5}" dt="2025-08-19T09:55:58.474" v="1231" actId="1076"/>
          <ac:picMkLst>
            <pc:docMk/>
            <pc:sldMk cId="3541404893" sldId="329"/>
            <ac:picMk id="7" creationId="{393CB08A-3C05-03C8-4DF2-863E9E571960}"/>
          </ac:picMkLst>
        </pc:picChg>
        <pc:picChg chg="add del mod">
          <ac:chgData name="Trần Thị Bích" userId="9d8effc8-766d-4e1d-b902-18f00c0dc3e8" providerId="ADAL" clId="{538A369E-AE09-42B1-B035-8CC58A5D1AE5}" dt="2025-08-19T09:56:20.284" v="1233" actId="21"/>
          <ac:picMkLst>
            <pc:docMk/>
            <pc:sldMk cId="3541404893" sldId="329"/>
            <ac:picMk id="8" creationId="{917B09B3-AC13-6B47-987F-7C6BFB9BE79E}"/>
          </ac:picMkLst>
        </pc:picChg>
        <pc:picChg chg="mod modCrop">
          <ac:chgData name="Trần Thị Bích" userId="9d8effc8-766d-4e1d-b902-18f00c0dc3e8" providerId="ADAL" clId="{538A369E-AE09-42B1-B035-8CC58A5D1AE5}" dt="2025-08-19T09:55:15.889" v="1209" actId="732"/>
          <ac:picMkLst>
            <pc:docMk/>
            <pc:sldMk cId="3541404893" sldId="329"/>
            <ac:picMk id="10" creationId="{BEEE1FDF-84D4-7E93-6598-C6A8A9CF4A5B}"/>
          </ac:picMkLst>
        </pc:picChg>
        <pc:picChg chg="add del mod">
          <ac:chgData name="Trần Thị Bích" userId="9d8effc8-766d-4e1d-b902-18f00c0dc3e8" providerId="ADAL" clId="{538A369E-AE09-42B1-B035-8CC58A5D1AE5}" dt="2025-08-19T09:56:36.868" v="1236" actId="21"/>
          <ac:picMkLst>
            <pc:docMk/>
            <pc:sldMk cId="3541404893" sldId="329"/>
            <ac:picMk id="12" creationId="{95C803E8-B34D-86EA-EFF5-94C6AEAB6245}"/>
          </ac:picMkLst>
        </pc:picChg>
        <pc:picChg chg="add del mod">
          <ac:chgData name="Trần Thị Bích" userId="9d8effc8-766d-4e1d-b902-18f00c0dc3e8" providerId="ADAL" clId="{538A369E-AE09-42B1-B035-8CC58A5D1AE5}" dt="2025-08-19T09:56:36.868" v="1236" actId="21"/>
          <ac:picMkLst>
            <pc:docMk/>
            <pc:sldMk cId="3541404893" sldId="329"/>
            <ac:picMk id="13" creationId="{917B09B3-AC13-6B47-987F-7C6BFB9BE79E}"/>
          </ac:picMkLst>
        </pc:picChg>
        <pc:picChg chg="add mod">
          <ac:chgData name="Trần Thị Bích" userId="9d8effc8-766d-4e1d-b902-18f00c0dc3e8" providerId="ADAL" clId="{538A369E-AE09-42B1-B035-8CC58A5D1AE5}" dt="2025-08-19T09:56:45.861" v="1240" actId="1076"/>
          <ac:picMkLst>
            <pc:docMk/>
            <pc:sldMk cId="3541404893" sldId="329"/>
            <ac:picMk id="14" creationId="{95C803E8-B34D-86EA-EFF5-94C6AEAB6245}"/>
          </ac:picMkLst>
        </pc:picChg>
        <pc:picChg chg="add mod">
          <ac:chgData name="Trần Thị Bích" userId="9d8effc8-766d-4e1d-b902-18f00c0dc3e8" providerId="ADAL" clId="{538A369E-AE09-42B1-B035-8CC58A5D1AE5}" dt="2025-08-19T09:56:47.830" v="1241" actId="14100"/>
          <ac:picMkLst>
            <pc:docMk/>
            <pc:sldMk cId="3541404893" sldId="329"/>
            <ac:picMk id="15" creationId="{917B09B3-AC13-6B47-987F-7C6BFB9BE79E}"/>
          </ac:picMkLst>
        </pc:picChg>
        <pc:picChg chg="add mod">
          <ac:chgData name="Trần Thị Bích" userId="9d8effc8-766d-4e1d-b902-18f00c0dc3e8" providerId="ADAL" clId="{538A369E-AE09-42B1-B035-8CC58A5D1AE5}" dt="2025-08-19T09:56:56.824" v="1244" actId="1076"/>
          <ac:picMkLst>
            <pc:docMk/>
            <pc:sldMk cId="3541404893" sldId="329"/>
            <ac:picMk id="16" creationId="{9220A442-18F6-B072-8287-E747571F881E}"/>
          </ac:picMkLst>
        </pc:picChg>
      </pc:sldChg>
      <pc:sldChg chg="modSp add mod">
        <pc:chgData name="Trần Thị Bích" userId="9d8effc8-766d-4e1d-b902-18f00c0dc3e8" providerId="ADAL" clId="{538A369E-AE09-42B1-B035-8CC58A5D1AE5}" dt="2025-08-19T10:25:38.640" v="1739" actId="20577"/>
        <pc:sldMkLst>
          <pc:docMk/>
          <pc:sldMk cId="2473742830" sldId="330"/>
        </pc:sldMkLst>
        <pc:spChg chg="mod">
          <ac:chgData name="Trần Thị Bích" userId="9d8effc8-766d-4e1d-b902-18f00c0dc3e8" providerId="ADAL" clId="{538A369E-AE09-42B1-B035-8CC58A5D1AE5}" dt="2025-08-19T10:25:38.640" v="1739" actId="20577"/>
          <ac:spMkLst>
            <pc:docMk/>
            <pc:sldMk cId="2473742830" sldId="330"/>
            <ac:spMk id="2" creationId="{B4C2BC3C-2104-D376-E673-41BEE6936F05}"/>
          </ac:spMkLst>
        </pc:spChg>
        <pc:spChg chg="mod">
          <ac:chgData name="Trần Thị Bích" userId="9d8effc8-766d-4e1d-b902-18f00c0dc3e8" providerId="ADAL" clId="{538A369E-AE09-42B1-B035-8CC58A5D1AE5}" dt="2025-08-19T10:23:46.304" v="1722" actId="404"/>
          <ac:spMkLst>
            <pc:docMk/>
            <pc:sldMk cId="2473742830" sldId="330"/>
            <ac:spMk id="5" creationId="{49B40D2B-2265-27BF-2A94-2F4B990A5130}"/>
          </ac:spMkLst>
        </pc:spChg>
        <pc:spChg chg="mod">
          <ac:chgData name="Trần Thị Bích" userId="9d8effc8-766d-4e1d-b902-18f00c0dc3e8" providerId="ADAL" clId="{538A369E-AE09-42B1-B035-8CC58A5D1AE5}" dt="2025-08-19T10:24:33.798" v="1731" actId="14100"/>
          <ac:spMkLst>
            <pc:docMk/>
            <pc:sldMk cId="2473742830" sldId="330"/>
            <ac:spMk id="6" creationId="{6492CCB9-2AFB-892D-5D37-FE2E5C833769}"/>
          </ac:spMkLst>
        </pc:spChg>
        <pc:spChg chg="mod">
          <ac:chgData name="Trần Thị Bích" userId="9d8effc8-766d-4e1d-b902-18f00c0dc3e8" providerId="ADAL" clId="{538A369E-AE09-42B1-B035-8CC58A5D1AE5}" dt="2025-08-19T10:24:38.711" v="1734" actId="1076"/>
          <ac:spMkLst>
            <pc:docMk/>
            <pc:sldMk cId="2473742830" sldId="330"/>
            <ac:spMk id="7" creationId="{B38B3AA3-2254-B027-61D0-2E35B2FDC12B}"/>
          </ac:spMkLst>
        </pc:spChg>
        <pc:picChg chg="mod">
          <ac:chgData name="Trần Thị Bích" userId="9d8effc8-766d-4e1d-b902-18f00c0dc3e8" providerId="ADAL" clId="{538A369E-AE09-42B1-B035-8CC58A5D1AE5}" dt="2025-08-19T10:24:35.106" v="1732" actId="1076"/>
          <ac:picMkLst>
            <pc:docMk/>
            <pc:sldMk cId="2473742830" sldId="330"/>
            <ac:picMk id="3" creationId="{9E465E94-8DA5-067D-F35F-EE28243E310D}"/>
          </ac:picMkLst>
        </pc:picChg>
        <pc:picChg chg="mod">
          <ac:chgData name="Trần Thị Bích" userId="9d8effc8-766d-4e1d-b902-18f00c0dc3e8" providerId="ADAL" clId="{538A369E-AE09-42B1-B035-8CC58A5D1AE5}" dt="2025-08-19T10:23:23.724" v="1695" actId="1076"/>
          <ac:picMkLst>
            <pc:docMk/>
            <pc:sldMk cId="2473742830" sldId="330"/>
            <ac:picMk id="4" creationId="{1B173132-DE86-9512-233D-3E20F4555C4F}"/>
          </ac:picMkLst>
        </pc:picChg>
        <pc:picChg chg="mod">
          <ac:chgData name="Trần Thị Bích" userId="9d8effc8-766d-4e1d-b902-18f00c0dc3e8" providerId="ADAL" clId="{538A369E-AE09-42B1-B035-8CC58A5D1AE5}" dt="2025-08-19T10:24:40.160" v="1735" actId="1076"/>
          <ac:picMkLst>
            <pc:docMk/>
            <pc:sldMk cId="2473742830" sldId="330"/>
            <ac:picMk id="8" creationId="{53CCE7CB-37CF-F88F-E684-6CC501E31107}"/>
          </ac:picMkLst>
        </pc:picChg>
      </pc:sldChg>
      <pc:sldChg chg="modSp add mod">
        <pc:chgData name="Trần Thị Bích" userId="9d8effc8-766d-4e1d-b902-18f00c0dc3e8" providerId="ADAL" clId="{538A369E-AE09-42B1-B035-8CC58A5D1AE5}" dt="2025-08-19T10:27:54.067" v="1842" actId="1076"/>
        <pc:sldMkLst>
          <pc:docMk/>
          <pc:sldMk cId="2196310005" sldId="331"/>
        </pc:sldMkLst>
        <pc:spChg chg="mod">
          <ac:chgData name="Trần Thị Bích" userId="9d8effc8-766d-4e1d-b902-18f00c0dc3e8" providerId="ADAL" clId="{538A369E-AE09-42B1-B035-8CC58A5D1AE5}" dt="2025-08-19T10:26:11.511" v="1754" actId="403"/>
          <ac:spMkLst>
            <pc:docMk/>
            <pc:sldMk cId="2196310005" sldId="331"/>
            <ac:spMk id="2" creationId="{B4C2BC3C-2104-D376-E673-41BEE6936F05}"/>
          </ac:spMkLst>
        </pc:spChg>
        <pc:spChg chg="mod">
          <ac:chgData name="Trần Thị Bích" userId="9d8effc8-766d-4e1d-b902-18f00c0dc3e8" providerId="ADAL" clId="{538A369E-AE09-42B1-B035-8CC58A5D1AE5}" dt="2025-08-19T10:27:43.843" v="1838" actId="14100"/>
          <ac:spMkLst>
            <pc:docMk/>
            <pc:sldMk cId="2196310005" sldId="331"/>
            <ac:spMk id="5" creationId="{49B40D2B-2265-27BF-2A94-2F4B990A5130}"/>
          </ac:spMkLst>
        </pc:spChg>
        <pc:spChg chg="mod">
          <ac:chgData name="Trần Thị Bích" userId="9d8effc8-766d-4e1d-b902-18f00c0dc3e8" providerId="ADAL" clId="{538A369E-AE09-42B1-B035-8CC58A5D1AE5}" dt="2025-08-19T10:27:49.137" v="1840" actId="14100"/>
          <ac:spMkLst>
            <pc:docMk/>
            <pc:sldMk cId="2196310005" sldId="331"/>
            <ac:spMk id="6" creationId="{6492CCB9-2AFB-892D-5D37-FE2E5C833769}"/>
          </ac:spMkLst>
        </pc:spChg>
        <pc:spChg chg="mod">
          <ac:chgData name="Trần Thị Bích" userId="9d8effc8-766d-4e1d-b902-18f00c0dc3e8" providerId="ADAL" clId="{538A369E-AE09-42B1-B035-8CC58A5D1AE5}" dt="2025-08-19T10:26:53.254" v="1810" actId="14100"/>
          <ac:spMkLst>
            <pc:docMk/>
            <pc:sldMk cId="2196310005" sldId="331"/>
            <ac:spMk id="7" creationId="{B38B3AA3-2254-B027-61D0-2E35B2FDC12B}"/>
          </ac:spMkLst>
        </pc:spChg>
        <pc:picChg chg="mod">
          <ac:chgData name="Trần Thị Bích" userId="9d8effc8-766d-4e1d-b902-18f00c0dc3e8" providerId="ADAL" clId="{538A369E-AE09-42B1-B035-8CC58A5D1AE5}" dt="2025-08-19T10:27:51.167" v="1841" actId="1076"/>
          <ac:picMkLst>
            <pc:docMk/>
            <pc:sldMk cId="2196310005" sldId="331"/>
            <ac:picMk id="3" creationId="{9E465E94-8DA5-067D-F35F-EE28243E310D}"/>
          </ac:picMkLst>
        </pc:picChg>
        <pc:picChg chg="mod">
          <ac:chgData name="Trần Thị Bích" userId="9d8effc8-766d-4e1d-b902-18f00c0dc3e8" providerId="ADAL" clId="{538A369E-AE09-42B1-B035-8CC58A5D1AE5}" dt="2025-08-19T10:27:54.067" v="1842" actId="1076"/>
          <ac:picMkLst>
            <pc:docMk/>
            <pc:sldMk cId="2196310005" sldId="331"/>
            <ac:picMk id="4" creationId="{1B173132-DE86-9512-233D-3E20F4555C4F}"/>
          </ac:picMkLst>
        </pc:picChg>
        <pc:picChg chg="mod">
          <ac:chgData name="Trần Thị Bích" userId="9d8effc8-766d-4e1d-b902-18f00c0dc3e8" providerId="ADAL" clId="{538A369E-AE09-42B1-B035-8CC58A5D1AE5}" dt="2025-08-19T10:26:55.337" v="1811" actId="1076"/>
          <ac:picMkLst>
            <pc:docMk/>
            <pc:sldMk cId="2196310005" sldId="331"/>
            <ac:picMk id="8" creationId="{53CCE7CB-37CF-F88F-E684-6CC501E31107}"/>
          </ac:picMkLst>
        </pc:picChg>
      </pc:sldChg>
      <pc:sldMasterChg chg="modSldLayout">
        <pc:chgData name="Trần Thị Bích" userId="9d8effc8-766d-4e1d-b902-18f00c0dc3e8" providerId="ADAL" clId="{538A369E-AE09-42B1-B035-8CC58A5D1AE5}" dt="2025-08-18T10:50:37.847" v="4" actId="208"/>
        <pc:sldMasterMkLst>
          <pc:docMk/>
          <pc:sldMasterMk cId="4280684587" sldId="2147483648"/>
        </pc:sldMasterMkLst>
        <pc:sldLayoutChg chg="delSp mod">
          <pc:chgData name="Trần Thị Bích" userId="9d8effc8-766d-4e1d-b902-18f00c0dc3e8" providerId="ADAL" clId="{538A369E-AE09-42B1-B035-8CC58A5D1AE5}" dt="2025-08-18T10:50:13.808" v="0" actId="478"/>
          <pc:sldLayoutMkLst>
            <pc:docMk/>
            <pc:sldMasterMk cId="4280684587" sldId="2147483648"/>
            <pc:sldLayoutMk cId="3149452999" sldId="2147483650"/>
          </pc:sldLayoutMkLst>
          <pc:spChg chg="del">
            <ac:chgData name="Trần Thị Bích" userId="9d8effc8-766d-4e1d-b902-18f00c0dc3e8" providerId="ADAL" clId="{538A369E-AE09-42B1-B035-8CC58A5D1AE5}" dt="2025-08-18T10:50:13.808" v="0" actId="478"/>
            <ac:spMkLst>
              <pc:docMk/>
              <pc:sldMasterMk cId="4280684587" sldId="2147483648"/>
              <pc:sldLayoutMk cId="3149452999" sldId="2147483650"/>
              <ac:spMk id="2" creationId="{FAF67B44-EBC4-D075-E190-2591D5107F74}"/>
            </ac:spMkLst>
          </pc:spChg>
          <pc:spChg chg="del">
            <ac:chgData name="Trần Thị Bích" userId="9d8effc8-766d-4e1d-b902-18f00c0dc3e8" providerId="ADAL" clId="{538A369E-AE09-42B1-B035-8CC58A5D1AE5}" dt="2025-08-18T10:50:13.808" v="0" actId="478"/>
            <ac:spMkLst>
              <pc:docMk/>
              <pc:sldMasterMk cId="4280684587" sldId="2147483648"/>
              <pc:sldLayoutMk cId="3149452999" sldId="2147483650"/>
              <ac:spMk id="3" creationId="{8F37E7F4-68AC-C947-B2A6-86AC3D11393B}"/>
            </ac:spMkLst>
          </pc:spChg>
          <pc:spChg chg="del">
            <ac:chgData name="Trần Thị Bích" userId="9d8effc8-766d-4e1d-b902-18f00c0dc3e8" providerId="ADAL" clId="{538A369E-AE09-42B1-B035-8CC58A5D1AE5}" dt="2025-08-18T10:50:13.808" v="0" actId="478"/>
            <ac:spMkLst>
              <pc:docMk/>
              <pc:sldMasterMk cId="4280684587" sldId="2147483648"/>
              <pc:sldLayoutMk cId="3149452999" sldId="2147483650"/>
              <ac:spMk id="4" creationId="{8A855053-E9BE-73D5-6543-E9BE237AE73F}"/>
            </ac:spMkLst>
          </pc:spChg>
          <pc:spChg chg="del">
            <ac:chgData name="Trần Thị Bích" userId="9d8effc8-766d-4e1d-b902-18f00c0dc3e8" providerId="ADAL" clId="{538A369E-AE09-42B1-B035-8CC58A5D1AE5}" dt="2025-08-18T10:50:13.808" v="0" actId="478"/>
            <ac:spMkLst>
              <pc:docMk/>
              <pc:sldMasterMk cId="4280684587" sldId="2147483648"/>
              <pc:sldLayoutMk cId="3149452999" sldId="2147483650"/>
              <ac:spMk id="5" creationId="{B76B5BD5-682B-44B6-9AD0-2EC358C0630A}"/>
            </ac:spMkLst>
          </pc:spChg>
          <pc:spChg chg="del">
            <ac:chgData name="Trần Thị Bích" userId="9d8effc8-766d-4e1d-b902-18f00c0dc3e8" providerId="ADAL" clId="{538A369E-AE09-42B1-B035-8CC58A5D1AE5}" dt="2025-08-18T10:50:13.808" v="0" actId="478"/>
            <ac:spMkLst>
              <pc:docMk/>
              <pc:sldMasterMk cId="4280684587" sldId="2147483648"/>
              <pc:sldLayoutMk cId="3149452999" sldId="2147483650"/>
              <ac:spMk id="6" creationId="{D6EE0992-B6D5-2EE8-A007-25AA99F8944F}"/>
            </ac:spMkLst>
          </pc:spChg>
        </pc:sldLayoutChg>
        <pc:sldLayoutChg chg="addSp delSp modSp mod">
          <pc:chgData name="Trần Thị Bích" userId="9d8effc8-766d-4e1d-b902-18f00c0dc3e8" providerId="ADAL" clId="{538A369E-AE09-42B1-B035-8CC58A5D1AE5}" dt="2025-08-18T10:50:37.847" v="4" actId="208"/>
          <pc:sldLayoutMkLst>
            <pc:docMk/>
            <pc:sldMasterMk cId="4280684587" sldId="2147483648"/>
            <pc:sldLayoutMk cId="412008402" sldId="2147483651"/>
          </pc:sldLayoutMkLst>
          <pc:spChg chg="del">
            <ac:chgData name="Trần Thị Bích" userId="9d8effc8-766d-4e1d-b902-18f00c0dc3e8" providerId="ADAL" clId="{538A369E-AE09-42B1-B035-8CC58A5D1AE5}" dt="2025-08-18T10:50:19.781" v="1" actId="478"/>
            <ac:spMkLst>
              <pc:docMk/>
              <pc:sldMasterMk cId="4280684587" sldId="2147483648"/>
              <pc:sldLayoutMk cId="412008402" sldId="2147483651"/>
              <ac:spMk id="2" creationId="{3942D0F5-2024-695F-1276-7BF05D5F2BFC}"/>
            </ac:spMkLst>
          </pc:spChg>
          <pc:spChg chg="del">
            <ac:chgData name="Trần Thị Bích" userId="9d8effc8-766d-4e1d-b902-18f00c0dc3e8" providerId="ADAL" clId="{538A369E-AE09-42B1-B035-8CC58A5D1AE5}" dt="2025-08-18T10:50:19.781" v="1" actId="478"/>
            <ac:spMkLst>
              <pc:docMk/>
              <pc:sldMasterMk cId="4280684587" sldId="2147483648"/>
              <pc:sldLayoutMk cId="412008402" sldId="2147483651"/>
              <ac:spMk id="3" creationId="{7EA315DD-11B5-1EF9-BD42-A58BE39A5193}"/>
            </ac:spMkLst>
          </pc:spChg>
          <pc:spChg chg="del">
            <ac:chgData name="Trần Thị Bích" userId="9d8effc8-766d-4e1d-b902-18f00c0dc3e8" providerId="ADAL" clId="{538A369E-AE09-42B1-B035-8CC58A5D1AE5}" dt="2025-08-18T10:50:19.781" v="1" actId="478"/>
            <ac:spMkLst>
              <pc:docMk/>
              <pc:sldMasterMk cId="4280684587" sldId="2147483648"/>
              <pc:sldLayoutMk cId="412008402" sldId="2147483651"/>
              <ac:spMk id="4" creationId="{20F31B04-AB39-C37B-EB2A-70B72ECD6581}"/>
            </ac:spMkLst>
          </pc:spChg>
          <pc:spChg chg="del">
            <ac:chgData name="Trần Thị Bích" userId="9d8effc8-766d-4e1d-b902-18f00c0dc3e8" providerId="ADAL" clId="{538A369E-AE09-42B1-B035-8CC58A5D1AE5}" dt="2025-08-18T10:50:19.781" v="1" actId="478"/>
            <ac:spMkLst>
              <pc:docMk/>
              <pc:sldMasterMk cId="4280684587" sldId="2147483648"/>
              <pc:sldLayoutMk cId="412008402" sldId="2147483651"/>
              <ac:spMk id="5" creationId="{78ECBBA5-E1B7-BD08-2960-226CF7EA38D7}"/>
            </ac:spMkLst>
          </pc:spChg>
          <pc:spChg chg="del">
            <ac:chgData name="Trần Thị Bích" userId="9d8effc8-766d-4e1d-b902-18f00c0dc3e8" providerId="ADAL" clId="{538A369E-AE09-42B1-B035-8CC58A5D1AE5}" dt="2025-08-18T10:50:19.781" v="1" actId="478"/>
            <ac:spMkLst>
              <pc:docMk/>
              <pc:sldMasterMk cId="4280684587" sldId="2147483648"/>
              <pc:sldLayoutMk cId="412008402" sldId="2147483651"/>
              <ac:spMk id="6" creationId="{6462C811-9B24-4872-EB91-1B294F37BF82}"/>
            </ac:spMkLst>
          </pc:spChg>
          <pc:spChg chg="add mod">
            <ac:chgData name="Trần Thị Bích" userId="9d8effc8-766d-4e1d-b902-18f00c0dc3e8" providerId="ADAL" clId="{538A369E-AE09-42B1-B035-8CC58A5D1AE5}" dt="2025-08-18T10:50:37.847" v="4" actId="208"/>
            <ac:spMkLst>
              <pc:docMk/>
              <pc:sldMasterMk cId="4280684587" sldId="2147483648"/>
              <pc:sldLayoutMk cId="412008402" sldId="2147483651"/>
              <ac:spMk id="7" creationId="{BCE88B53-E246-B082-DA12-BFBFE05679FA}"/>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362D4-F28C-4DD3-97B2-4893AA0C9330}"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27A3B-3B28-495D-B9B0-8A9841081C2C}" type="slidenum">
              <a:rPr lang="en-US" smtClean="0"/>
              <a:t>‹#›</a:t>
            </a:fld>
            <a:endParaRPr lang="en-US"/>
          </a:p>
        </p:txBody>
      </p:sp>
    </p:spTree>
    <p:extLst>
      <p:ext uri="{BB962C8B-B14F-4D97-AF65-F5344CB8AC3E}">
        <p14:creationId xmlns:p14="http://schemas.microsoft.com/office/powerpoint/2010/main" val="2016667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92FBB-E835-8E84-591D-004E494A34D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3AC336-1AEA-76FE-268B-2E413128064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FE8FCF-FCA1-D027-FF24-74BBFD01BF79}"/>
              </a:ext>
            </a:extLst>
          </p:cNvPr>
          <p:cNvSpPr>
            <a:spLocks noGrp="1"/>
          </p:cNvSpPr>
          <p:nvPr>
            <p:ph type="dt" sz="half" idx="10"/>
          </p:nvPr>
        </p:nvSpPr>
        <p:spPr>
          <a:xfrm>
            <a:off x="838200" y="6356350"/>
            <a:ext cx="2743200" cy="365125"/>
          </a:xfrm>
          <a:prstGeom prst="rect">
            <a:avLst/>
          </a:prstGeom>
        </p:spPr>
        <p:txBody>
          <a:bodyPr/>
          <a:lstStyle/>
          <a:p>
            <a:fld id="{C084D4A7-8E76-4A1B-AEB0-A195B0666EF7}" type="datetimeFigureOut">
              <a:rPr lang="en-US" smtClean="0"/>
              <a:t>11/21/2025</a:t>
            </a:fld>
            <a:endParaRPr lang="en-US"/>
          </a:p>
        </p:txBody>
      </p:sp>
      <p:sp>
        <p:nvSpPr>
          <p:cNvPr id="5" name="Footer Placeholder 4">
            <a:extLst>
              <a:ext uri="{FF2B5EF4-FFF2-40B4-BE49-F238E27FC236}">
                <a16:creationId xmlns:a16="http://schemas.microsoft.com/office/drawing/2014/main" id="{58732493-6BFB-6E59-307F-D5DF7E1AD1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1871CB-F7F9-15EE-58F8-3E70AF299AEC}"/>
              </a:ext>
            </a:extLst>
          </p:cNvPr>
          <p:cNvSpPr>
            <a:spLocks noGrp="1"/>
          </p:cNvSpPr>
          <p:nvPr>
            <p:ph type="sldNum" sz="quarter" idx="12"/>
          </p:nvPr>
        </p:nvSpPr>
        <p:spPr>
          <a:xfrm>
            <a:off x="8610600" y="6356350"/>
            <a:ext cx="2743200" cy="365125"/>
          </a:xfrm>
          <a:prstGeom prst="rect">
            <a:avLst/>
          </a:prstGeom>
        </p:spPr>
        <p:txBody>
          <a:bodyPr/>
          <a:lstStyle/>
          <a:p>
            <a:fld id="{2C6A6FB0-C79D-43BE-B4D3-0A19BFBB26BD}" type="slidenum">
              <a:rPr lang="en-US" smtClean="0"/>
              <a:t>‹#›</a:t>
            </a:fld>
            <a:endParaRPr lang="en-US"/>
          </a:p>
        </p:txBody>
      </p:sp>
    </p:spTree>
    <p:extLst>
      <p:ext uri="{BB962C8B-B14F-4D97-AF65-F5344CB8AC3E}">
        <p14:creationId xmlns:p14="http://schemas.microsoft.com/office/powerpoint/2010/main" val="2668257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1CF3-41D0-02AD-438A-1D62542C58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18457E-0260-1A6A-D8A4-7B8D2E7CE1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87E81-3198-5D55-EF7B-A9826673A6E2}"/>
              </a:ext>
            </a:extLst>
          </p:cNvPr>
          <p:cNvSpPr>
            <a:spLocks noGrp="1"/>
          </p:cNvSpPr>
          <p:nvPr>
            <p:ph type="dt" sz="half" idx="10"/>
          </p:nvPr>
        </p:nvSpPr>
        <p:spPr>
          <a:xfrm>
            <a:off x="838200" y="6356350"/>
            <a:ext cx="2743200" cy="365125"/>
          </a:xfrm>
          <a:prstGeom prst="rect">
            <a:avLst/>
          </a:prstGeom>
        </p:spPr>
        <p:txBody>
          <a:bodyPr/>
          <a:lstStyle/>
          <a:p>
            <a:fld id="{C084D4A7-8E76-4A1B-AEB0-A195B0666EF7}" type="datetimeFigureOut">
              <a:rPr lang="en-US" smtClean="0"/>
              <a:t>11/21/2025</a:t>
            </a:fld>
            <a:endParaRPr lang="en-US"/>
          </a:p>
        </p:txBody>
      </p:sp>
      <p:sp>
        <p:nvSpPr>
          <p:cNvPr id="5" name="Footer Placeholder 4">
            <a:extLst>
              <a:ext uri="{FF2B5EF4-FFF2-40B4-BE49-F238E27FC236}">
                <a16:creationId xmlns:a16="http://schemas.microsoft.com/office/drawing/2014/main" id="{E1E3FE4E-4572-FDF9-E2E9-26DE97AC6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D0FC3F-097F-EC2F-3E17-B1CED511AB09}"/>
              </a:ext>
            </a:extLst>
          </p:cNvPr>
          <p:cNvSpPr>
            <a:spLocks noGrp="1"/>
          </p:cNvSpPr>
          <p:nvPr>
            <p:ph type="sldNum" sz="quarter" idx="12"/>
          </p:nvPr>
        </p:nvSpPr>
        <p:spPr>
          <a:xfrm>
            <a:off x="8610600" y="6356350"/>
            <a:ext cx="2743200" cy="365125"/>
          </a:xfrm>
          <a:prstGeom prst="rect">
            <a:avLst/>
          </a:prstGeom>
        </p:spPr>
        <p:txBody>
          <a:bodyPr/>
          <a:lstStyle/>
          <a:p>
            <a:fld id="{2C6A6FB0-C79D-43BE-B4D3-0A19BFBB26BD}" type="slidenum">
              <a:rPr lang="en-US" smtClean="0"/>
              <a:t>‹#›</a:t>
            </a:fld>
            <a:endParaRPr lang="en-US"/>
          </a:p>
        </p:txBody>
      </p:sp>
    </p:spTree>
    <p:extLst>
      <p:ext uri="{BB962C8B-B14F-4D97-AF65-F5344CB8AC3E}">
        <p14:creationId xmlns:p14="http://schemas.microsoft.com/office/powerpoint/2010/main" val="2135239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3EAD0A-0771-3884-2EDA-3E505B0B94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216784-752C-FA46-A143-1DDA05D106C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DC6228-CEDB-2BB7-393D-7504C82B4BA0}"/>
              </a:ext>
            </a:extLst>
          </p:cNvPr>
          <p:cNvSpPr>
            <a:spLocks noGrp="1"/>
          </p:cNvSpPr>
          <p:nvPr>
            <p:ph type="dt" sz="half" idx="10"/>
          </p:nvPr>
        </p:nvSpPr>
        <p:spPr>
          <a:xfrm>
            <a:off x="838200" y="6356350"/>
            <a:ext cx="2743200" cy="365125"/>
          </a:xfrm>
          <a:prstGeom prst="rect">
            <a:avLst/>
          </a:prstGeom>
        </p:spPr>
        <p:txBody>
          <a:bodyPr/>
          <a:lstStyle/>
          <a:p>
            <a:fld id="{C084D4A7-8E76-4A1B-AEB0-A195B0666EF7}" type="datetimeFigureOut">
              <a:rPr lang="en-US" smtClean="0"/>
              <a:t>11/21/2025</a:t>
            </a:fld>
            <a:endParaRPr lang="en-US"/>
          </a:p>
        </p:txBody>
      </p:sp>
      <p:sp>
        <p:nvSpPr>
          <p:cNvPr id="5" name="Footer Placeholder 4">
            <a:extLst>
              <a:ext uri="{FF2B5EF4-FFF2-40B4-BE49-F238E27FC236}">
                <a16:creationId xmlns:a16="http://schemas.microsoft.com/office/drawing/2014/main" id="{207F079B-E5B8-8A25-4852-F4434F0884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53F495-FA66-76E4-980A-39386996961E}"/>
              </a:ext>
            </a:extLst>
          </p:cNvPr>
          <p:cNvSpPr>
            <a:spLocks noGrp="1"/>
          </p:cNvSpPr>
          <p:nvPr>
            <p:ph type="sldNum" sz="quarter" idx="12"/>
          </p:nvPr>
        </p:nvSpPr>
        <p:spPr>
          <a:xfrm>
            <a:off x="8610600" y="6356350"/>
            <a:ext cx="2743200" cy="365125"/>
          </a:xfrm>
          <a:prstGeom prst="rect">
            <a:avLst/>
          </a:prstGeom>
        </p:spPr>
        <p:txBody>
          <a:bodyPr/>
          <a:lstStyle/>
          <a:p>
            <a:fld id="{2C6A6FB0-C79D-43BE-B4D3-0A19BFBB26BD}" type="slidenum">
              <a:rPr lang="en-US" smtClean="0"/>
              <a:t>‹#›</a:t>
            </a:fld>
            <a:endParaRPr lang="en-US"/>
          </a:p>
        </p:txBody>
      </p:sp>
    </p:spTree>
    <p:extLst>
      <p:ext uri="{BB962C8B-B14F-4D97-AF65-F5344CB8AC3E}">
        <p14:creationId xmlns:p14="http://schemas.microsoft.com/office/powerpoint/2010/main" val="170567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45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CE88B53-E246-B082-DA12-BFBFE05679FA}"/>
              </a:ext>
            </a:extLst>
          </p:cNvPr>
          <p:cNvSpPr/>
          <p:nvPr userDrawn="1"/>
        </p:nvSpPr>
        <p:spPr>
          <a:xfrm>
            <a:off x="353060" y="330200"/>
            <a:ext cx="11533505" cy="6229350"/>
          </a:xfrm>
          <a:custGeom>
            <a:avLst/>
            <a:gdLst>
              <a:gd name="connsiteX0" fmla="*/ 0 w 11533505"/>
              <a:gd name="connsiteY0" fmla="*/ 0 h 6229350"/>
              <a:gd name="connsiteX1" fmla="*/ 563106 w 11533505"/>
              <a:gd name="connsiteY1" fmla="*/ 0 h 6229350"/>
              <a:gd name="connsiteX2" fmla="*/ 895543 w 11533505"/>
              <a:gd name="connsiteY2" fmla="*/ 0 h 6229350"/>
              <a:gd name="connsiteX3" fmla="*/ 1458649 w 11533505"/>
              <a:gd name="connsiteY3" fmla="*/ 0 h 6229350"/>
              <a:gd name="connsiteX4" fmla="*/ 2252426 w 11533505"/>
              <a:gd name="connsiteY4" fmla="*/ 0 h 6229350"/>
              <a:gd name="connsiteX5" fmla="*/ 3161537 w 11533505"/>
              <a:gd name="connsiteY5" fmla="*/ 0 h 6229350"/>
              <a:gd name="connsiteX6" fmla="*/ 4070649 w 11533505"/>
              <a:gd name="connsiteY6" fmla="*/ 0 h 6229350"/>
              <a:gd name="connsiteX7" fmla="*/ 4518420 w 11533505"/>
              <a:gd name="connsiteY7" fmla="*/ 0 h 6229350"/>
              <a:gd name="connsiteX8" fmla="*/ 4850857 w 11533505"/>
              <a:gd name="connsiteY8" fmla="*/ 0 h 6229350"/>
              <a:gd name="connsiteX9" fmla="*/ 5298628 w 11533505"/>
              <a:gd name="connsiteY9" fmla="*/ 0 h 6229350"/>
              <a:gd name="connsiteX10" fmla="*/ 5977069 w 11533505"/>
              <a:gd name="connsiteY10" fmla="*/ 0 h 6229350"/>
              <a:gd name="connsiteX11" fmla="*/ 6655511 w 11533505"/>
              <a:gd name="connsiteY11" fmla="*/ 0 h 6229350"/>
              <a:gd name="connsiteX12" fmla="*/ 6987947 w 11533505"/>
              <a:gd name="connsiteY12" fmla="*/ 0 h 6229350"/>
              <a:gd name="connsiteX13" fmla="*/ 7551054 w 11533505"/>
              <a:gd name="connsiteY13" fmla="*/ 0 h 6229350"/>
              <a:gd name="connsiteX14" fmla="*/ 8460165 w 11533505"/>
              <a:gd name="connsiteY14" fmla="*/ 0 h 6229350"/>
              <a:gd name="connsiteX15" fmla="*/ 9023272 w 11533505"/>
              <a:gd name="connsiteY15" fmla="*/ 0 h 6229350"/>
              <a:gd name="connsiteX16" fmla="*/ 9471043 w 11533505"/>
              <a:gd name="connsiteY16" fmla="*/ 0 h 6229350"/>
              <a:gd name="connsiteX17" fmla="*/ 10034149 w 11533505"/>
              <a:gd name="connsiteY17" fmla="*/ 0 h 6229350"/>
              <a:gd name="connsiteX18" fmla="*/ 10712591 w 11533505"/>
              <a:gd name="connsiteY18" fmla="*/ 0 h 6229350"/>
              <a:gd name="connsiteX19" fmla="*/ 11533505 w 11533505"/>
              <a:gd name="connsiteY19" fmla="*/ 0 h 6229350"/>
              <a:gd name="connsiteX20" fmla="*/ 11533505 w 11533505"/>
              <a:gd name="connsiteY20" fmla="*/ 816737 h 6229350"/>
              <a:gd name="connsiteX21" fmla="*/ 11533505 w 11533505"/>
              <a:gd name="connsiteY21" fmla="*/ 1571180 h 6229350"/>
              <a:gd name="connsiteX22" fmla="*/ 11533505 w 11533505"/>
              <a:gd name="connsiteY22" fmla="*/ 2325624 h 6229350"/>
              <a:gd name="connsiteX23" fmla="*/ 11533505 w 11533505"/>
              <a:gd name="connsiteY23" fmla="*/ 3080068 h 6229350"/>
              <a:gd name="connsiteX24" fmla="*/ 11533505 w 11533505"/>
              <a:gd name="connsiteY24" fmla="*/ 3709924 h 6229350"/>
              <a:gd name="connsiteX25" fmla="*/ 11533505 w 11533505"/>
              <a:gd name="connsiteY25" fmla="*/ 4402074 h 6229350"/>
              <a:gd name="connsiteX26" fmla="*/ 11533505 w 11533505"/>
              <a:gd name="connsiteY26" fmla="*/ 5218811 h 6229350"/>
              <a:gd name="connsiteX27" fmla="*/ 11533505 w 11533505"/>
              <a:gd name="connsiteY27" fmla="*/ 6229350 h 6229350"/>
              <a:gd name="connsiteX28" fmla="*/ 10739728 w 11533505"/>
              <a:gd name="connsiteY28" fmla="*/ 6229350 h 6229350"/>
              <a:gd name="connsiteX29" fmla="*/ 10291957 w 11533505"/>
              <a:gd name="connsiteY29" fmla="*/ 6229350 h 6229350"/>
              <a:gd name="connsiteX30" fmla="*/ 9498181 w 11533505"/>
              <a:gd name="connsiteY30" fmla="*/ 6229350 h 6229350"/>
              <a:gd name="connsiteX31" fmla="*/ 9050409 w 11533505"/>
              <a:gd name="connsiteY31" fmla="*/ 6229350 h 6229350"/>
              <a:gd name="connsiteX32" fmla="*/ 8256633 w 11533505"/>
              <a:gd name="connsiteY32" fmla="*/ 6229350 h 6229350"/>
              <a:gd name="connsiteX33" fmla="*/ 7924196 w 11533505"/>
              <a:gd name="connsiteY33" fmla="*/ 6229350 h 6229350"/>
              <a:gd name="connsiteX34" fmla="*/ 7245755 w 11533505"/>
              <a:gd name="connsiteY34" fmla="*/ 6229350 h 6229350"/>
              <a:gd name="connsiteX35" fmla="*/ 6682648 w 11533505"/>
              <a:gd name="connsiteY35" fmla="*/ 6229350 h 6229350"/>
              <a:gd name="connsiteX36" fmla="*/ 6004207 w 11533505"/>
              <a:gd name="connsiteY36" fmla="*/ 6229350 h 6229350"/>
              <a:gd name="connsiteX37" fmla="*/ 5325766 w 11533505"/>
              <a:gd name="connsiteY37" fmla="*/ 6229350 h 6229350"/>
              <a:gd name="connsiteX38" fmla="*/ 4647324 w 11533505"/>
              <a:gd name="connsiteY38" fmla="*/ 6229350 h 6229350"/>
              <a:gd name="connsiteX39" fmla="*/ 3853548 w 11533505"/>
              <a:gd name="connsiteY39" fmla="*/ 6229350 h 6229350"/>
              <a:gd name="connsiteX40" fmla="*/ 3521111 w 11533505"/>
              <a:gd name="connsiteY40" fmla="*/ 6229350 h 6229350"/>
              <a:gd name="connsiteX41" fmla="*/ 2727335 w 11533505"/>
              <a:gd name="connsiteY41" fmla="*/ 6229350 h 6229350"/>
              <a:gd name="connsiteX42" fmla="*/ 1933558 w 11533505"/>
              <a:gd name="connsiteY42" fmla="*/ 6229350 h 6229350"/>
              <a:gd name="connsiteX43" fmla="*/ 1370452 w 11533505"/>
              <a:gd name="connsiteY43" fmla="*/ 6229350 h 6229350"/>
              <a:gd name="connsiteX44" fmla="*/ 807345 w 11533505"/>
              <a:gd name="connsiteY44" fmla="*/ 6229350 h 6229350"/>
              <a:gd name="connsiteX45" fmla="*/ 0 w 11533505"/>
              <a:gd name="connsiteY45" fmla="*/ 6229350 h 6229350"/>
              <a:gd name="connsiteX46" fmla="*/ 0 w 11533505"/>
              <a:gd name="connsiteY46" fmla="*/ 5412613 h 6229350"/>
              <a:gd name="connsiteX47" fmla="*/ 0 w 11533505"/>
              <a:gd name="connsiteY47" fmla="*/ 4907344 h 6229350"/>
              <a:gd name="connsiteX48" fmla="*/ 0 w 11533505"/>
              <a:gd name="connsiteY48" fmla="*/ 4339781 h 6229350"/>
              <a:gd name="connsiteX49" fmla="*/ 0 w 11533505"/>
              <a:gd name="connsiteY49" fmla="*/ 3585337 h 6229350"/>
              <a:gd name="connsiteX50" fmla="*/ 0 w 11533505"/>
              <a:gd name="connsiteY50" fmla="*/ 2768600 h 6229350"/>
              <a:gd name="connsiteX51" fmla="*/ 0 w 11533505"/>
              <a:gd name="connsiteY51" fmla="*/ 2201037 h 6229350"/>
              <a:gd name="connsiteX52" fmla="*/ 0 w 11533505"/>
              <a:gd name="connsiteY52" fmla="*/ 1384300 h 6229350"/>
              <a:gd name="connsiteX53" fmla="*/ 0 w 11533505"/>
              <a:gd name="connsiteY53" fmla="*/ 879031 h 6229350"/>
              <a:gd name="connsiteX54" fmla="*/ 0 w 11533505"/>
              <a:gd name="connsiteY54" fmla="*/ 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533505" h="6229350" fill="none" extrusionOk="0">
                <a:moveTo>
                  <a:pt x="0" y="0"/>
                </a:moveTo>
                <a:cubicBezTo>
                  <a:pt x="153283" y="10202"/>
                  <a:pt x="390614" y="-21102"/>
                  <a:pt x="563106" y="0"/>
                </a:cubicBezTo>
                <a:cubicBezTo>
                  <a:pt x="735598" y="21102"/>
                  <a:pt x="795165" y="-4866"/>
                  <a:pt x="895543" y="0"/>
                </a:cubicBezTo>
                <a:cubicBezTo>
                  <a:pt x="995921" y="4866"/>
                  <a:pt x="1270493" y="507"/>
                  <a:pt x="1458649" y="0"/>
                </a:cubicBezTo>
                <a:cubicBezTo>
                  <a:pt x="1646805" y="-507"/>
                  <a:pt x="2068594" y="10430"/>
                  <a:pt x="2252426" y="0"/>
                </a:cubicBezTo>
                <a:cubicBezTo>
                  <a:pt x="2436258" y="-10430"/>
                  <a:pt x="2734754" y="16169"/>
                  <a:pt x="3161537" y="0"/>
                </a:cubicBezTo>
                <a:cubicBezTo>
                  <a:pt x="3588320" y="-16169"/>
                  <a:pt x="3622207" y="-45437"/>
                  <a:pt x="4070649" y="0"/>
                </a:cubicBezTo>
                <a:cubicBezTo>
                  <a:pt x="4519091" y="45437"/>
                  <a:pt x="4317597" y="-10210"/>
                  <a:pt x="4518420" y="0"/>
                </a:cubicBezTo>
                <a:cubicBezTo>
                  <a:pt x="4719243" y="10210"/>
                  <a:pt x="4686812" y="-10464"/>
                  <a:pt x="4850857" y="0"/>
                </a:cubicBezTo>
                <a:cubicBezTo>
                  <a:pt x="5014902" y="10464"/>
                  <a:pt x="5154802" y="-22337"/>
                  <a:pt x="5298628" y="0"/>
                </a:cubicBezTo>
                <a:cubicBezTo>
                  <a:pt x="5442454" y="22337"/>
                  <a:pt x="5761352" y="12133"/>
                  <a:pt x="5977069" y="0"/>
                </a:cubicBezTo>
                <a:cubicBezTo>
                  <a:pt x="6192786" y="-12133"/>
                  <a:pt x="6512878" y="3568"/>
                  <a:pt x="6655511" y="0"/>
                </a:cubicBezTo>
                <a:cubicBezTo>
                  <a:pt x="6798144" y="-3568"/>
                  <a:pt x="6908221" y="4443"/>
                  <a:pt x="6987947" y="0"/>
                </a:cubicBezTo>
                <a:cubicBezTo>
                  <a:pt x="7067673" y="-4443"/>
                  <a:pt x="7321734" y="13502"/>
                  <a:pt x="7551054" y="0"/>
                </a:cubicBezTo>
                <a:cubicBezTo>
                  <a:pt x="7780374" y="-13502"/>
                  <a:pt x="8026152" y="-19234"/>
                  <a:pt x="8460165" y="0"/>
                </a:cubicBezTo>
                <a:cubicBezTo>
                  <a:pt x="8894178" y="19234"/>
                  <a:pt x="8817842" y="-555"/>
                  <a:pt x="9023272" y="0"/>
                </a:cubicBezTo>
                <a:cubicBezTo>
                  <a:pt x="9228702" y="555"/>
                  <a:pt x="9271313" y="-67"/>
                  <a:pt x="9471043" y="0"/>
                </a:cubicBezTo>
                <a:cubicBezTo>
                  <a:pt x="9670773" y="67"/>
                  <a:pt x="9887626" y="-3117"/>
                  <a:pt x="10034149" y="0"/>
                </a:cubicBezTo>
                <a:cubicBezTo>
                  <a:pt x="10180672" y="3117"/>
                  <a:pt x="10546850" y="-3949"/>
                  <a:pt x="10712591" y="0"/>
                </a:cubicBezTo>
                <a:cubicBezTo>
                  <a:pt x="10878332" y="3949"/>
                  <a:pt x="11152289" y="32897"/>
                  <a:pt x="11533505" y="0"/>
                </a:cubicBezTo>
                <a:cubicBezTo>
                  <a:pt x="11552460" y="382254"/>
                  <a:pt x="11547267" y="625557"/>
                  <a:pt x="11533505" y="816737"/>
                </a:cubicBezTo>
                <a:cubicBezTo>
                  <a:pt x="11519743" y="1007917"/>
                  <a:pt x="11542819" y="1363280"/>
                  <a:pt x="11533505" y="1571180"/>
                </a:cubicBezTo>
                <a:cubicBezTo>
                  <a:pt x="11524191" y="1779080"/>
                  <a:pt x="11532411" y="2153874"/>
                  <a:pt x="11533505" y="2325624"/>
                </a:cubicBezTo>
                <a:cubicBezTo>
                  <a:pt x="11534599" y="2497374"/>
                  <a:pt x="11561291" y="2874447"/>
                  <a:pt x="11533505" y="3080068"/>
                </a:cubicBezTo>
                <a:cubicBezTo>
                  <a:pt x="11505719" y="3285689"/>
                  <a:pt x="11516094" y="3426662"/>
                  <a:pt x="11533505" y="3709924"/>
                </a:cubicBezTo>
                <a:cubicBezTo>
                  <a:pt x="11550916" y="3993186"/>
                  <a:pt x="11532256" y="4058450"/>
                  <a:pt x="11533505" y="4402074"/>
                </a:cubicBezTo>
                <a:cubicBezTo>
                  <a:pt x="11534755" y="4745698"/>
                  <a:pt x="11553783" y="4853593"/>
                  <a:pt x="11533505" y="5218811"/>
                </a:cubicBezTo>
                <a:cubicBezTo>
                  <a:pt x="11513227" y="5584029"/>
                  <a:pt x="11519199" y="5965748"/>
                  <a:pt x="11533505" y="6229350"/>
                </a:cubicBezTo>
                <a:cubicBezTo>
                  <a:pt x="11205582" y="6195308"/>
                  <a:pt x="11008814" y="6195346"/>
                  <a:pt x="10739728" y="6229350"/>
                </a:cubicBezTo>
                <a:cubicBezTo>
                  <a:pt x="10470642" y="6263354"/>
                  <a:pt x="10487543" y="6240443"/>
                  <a:pt x="10291957" y="6229350"/>
                </a:cubicBezTo>
                <a:cubicBezTo>
                  <a:pt x="10096371" y="6218257"/>
                  <a:pt x="9840703" y="6255177"/>
                  <a:pt x="9498181" y="6229350"/>
                </a:cubicBezTo>
                <a:cubicBezTo>
                  <a:pt x="9155659" y="6203523"/>
                  <a:pt x="9146096" y="6229980"/>
                  <a:pt x="9050409" y="6229350"/>
                </a:cubicBezTo>
                <a:cubicBezTo>
                  <a:pt x="8954722" y="6228720"/>
                  <a:pt x="8443456" y="6193641"/>
                  <a:pt x="8256633" y="6229350"/>
                </a:cubicBezTo>
                <a:cubicBezTo>
                  <a:pt x="8069810" y="6265059"/>
                  <a:pt x="8038844" y="6228539"/>
                  <a:pt x="7924196" y="6229350"/>
                </a:cubicBezTo>
                <a:cubicBezTo>
                  <a:pt x="7809548" y="6230161"/>
                  <a:pt x="7494363" y="6238572"/>
                  <a:pt x="7245755" y="6229350"/>
                </a:cubicBezTo>
                <a:cubicBezTo>
                  <a:pt x="6997147" y="6220128"/>
                  <a:pt x="6810230" y="6210827"/>
                  <a:pt x="6682648" y="6229350"/>
                </a:cubicBezTo>
                <a:cubicBezTo>
                  <a:pt x="6555066" y="6247873"/>
                  <a:pt x="6184449" y="6199862"/>
                  <a:pt x="6004207" y="6229350"/>
                </a:cubicBezTo>
                <a:cubicBezTo>
                  <a:pt x="5823965" y="6258838"/>
                  <a:pt x="5472749" y="6219909"/>
                  <a:pt x="5325766" y="6229350"/>
                </a:cubicBezTo>
                <a:cubicBezTo>
                  <a:pt x="5178783" y="6238791"/>
                  <a:pt x="4983816" y="6209911"/>
                  <a:pt x="4647324" y="6229350"/>
                </a:cubicBezTo>
                <a:cubicBezTo>
                  <a:pt x="4310832" y="6248789"/>
                  <a:pt x="4026750" y="6262336"/>
                  <a:pt x="3853548" y="6229350"/>
                </a:cubicBezTo>
                <a:cubicBezTo>
                  <a:pt x="3680346" y="6196364"/>
                  <a:pt x="3615849" y="6230932"/>
                  <a:pt x="3521111" y="6229350"/>
                </a:cubicBezTo>
                <a:cubicBezTo>
                  <a:pt x="3426373" y="6227768"/>
                  <a:pt x="3108993" y="6201233"/>
                  <a:pt x="2727335" y="6229350"/>
                </a:cubicBezTo>
                <a:cubicBezTo>
                  <a:pt x="2345677" y="6257467"/>
                  <a:pt x="2290820" y="6191721"/>
                  <a:pt x="1933558" y="6229350"/>
                </a:cubicBezTo>
                <a:cubicBezTo>
                  <a:pt x="1576296" y="6266979"/>
                  <a:pt x="1576211" y="6216207"/>
                  <a:pt x="1370452" y="6229350"/>
                </a:cubicBezTo>
                <a:cubicBezTo>
                  <a:pt x="1164693" y="6242493"/>
                  <a:pt x="1009504" y="6214086"/>
                  <a:pt x="807345" y="6229350"/>
                </a:cubicBezTo>
                <a:cubicBezTo>
                  <a:pt x="605186" y="6244614"/>
                  <a:pt x="330451" y="6230982"/>
                  <a:pt x="0" y="6229350"/>
                </a:cubicBezTo>
                <a:cubicBezTo>
                  <a:pt x="-33334" y="5980945"/>
                  <a:pt x="-26782" y="5627567"/>
                  <a:pt x="0" y="5412613"/>
                </a:cubicBezTo>
                <a:cubicBezTo>
                  <a:pt x="26782" y="5197659"/>
                  <a:pt x="-11143" y="5119391"/>
                  <a:pt x="0" y="4907344"/>
                </a:cubicBezTo>
                <a:cubicBezTo>
                  <a:pt x="11143" y="4695297"/>
                  <a:pt x="-22750" y="4596400"/>
                  <a:pt x="0" y="4339781"/>
                </a:cubicBezTo>
                <a:cubicBezTo>
                  <a:pt x="22750" y="4083162"/>
                  <a:pt x="-22758" y="3919215"/>
                  <a:pt x="0" y="3585337"/>
                </a:cubicBezTo>
                <a:cubicBezTo>
                  <a:pt x="22758" y="3251459"/>
                  <a:pt x="16830" y="2964847"/>
                  <a:pt x="0" y="2768600"/>
                </a:cubicBezTo>
                <a:cubicBezTo>
                  <a:pt x="-16830" y="2572353"/>
                  <a:pt x="-5707" y="2457428"/>
                  <a:pt x="0" y="2201037"/>
                </a:cubicBezTo>
                <a:cubicBezTo>
                  <a:pt x="5707" y="1944646"/>
                  <a:pt x="-1210" y="1690133"/>
                  <a:pt x="0" y="1384300"/>
                </a:cubicBezTo>
                <a:cubicBezTo>
                  <a:pt x="1210" y="1078467"/>
                  <a:pt x="-23232" y="1046119"/>
                  <a:pt x="0" y="879031"/>
                </a:cubicBezTo>
                <a:cubicBezTo>
                  <a:pt x="23232" y="711943"/>
                  <a:pt x="-875" y="197389"/>
                  <a:pt x="0" y="0"/>
                </a:cubicBezTo>
                <a:close/>
              </a:path>
              <a:path w="11533505" h="6229350" stroke="0" extrusionOk="0">
                <a:moveTo>
                  <a:pt x="0" y="0"/>
                </a:moveTo>
                <a:cubicBezTo>
                  <a:pt x="442171" y="38836"/>
                  <a:pt x="704489" y="-32205"/>
                  <a:pt x="909112" y="0"/>
                </a:cubicBezTo>
                <a:cubicBezTo>
                  <a:pt x="1113735" y="32205"/>
                  <a:pt x="1440390" y="-19717"/>
                  <a:pt x="1587553" y="0"/>
                </a:cubicBezTo>
                <a:cubicBezTo>
                  <a:pt x="1734716" y="19717"/>
                  <a:pt x="1831087" y="-801"/>
                  <a:pt x="2035324" y="0"/>
                </a:cubicBezTo>
                <a:cubicBezTo>
                  <a:pt x="2239561" y="801"/>
                  <a:pt x="2485354" y="-2204"/>
                  <a:pt x="2713766" y="0"/>
                </a:cubicBezTo>
                <a:cubicBezTo>
                  <a:pt x="2942178" y="2204"/>
                  <a:pt x="3356313" y="28281"/>
                  <a:pt x="3622877" y="0"/>
                </a:cubicBezTo>
                <a:cubicBezTo>
                  <a:pt x="3889441" y="-28281"/>
                  <a:pt x="3944980" y="3413"/>
                  <a:pt x="4070649" y="0"/>
                </a:cubicBezTo>
                <a:cubicBezTo>
                  <a:pt x="4196318" y="-3413"/>
                  <a:pt x="4283691" y="-15155"/>
                  <a:pt x="4403085" y="0"/>
                </a:cubicBezTo>
                <a:cubicBezTo>
                  <a:pt x="4522479" y="15155"/>
                  <a:pt x="4871026" y="-13055"/>
                  <a:pt x="5081527" y="0"/>
                </a:cubicBezTo>
                <a:cubicBezTo>
                  <a:pt x="5292028" y="13055"/>
                  <a:pt x="5545983" y="11044"/>
                  <a:pt x="5759968" y="0"/>
                </a:cubicBezTo>
                <a:cubicBezTo>
                  <a:pt x="5973953" y="-11044"/>
                  <a:pt x="6307420" y="12437"/>
                  <a:pt x="6553745" y="0"/>
                </a:cubicBezTo>
                <a:cubicBezTo>
                  <a:pt x="6800070" y="-12437"/>
                  <a:pt x="6943868" y="19533"/>
                  <a:pt x="7116851" y="0"/>
                </a:cubicBezTo>
                <a:cubicBezTo>
                  <a:pt x="7289834" y="-19533"/>
                  <a:pt x="7324755" y="-13135"/>
                  <a:pt x="7449287" y="0"/>
                </a:cubicBezTo>
                <a:cubicBezTo>
                  <a:pt x="7573819" y="13135"/>
                  <a:pt x="7793346" y="-18109"/>
                  <a:pt x="7897059" y="0"/>
                </a:cubicBezTo>
                <a:cubicBezTo>
                  <a:pt x="8000772" y="18109"/>
                  <a:pt x="8386460" y="14254"/>
                  <a:pt x="8806170" y="0"/>
                </a:cubicBezTo>
                <a:cubicBezTo>
                  <a:pt x="9225880" y="-14254"/>
                  <a:pt x="9078326" y="13970"/>
                  <a:pt x="9253942" y="0"/>
                </a:cubicBezTo>
                <a:cubicBezTo>
                  <a:pt x="9429558" y="-13970"/>
                  <a:pt x="9588800" y="-7480"/>
                  <a:pt x="9701713" y="0"/>
                </a:cubicBezTo>
                <a:cubicBezTo>
                  <a:pt x="9814626" y="7480"/>
                  <a:pt x="9938497" y="3140"/>
                  <a:pt x="10149484" y="0"/>
                </a:cubicBezTo>
                <a:cubicBezTo>
                  <a:pt x="10360471" y="-3140"/>
                  <a:pt x="11230923" y="58571"/>
                  <a:pt x="11533505" y="0"/>
                </a:cubicBezTo>
                <a:cubicBezTo>
                  <a:pt x="11545941" y="202866"/>
                  <a:pt x="11528671" y="590889"/>
                  <a:pt x="11533505" y="754443"/>
                </a:cubicBezTo>
                <a:cubicBezTo>
                  <a:pt x="11538339" y="917997"/>
                  <a:pt x="11527076" y="1175709"/>
                  <a:pt x="11533505" y="1322006"/>
                </a:cubicBezTo>
                <a:cubicBezTo>
                  <a:pt x="11539934" y="1468303"/>
                  <a:pt x="11547076" y="1697983"/>
                  <a:pt x="11533505" y="1951863"/>
                </a:cubicBezTo>
                <a:cubicBezTo>
                  <a:pt x="11519934" y="2205743"/>
                  <a:pt x="11557715" y="2503419"/>
                  <a:pt x="11533505" y="2644013"/>
                </a:cubicBezTo>
                <a:cubicBezTo>
                  <a:pt x="11509296" y="2784607"/>
                  <a:pt x="11510297" y="3118526"/>
                  <a:pt x="11533505" y="3398456"/>
                </a:cubicBezTo>
                <a:cubicBezTo>
                  <a:pt x="11556713" y="3678386"/>
                  <a:pt x="11533697" y="3898618"/>
                  <a:pt x="11533505" y="4028313"/>
                </a:cubicBezTo>
                <a:cubicBezTo>
                  <a:pt x="11533313" y="4158008"/>
                  <a:pt x="11542995" y="4392954"/>
                  <a:pt x="11533505" y="4720463"/>
                </a:cubicBezTo>
                <a:cubicBezTo>
                  <a:pt x="11524016" y="5047972"/>
                  <a:pt x="11542939" y="5073519"/>
                  <a:pt x="11533505" y="5225732"/>
                </a:cubicBezTo>
                <a:cubicBezTo>
                  <a:pt x="11524071" y="5377945"/>
                  <a:pt x="11521078" y="6011086"/>
                  <a:pt x="11533505" y="6229350"/>
                </a:cubicBezTo>
                <a:cubicBezTo>
                  <a:pt x="11392701" y="6239196"/>
                  <a:pt x="11169926" y="6223112"/>
                  <a:pt x="10970399" y="6229350"/>
                </a:cubicBezTo>
                <a:cubicBezTo>
                  <a:pt x="10770872" y="6235588"/>
                  <a:pt x="10588211" y="6214719"/>
                  <a:pt x="10407292" y="6229350"/>
                </a:cubicBezTo>
                <a:cubicBezTo>
                  <a:pt x="10226373" y="6243981"/>
                  <a:pt x="9906874" y="6204098"/>
                  <a:pt x="9728851" y="6229350"/>
                </a:cubicBezTo>
                <a:cubicBezTo>
                  <a:pt x="9550828" y="6254602"/>
                  <a:pt x="9401719" y="6216250"/>
                  <a:pt x="9165744" y="6229350"/>
                </a:cubicBezTo>
                <a:cubicBezTo>
                  <a:pt x="8929769" y="6242450"/>
                  <a:pt x="8721581" y="6201815"/>
                  <a:pt x="8371968" y="6229350"/>
                </a:cubicBezTo>
                <a:cubicBezTo>
                  <a:pt x="8022355" y="6256885"/>
                  <a:pt x="7859371" y="6262353"/>
                  <a:pt x="7462856" y="6229350"/>
                </a:cubicBezTo>
                <a:cubicBezTo>
                  <a:pt x="7066341" y="6196347"/>
                  <a:pt x="7105345" y="6222713"/>
                  <a:pt x="6784415" y="6229350"/>
                </a:cubicBezTo>
                <a:cubicBezTo>
                  <a:pt x="6463485" y="6235987"/>
                  <a:pt x="6345694" y="6243852"/>
                  <a:pt x="6221308" y="6229350"/>
                </a:cubicBezTo>
                <a:cubicBezTo>
                  <a:pt x="6096922" y="6214848"/>
                  <a:pt x="5580488" y="6269967"/>
                  <a:pt x="5312197" y="6229350"/>
                </a:cubicBezTo>
                <a:cubicBezTo>
                  <a:pt x="5043906" y="6188733"/>
                  <a:pt x="4913046" y="6200872"/>
                  <a:pt x="4518420" y="6229350"/>
                </a:cubicBezTo>
                <a:cubicBezTo>
                  <a:pt x="4123794" y="6257828"/>
                  <a:pt x="3953270" y="6237065"/>
                  <a:pt x="3724644" y="6229350"/>
                </a:cubicBezTo>
                <a:cubicBezTo>
                  <a:pt x="3496018" y="6221635"/>
                  <a:pt x="3460839" y="6221486"/>
                  <a:pt x="3276872" y="6229350"/>
                </a:cubicBezTo>
                <a:cubicBezTo>
                  <a:pt x="3092905" y="6237214"/>
                  <a:pt x="2633077" y="6189815"/>
                  <a:pt x="2367761" y="6229350"/>
                </a:cubicBezTo>
                <a:cubicBezTo>
                  <a:pt x="2102445" y="6268885"/>
                  <a:pt x="1889912" y="6206055"/>
                  <a:pt x="1573984" y="6229350"/>
                </a:cubicBezTo>
                <a:cubicBezTo>
                  <a:pt x="1258056" y="6252645"/>
                  <a:pt x="1151735" y="6213859"/>
                  <a:pt x="1010878" y="6229350"/>
                </a:cubicBezTo>
                <a:cubicBezTo>
                  <a:pt x="870021" y="6244841"/>
                  <a:pt x="485975" y="6279169"/>
                  <a:pt x="0" y="6229350"/>
                </a:cubicBezTo>
                <a:cubicBezTo>
                  <a:pt x="-32141" y="6046113"/>
                  <a:pt x="-34548" y="5582393"/>
                  <a:pt x="0" y="5412613"/>
                </a:cubicBezTo>
                <a:cubicBezTo>
                  <a:pt x="34548" y="5242833"/>
                  <a:pt x="-5530" y="5045650"/>
                  <a:pt x="0" y="4907344"/>
                </a:cubicBezTo>
                <a:cubicBezTo>
                  <a:pt x="5530" y="4769038"/>
                  <a:pt x="-1284" y="4473568"/>
                  <a:pt x="0" y="4277487"/>
                </a:cubicBezTo>
                <a:cubicBezTo>
                  <a:pt x="1284" y="4081406"/>
                  <a:pt x="-10619" y="3757752"/>
                  <a:pt x="0" y="3585337"/>
                </a:cubicBezTo>
                <a:cubicBezTo>
                  <a:pt x="10619" y="3412922"/>
                  <a:pt x="17299" y="3056658"/>
                  <a:pt x="0" y="2893187"/>
                </a:cubicBezTo>
                <a:cubicBezTo>
                  <a:pt x="-17299" y="2729716"/>
                  <a:pt x="-8169" y="2472618"/>
                  <a:pt x="0" y="2201037"/>
                </a:cubicBezTo>
                <a:cubicBezTo>
                  <a:pt x="8169" y="1929456"/>
                  <a:pt x="29462" y="1686178"/>
                  <a:pt x="0" y="1508887"/>
                </a:cubicBezTo>
                <a:cubicBezTo>
                  <a:pt x="-29462" y="1331596"/>
                  <a:pt x="-32376" y="1019946"/>
                  <a:pt x="0" y="692150"/>
                </a:cubicBezTo>
                <a:cubicBezTo>
                  <a:pt x="32376" y="364354"/>
                  <a:pt x="-4935" y="340234"/>
                  <a:pt x="0" y="0"/>
                </a:cubicBezTo>
                <a:close/>
              </a:path>
            </a:pathLst>
          </a:custGeom>
          <a:solidFill>
            <a:schemeClr val="bg1"/>
          </a:solidFill>
          <a:ln w="19050">
            <a:solidFill>
              <a:srgbClr val="FFC000"/>
            </a:solidFill>
            <a:extLst>
              <a:ext uri="{C807C97D-BFC1-408E-A445-0C87EB9F89A2}">
                <ask:lineSketchStyleProps xmlns:ask="http://schemas.microsoft.com/office/drawing/2018/sketchyshapes" xmlns="" sd="98176570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1200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2881-825F-8799-3E37-F089FD3FA6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CC6B43-CACA-30C0-E622-FA8A1D023A7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EB2149-E0AB-6121-2B38-DFB0442A72F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B527A9-C998-91E2-B62E-B433C7DA0085}"/>
              </a:ext>
            </a:extLst>
          </p:cNvPr>
          <p:cNvSpPr>
            <a:spLocks noGrp="1"/>
          </p:cNvSpPr>
          <p:nvPr>
            <p:ph type="dt" sz="half" idx="10"/>
          </p:nvPr>
        </p:nvSpPr>
        <p:spPr>
          <a:xfrm>
            <a:off x="838200" y="6356350"/>
            <a:ext cx="2743200" cy="365125"/>
          </a:xfrm>
          <a:prstGeom prst="rect">
            <a:avLst/>
          </a:prstGeom>
        </p:spPr>
        <p:txBody>
          <a:bodyPr/>
          <a:lstStyle/>
          <a:p>
            <a:fld id="{C084D4A7-8E76-4A1B-AEB0-A195B0666EF7}" type="datetimeFigureOut">
              <a:rPr lang="en-US" smtClean="0"/>
              <a:t>11/21/2025</a:t>
            </a:fld>
            <a:endParaRPr lang="en-US"/>
          </a:p>
        </p:txBody>
      </p:sp>
      <p:sp>
        <p:nvSpPr>
          <p:cNvPr id="6" name="Footer Placeholder 5">
            <a:extLst>
              <a:ext uri="{FF2B5EF4-FFF2-40B4-BE49-F238E27FC236}">
                <a16:creationId xmlns:a16="http://schemas.microsoft.com/office/drawing/2014/main" id="{2A43985F-2929-3CFA-3074-18D350C44E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D19EDE-AA1D-93D5-78D4-8AF67B913126}"/>
              </a:ext>
            </a:extLst>
          </p:cNvPr>
          <p:cNvSpPr>
            <a:spLocks noGrp="1"/>
          </p:cNvSpPr>
          <p:nvPr>
            <p:ph type="sldNum" sz="quarter" idx="12"/>
          </p:nvPr>
        </p:nvSpPr>
        <p:spPr>
          <a:xfrm>
            <a:off x="8610600" y="6356350"/>
            <a:ext cx="2743200" cy="365125"/>
          </a:xfrm>
          <a:prstGeom prst="rect">
            <a:avLst/>
          </a:prstGeom>
        </p:spPr>
        <p:txBody>
          <a:bodyPr/>
          <a:lstStyle/>
          <a:p>
            <a:fld id="{2C6A6FB0-C79D-43BE-B4D3-0A19BFBB26BD}" type="slidenum">
              <a:rPr lang="en-US" smtClean="0"/>
              <a:t>‹#›</a:t>
            </a:fld>
            <a:endParaRPr lang="en-US"/>
          </a:p>
        </p:txBody>
      </p:sp>
    </p:spTree>
    <p:extLst>
      <p:ext uri="{BB962C8B-B14F-4D97-AF65-F5344CB8AC3E}">
        <p14:creationId xmlns:p14="http://schemas.microsoft.com/office/powerpoint/2010/main" val="117818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826C-78D6-7AD4-937F-6B8F4BD0F82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B32EBC-B039-01D8-B66A-CC4004406E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FCE6C7-BECF-EB1E-DB60-AA3F7C3FE4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11A96B-7A79-7336-D764-780C29CCDB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8AC9CD-F051-51DC-DC46-97E1F0EF500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699D91-FC16-A241-11AA-8E19E2B48FA9}"/>
              </a:ext>
            </a:extLst>
          </p:cNvPr>
          <p:cNvSpPr>
            <a:spLocks noGrp="1"/>
          </p:cNvSpPr>
          <p:nvPr>
            <p:ph type="dt" sz="half" idx="10"/>
          </p:nvPr>
        </p:nvSpPr>
        <p:spPr>
          <a:xfrm>
            <a:off x="838200" y="6356350"/>
            <a:ext cx="2743200" cy="365125"/>
          </a:xfrm>
          <a:prstGeom prst="rect">
            <a:avLst/>
          </a:prstGeom>
        </p:spPr>
        <p:txBody>
          <a:bodyPr/>
          <a:lstStyle/>
          <a:p>
            <a:fld id="{C084D4A7-8E76-4A1B-AEB0-A195B0666EF7}" type="datetimeFigureOut">
              <a:rPr lang="en-US" smtClean="0"/>
              <a:t>11/21/2025</a:t>
            </a:fld>
            <a:endParaRPr lang="en-US"/>
          </a:p>
        </p:txBody>
      </p:sp>
      <p:sp>
        <p:nvSpPr>
          <p:cNvPr id="8" name="Footer Placeholder 7">
            <a:extLst>
              <a:ext uri="{FF2B5EF4-FFF2-40B4-BE49-F238E27FC236}">
                <a16:creationId xmlns:a16="http://schemas.microsoft.com/office/drawing/2014/main" id="{0187A09D-66EA-B0BC-E37A-316DEABBC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C9E4D4-E139-D298-C975-8DB8B4C0E229}"/>
              </a:ext>
            </a:extLst>
          </p:cNvPr>
          <p:cNvSpPr>
            <a:spLocks noGrp="1"/>
          </p:cNvSpPr>
          <p:nvPr>
            <p:ph type="sldNum" sz="quarter" idx="12"/>
          </p:nvPr>
        </p:nvSpPr>
        <p:spPr>
          <a:xfrm>
            <a:off x="8610600" y="6356350"/>
            <a:ext cx="2743200" cy="365125"/>
          </a:xfrm>
          <a:prstGeom prst="rect">
            <a:avLst/>
          </a:prstGeom>
        </p:spPr>
        <p:txBody>
          <a:bodyPr/>
          <a:lstStyle/>
          <a:p>
            <a:fld id="{2C6A6FB0-C79D-43BE-B4D3-0A19BFBB26BD}" type="slidenum">
              <a:rPr lang="en-US" smtClean="0"/>
              <a:t>‹#›</a:t>
            </a:fld>
            <a:endParaRPr lang="en-US"/>
          </a:p>
        </p:txBody>
      </p:sp>
    </p:spTree>
    <p:extLst>
      <p:ext uri="{BB962C8B-B14F-4D97-AF65-F5344CB8AC3E}">
        <p14:creationId xmlns:p14="http://schemas.microsoft.com/office/powerpoint/2010/main" val="2304693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B7C5C-C74D-9B8C-7A5C-1AF00EE913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DEBD235-EF32-9B29-3376-11C9F287118F}"/>
              </a:ext>
            </a:extLst>
          </p:cNvPr>
          <p:cNvSpPr>
            <a:spLocks noGrp="1"/>
          </p:cNvSpPr>
          <p:nvPr>
            <p:ph type="dt" sz="half" idx="10"/>
          </p:nvPr>
        </p:nvSpPr>
        <p:spPr>
          <a:xfrm>
            <a:off x="838200" y="6356350"/>
            <a:ext cx="2743200" cy="365125"/>
          </a:xfrm>
          <a:prstGeom prst="rect">
            <a:avLst/>
          </a:prstGeom>
        </p:spPr>
        <p:txBody>
          <a:bodyPr/>
          <a:lstStyle/>
          <a:p>
            <a:fld id="{C084D4A7-8E76-4A1B-AEB0-A195B0666EF7}" type="datetimeFigureOut">
              <a:rPr lang="en-US" smtClean="0"/>
              <a:t>11/21/2025</a:t>
            </a:fld>
            <a:endParaRPr lang="en-US"/>
          </a:p>
        </p:txBody>
      </p:sp>
      <p:sp>
        <p:nvSpPr>
          <p:cNvPr id="4" name="Footer Placeholder 3">
            <a:extLst>
              <a:ext uri="{FF2B5EF4-FFF2-40B4-BE49-F238E27FC236}">
                <a16:creationId xmlns:a16="http://schemas.microsoft.com/office/drawing/2014/main" id="{63B1A646-07A4-E6DA-65B9-303751AB20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D14181-E5F3-3E5A-DD45-EAFEA1EE9BAD}"/>
              </a:ext>
            </a:extLst>
          </p:cNvPr>
          <p:cNvSpPr>
            <a:spLocks noGrp="1"/>
          </p:cNvSpPr>
          <p:nvPr>
            <p:ph type="sldNum" sz="quarter" idx="12"/>
          </p:nvPr>
        </p:nvSpPr>
        <p:spPr>
          <a:xfrm>
            <a:off x="8610600" y="6356350"/>
            <a:ext cx="2743200" cy="365125"/>
          </a:xfrm>
          <a:prstGeom prst="rect">
            <a:avLst/>
          </a:prstGeom>
        </p:spPr>
        <p:txBody>
          <a:bodyPr/>
          <a:lstStyle/>
          <a:p>
            <a:fld id="{2C6A6FB0-C79D-43BE-B4D3-0A19BFBB26BD}" type="slidenum">
              <a:rPr lang="en-US" smtClean="0"/>
              <a:t>‹#›</a:t>
            </a:fld>
            <a:endParaRPr lang="en-US"/>
          </a:p>
        </p:txBody>
      </p:sp>
    </p:spTree>
    <p:extLst>
      <p:ext uri="{BB962C8B-B14F-4D97-AF65-F5344CB8AC3E}">
        <p14:creationId xmlns:p14="http://schemas.microsoft.com/office/powerpoint/2010/main" val="158521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66E841-2FA7-03E9-8D87-24AFEDAED3E6}"/>
              </a:ext>
            </a:extLst>
          </p:cNvPr>
          <p:cNvSpPr>
            <a:spLocks noGrp="1"/>
          </p:cNvSpPr>
          <p:nvPr>
            <p:ph type="dt" sz="half" idx="10"/>
          </p:nvPr>
        </p:nvSpPr>
        <p:spPr>
          <a:xfrm>
            <a:off x="838200" y="6356350"/>
            <a:ext cx="2743200" cy="365125"/>
          </a:xfrm>
          <a:prstGeom prst="rect">
            <a:avLst/>
          </a:prstGeom>
        </p:spPr>
        <p:txBody>
          <a:bodyPr/>
          <a:lstStyle/>
          <a:p>
            <a:fld id="{C084D4A7-8E76-4A1B-AEB0-A195B0666EF7}" type="datetimeFigureOut">
              <a:rPr lang="en-US" smtClean="0"/>
              <a:t>11/21/2025</a:t>
            </a:fld>
            <a:endParaRPr lang="en-US"/>
          </a:p>
        </p:txBody>
      </p:sp>
      <p:sp>
        <p:nvSpPr>
          <p:cNvPr id="3" name="Footer Placeholder 2">
            <a:extLst>
              <a:ext uri="{FF2B5EF4-FFF2-40B4-BE49-F238E27FC236}">
                <a16:creationId xmlns:a16="http://schemas.microsoft.com/office/drawing/2014/main" id="{B7334747-E79F-317C-C4E8-1A8A25F9BA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7EC25E-0913-FB85-BA06-44F101E616E1}"/>
              </a:ext>
            </a:extLst>
          </p:cNvPr>
          <p:cNvSpPr>
            <a:spLocks noGrp="1"/>
          </p:cNvSpPr>
          <p:nvPr>
            <p:ph type="sldNum" sz="quarter" idx="12"/>
          </p:nvPr>
        </p:nvSpPr>
        <p:spPr>
          <a:xfrm>
            <a:off x="8610600" y="6356350"/>
            <a:ext cx="2743200" cy="365125"/>
          </a:xfrm>
          <a:prstGeom prst="rect">
            <a:avLst/>
          </a:prstGeom>
        </p:spPr>
        <p:txBody>
          <a:bodyPr/>
          <a:lstStyle/>
          <a:p>
            <a:fld id="{2C6A6FB0-C79D-43BE-B4D3-0A19BFBB26BD}" type="slidenum">
              <a:rPr lang="en-US" smtClean="0"/>
              <a:t>‹#›</a:t>
            </a:fld>
            <a:endParaRPr lang="en-US"/>
          </a:p>
        </p:txBody>
      </p:sp>
    </p:spTree>
    <p:extLst>
      <p:ext uri="{BB962C8B-B14F-4D97-AF65-F5344CB8AC3E}">
        <p14:creationId xmlns:p14="http://schemas.microsoft.com/office/powerpoint/2010/main" val="228922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B34B-5E86-5F72-A8EF-04F4B47473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21DD61-283B-B376-69A0-5F19D3AF5EA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817C64-4B0A-15B3-A410-2F3727BBE30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112D30-3B2B-C6B7-5FC0-EAFEF32DD6F1}"/>
              </a:ext>
            </a:extLst>
          </p:cNvPr>
          <p:cNvSpPr>
            <a:spLocks noGrp="1"/>
          </p:cNvSpPr>
          <p:nvPr>
            <p:ph type="dt" sz="half" idx="10"/>
          </p:nvPr>
        </p:nvSpPr>
        <p:spPr>
          <a:xfrm>
            <a:off x="838200" y="6356350"/>
            <a:ext cx="2743200" cy="365125"/>
          </a:xfrm>
          <a:prstGeom prst="rect">
            <a:avLst/>
          </a:prstGeom>
        </p:spPr>
        <p:txBody>
          <a:bodyPr/>
          <a:lstStyle/>
          <a:p>
            <a:fld id="{C084D4A7-8E76-4A1B-AEB0-A195B0666EF7}" type="datetimeFigureOut">
              <a:rPr lang="en-US" smtClean="0"/>
              <a:t>11/21/2025</a:t>
            </a:fld>
            <a:endParaRPr lang="en-US"/>
          </a:p>
        </p:txBody>
      </p:sp>
      <p:sp>
        <p:nvSpPr>
          <p:cNvPr id="6" name="Footer Placeholder 5">
            <a:extLst>
              <a:ext uri="{FF2B5EF4-FFF2-40B4-BE49-F238E27FC236}">
                <a16:creationId xmlns:a16="http://schemas.microsoft.com/office/drawing/2014/main" id="{9E6A1AA3-2ED3-D430-3DC5-E5DB8A158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E9F16F-B8ED-75A5-77A1-4E6A2094C2D9}"/>
              </a:ext>
            </a:extLst>
          </p:cNvPr>
          <p:cNvSpPr>
            <a:spLocks noGrp="1"/>
          </p:cNvSpPr>
          <p:nvPr>
            <p:ph type="sldNum" sz="quarter" idx="12"/>
          </p:nvPr>
        </p:nvSpPr>
        <p:spPr>
          <a:xfrm>
            <a:off x="8610600" y="6356350"/>
            <a:ext cx="2743200" cy="365125"/>
          </a:xfrm>
          <a:prstGeom prst="rect">
            <a:avLst/>
          </a:prstGeom>
        </p:spPr>
        <p:txBody>
          <a:bodyPr/>
          <a:lstStyle/>
          <a:p>
            <a:fld id="{2C6A6FB0-C79D-43BE-B4D3-0A19BFBB26BD}" type="slidenum">
              <a:rPr lang="en-US" smtClean="0"/>
              <a:t>‹#›</a:t>
            </a:fld>
            <a:endParaRPr lang="en-US"/>
          </a:p>
        </p:txBody>
      </p:sp>
    </p:spTree>
    <p:extLst>
      <p:ext uri="{BB962C8B-B14F-4D97-AF65-F5344CB8AC3E}">
        <p14:creationId xmlns:p14="http://schemas.microsoft.com/office/powerpoint/2010/main" val="309498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897A-4D4E-FB2C-3D70-225EFB117F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CEE485-9BF8-B689-93A5-28ED61A122F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97A399-97B5-4706-ACB5-3EB33C7DB8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51B1A-C7A1-5A84-7B65-FCD163ED6CDA}"/>
              </a:ext>
            </a:extLst>
          </p:cNvPr>
          <p:cNvSpPr>
            <a:spLocks noGrp="1"/>
          </p:cNvSpPr>
          <p:nvPr>
            <p:ph type="dt" sz="half" idx="10"/>
          </p:nvPr>
        </p:nvSpPr>
        <p:spPr>
          <a:xfrm>
            <a:off x="838200" y="6356350"/>
            <a:ext cx="2743200" cy="365125"/>
          </a:xfrm>
          <a:prstGeom prst="rect">
            <a:avLst/>
          </a:prstGeom>
        </p:spPr>
        <p:txBody>
          <a:bodyPr/>
          <a:lstStyle/>
          <a:p>
            <a:fld id="{C084D4A7-8E76-4A1B-AEB0-A195B0666EF7}" type="datetimeFigureOut">
              <a:rPr lang="en-US" smtClean="0"/>
              <a:t>11/21/2025</a:t>
            </a:fld>
            <a:endParaRPr lang="en-US"/>
          </a:p>
        </p:txBody>
      </p:sp>
      <p:sp>
        <p:nvSpPr>
          <p:cNvPr id="6" name="Footer Placeholder 5">
            <a:extLst>
              <a:ext uri="{FF2B5EF4-FFF2-40B4-BE49-F238E27FC236}">
                <a16:creationId xmlns:a16="http://schemas.microsoft.com/office/drawing/2014/main" id="{198A19B6-6FED-82BB-2374-6297453C02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D2F984-2C6D-0C9D-AD24-5CF7603117FC}"/>
              </a:ext>
            </a:extLst>
          </p:cNvPr>
          <p:cNvSpPr>
            <a:spLocks noGrp="1"/>
          </p:cNvSpPr>
          <p:nvPr>
            <p:ph type="sldNum" sz="quarter" idx="12"/>
          </p:nvPr>
        </p:nvSpPr>
        <p:spPr>
          <a:xfrm>
            <a:off x="8610600" y="6356350"/>
            <a:ext cx="2743200" cy="365125"/>
          </a:xfrm>
          <a:prstGeom prst="rect">
            <a:avLst/>
          </a:prstGeom>
        </p:spPr>
        <p:txBody>
          <a:bodyPr/>
          <a:lstStyle/>
          <a:p>
            <a:fld id="{2C6A6FB0-C79D-43BE-B4D3-0A19BFBB26BD}" type="slidenum">
              <a:rPr lang="en-US" smtClean="0"/>
              <a:t>‹#›</a:t>
            </a:fld>
            <a:endParaRPr lang="en-US"/>
          </a:p>
        </p:txBody>
      </p:sp>
    </p:spTree>
    <p:extLst>
      <p:ext uri="{BB962C8B-B14F-4D97-AF65-F5344CB8AC3E}">
        <p14:creationId xmlns:p14="http://schemas.microsoft.com/office/powerpoint/2010/main" val="4029383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8EBFBAC9-3F92-A40E-F6AF-C43C076AE306}"/>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A8EC7260-2A13-3D8A-FF64-E68E41B7BA2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736879" y="-216401"/>
            <a:ext cx="2740716" cy="2812369"/>
          </a:xfrm>
          <a:prstGeom prst="rect">
            <a:avLst/>
          </a:prstGeom>
        </p:spPr>
      </p:pic>
      <p:pic>
        <p:nvPicPr>
          <p:cNvPr id="10" name="Picture 9">
            <a:extLst>
              <a:ext uri="{FF2B5EF4-FFF2-40B4-BE49-F238E27FC236}">
                <a16:creationId xmlns:a16="http://schemas.microsoft.com/office/drawing/2014/main" id="{16D08DFE-4569-6E59-05EF-33514C912CB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13" name="Picture 12">
            <a:extLst>
              <a:ext uri="{FF2B5EF4-FFF2-40B4-BE49-F238E27FC236}">
                <a16:creationId xmlns:a16="http://schemas.microsoft.com/office/drawing/2014/main" id="{2823CC65-1C6A-956E-B2D6-73B6EADBB0C4}"/>
              </a:ext>
            </a:extLst>
          </p:cNvPr>
          <p:cNvPicPr>
            <a:picLocks noChangeAspect="1"/>
          </p:cNvPicPr>
          <p:nvPr userDrawn="1"/>
        </p:nvPicPr>
        <p:blipFill>
          <a:blip r:embed="rId15"/>
          <a:stretch>
            <a:fillRect/>
          </a:stretch>
        </p:blipFill>
        <p:spPr>
          <a:xfrm>
            <a:off x="8894" y="0"/>
            <a:ext cx="12183106" cy="6858000"/>
          </a:xfrm>
          <a:prstGeom prst="rect">
            <a:avLst/>
          </a:prstGeom>
        </p:spPr>
      </p:pic>
    </p:spTree>
    <p:extLst>
      <p:ext uri="{BB962C8B-B14F-4D97-AF65-F5344CB8AC3E}">
        <p14:creationId xmlns:p14="http://schemas.microsoft.com/office/powerpoint/2010/main" val="4280684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orful kite with hearts and swirls&#10;&#10;AI-generated content may be incorrect.">
            <a:extLst>
              <a:ext uri="{FF2B5EF4-FFF2-40B4-BE49-F238E27FC236}">
                <a16:creationId xmlns:a16="http://schemas.microsoft.com/office/drawing/2014/main" id="{F18A7A50-5E7E-7FB2-2121-B9428BCC1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54" y="148590"/>
            <a:ext cx="1090982" cy="1383030"/>
          </a:xfrm>
          <a:prstGeom prst="rect">
            <a:avLst/>
          </a:prstGeom>
        </p:spPr>
      </p:pic>
      <p:pic>
        <p:nvPicPr>
          <p:cNvPr id="8" name="Picture 7">
            <a:extLst>
              <a:ext uri="{FF2B5EF4-FFF2-40B4-BE49-F238E27FC236}">
                <a16:creationId xmlns:a16="http://schemas.microsoft.com/office/drawing/2014/main" id="{704C3ECB-9FDF-D009-1538-22C0F98D9376}"/>
              </a:ext>
            </a:extLst>
          </p:cNvPr>
          <p:cNvPicPr>
            <a:picLocks noChangeAspect="1"/>
          </p:cNvPicPr>
          <p:nvPr/>
        </p:nvPicPr>
        <p:blipFill>
          <a:blip r:embed="rId3"/>
          <a:stretch>
            <a:fillRect/>
          </a:stretch>
        </p:blipFill>
        <p:spPr>
          <a:xfrm>
            <a:off x="3986950" y="148590"/>
            <a:ext cx="2509497" cy="877194"/>
          </a:xfrm>
          <a:prstGeom prst="rect">
            <a:avLst/>
          </a:prstGeom>
        </p:spPr>
      </p:pic>
      <p:pic>
        <p:nvPicPr>
          <p:cNvPr id="17" name="Picture 16">
            <a:extLst>
              <a:ext uri="{FF2B5EF4-FFF2-40B4-BE49-F238E27FC236}">
                <a16:creationId xmlns:a16="http://schemas.microsoft.com/office/drawing/2014/main" id="{2DD3C20F-FA19-B259-CD14-A165069BF6A8}"/>
              </a:ext>
            </a:extLst>
          </p:cNvPr>
          <p:cNvPicPr>
            <a:picLocks noChangeAspect="1"/>
          </p:cNvPicPr>
          <p:nvPr/>
        </p:nvPicPr>
        <p:blipFill>
          <a:blip r:embed="rId4"/>
          <a:stretch>
            <a:fillRect/>
          </a:stretch>
        </p:blipFill>
        <p:spPr>
          <a:xfrm>
            <a:off x="5326488" y="603582"/>
            <a:ext cx="7108552" cy="3090940"/>
          </a:xfrm>
          <a:prstGeom prst="rect">
            <a:avLst/>
          </a:prstGeom>
        </p:spPr>
      </p:pic>
      <p:pic>
        <p:nvPicPr>
          <p:cNvPr id="18" name="Picture 17">
            <a:extLst>
              <a:ext uri="{FF2B5EF4-FFF2-40B4-BE49-F238E27FC236}">
                <a16:creationId xmlns:a16="http://schemas.microsoft.com/office/drawing/2014/main" id="{FD54180E-86A0-4D3C-8B1E-8129C60944F4}"/>
              </a:ext>
            </a:extLst>
          </p:cNvPr>
          <p:cNvPicPr>
            <a:picLocks noChangeAspect="1"/>
          </p:cNvPicPr>
          <p:nvPr/>
        </p:nvPicPr>
        <p:blipFill>
          <a:blip r:embed="rId5"/>
          <a:stretch>
            <a:fillRect/>
          </a:stretch>
        </p:blipFill>
        <p:spPr>
          <a:xfrm>
            <a:off x="668945" y="1586841"/>
            <a:ext cx="3895682" cy="1530229"/>
          </a:xfrm>
          <a:prstGeom prst="rect">
            <a:avLst/>
          </a:prstGeom>
        </p:spPr>
      </p:pic>
      <p:pic>
        <p:nvPicPr>
          <p:cNvPr id="2" name="Picture 1">
            <a:extLst>
              <a:ext uri="{FF2B5EF4-FFF2-40B4-BE49-F238E27FC236}">
                <a16:creationId xmlns:a16="http://schemas.microsoft.com/office/drawing/2014/main" id="{3B7D83BB-4B48-C952-EB89-07B1617C52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4977" y="5327771"/>
            <a:ext cx="1491242" cy="1530229"/>
          </a:xfrm>
          <a:prstGeom prst="rect">
            <a:avLst/>
          </a:prstGeom>
        </p:spPr>
      </p:pic>
    </p:spTree>
    <p:extLst>
      <p:ext uri="{BB962C8B-B14F-4D97-AF65-F5344CB8AC3E}">
        <p14:creationId xmlns:p14="http://schemas.microsoft.com/office/powerpoint/2010/main" val="237458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1BB9DC-D010-D88C-3A94-B758F79A24BB}"/>
              </a:ext>
            </a:extLst>
          </p:cNvPr>
          <p:cNvPicPr>
            <a:picLocks noChangeAspect="1"/>
          </p:cNvPicPr>
          <p:nvPr/>
        </p:nvPicPr>
        <p:blipFill>
          <a:blip r:embed="rId2"/>
          <a:srcRect l="13572" t="11477" r="14818" b="28643"/>
          <a:stretch>
            <a:fillRect/>
          </a:stretch>
        </p:blipFill>
        <p:spPr>
          <a:xfrm>
            <a:off x="427418" y="336212"/>
            <a:ext cx="1061885" cy="1038801"/>
          </a:xfrm>
          <a:prstGeom prst="rect">
            <a:avLst/>
          </a:prstGeom>
        </p:spPr>
      </p:pic>
      <p:sp>
        <p:nvSpPr>
          <p:cNvPr id="3" name="TextBox 2">
            <a:extLst>
              <a:ext uri="{FF2B5EF4-FFF2-40B4-BE49-F238E27FC236}">
                <a16:creationId xmlns:a16="http://schemas.microsoft.com/office/drawing/2014/main" id="{330C112C-658E-2CD1-8C46-1D4A0A804242}"/>
              </a:ext>
            </a:extLst>
          </p:cNvPr>
          <p:cNvSpPr txBox="1"/>
          <p:nvPr/>
        </p:nvSpPr>
        <p:spPr>
          <a:xfrm>
            <a:off x="1312969" y="501670"/>
            <a:ext cx="10058416" cy="707886"/>
          </a:xfrm>
          <a:prstGeom prst="rect">
            <a:avLst/>
          </a:prstGeom>
          <a:noFill/>
        </p:spPr>
        <p:txBody>
          <a:bodyPr wrap="square" rtlCol="0">
            <a:spAutoFit/>
          </a:bodyPr>
          <a:lstStyle/>
          <a:p>
            <a:r>
              <a:rPr lang="vi-VN" sz="4000" b="1" dirty="0">
                <a:latin typeface="UTM Avo" panose="02040603050506020204" pitchFamily="18" charset="0"/>
              </a:rPr>
              <a:t> Nói tiếp để hoàn thành câu.</a:t>
            </a:r>
            <a:endParaRPr lang="en-US" sz="4000" b="1" dirty="0">
              <a:latin typeface="UTM Avo" panose="02040603050506020204" pitchFamily="18" charset="0"/>
            </a:endParaRPr>
          </a:p>
        </p:txBody>
      </p:sp>
      <p:grpSp>
        <p:nvGrpSpPr>
          <p:cNvPr id="7" name="Group 6">
            <a:extLst>
              <a:ext uri="{FF2B5EF4-FFF2-40B4-BE49-F238E27FC236}">
                <a16:creationId xmlns:a16="http://schemas.microsoft.com/office/drawing/2014/main" id="{9ED399CA-3958-4385-EB1B-286BA010E0E4}"/>
              </a:ext>
            </a:extLst>
          </p:cNvPr>
          <p:cNvGrpSpPr/>
          <p:nvPr/>
        </p:nvGrpSpPr>
        <p:grpSpPr>
          <a:xfrm>
            <a:off x="644513" y="1540470"/>
            <a:ext cx="11113733" cy="2659621"/>
            <a:chOff x="1008177" y="1711569"/>
            <a:chExt cx="10269911" cy="2659621"/>
          </a:xfrm>
        </p:grpSpPr>
        <p:sp>
          <p:nvSpPr>
            <p:cNvPr id="4" name="Rectangle 3">
              <a:extLst>
                <a:ext uri="{FF2B5EF4-FFF2-40B4-BE49-F238E27FC236}">
                  <a16:creationId xmlns:a16="http://schemas.microsoft.com/office/drawing/2014/main" id="{EE91622A-27F4-3BE6-ED4A-995529702259}"/>
                </a:ext>
              </a:extLst>
            </p:cNvPr>
            <p:cNvSpPr/>
            <p:nvPr/>
          </p:nvSpPr>
          <p:spPr>
            <a:xfrm>
              <a:off x="1008177" y="1711569"/>
              <a:ext cx="10175646" cy="2659621"/>
            </a:xfrm>
            <a:prstGeom prst="rect">
              <a:avLst/>
            </a:prstGeom>
            <a:solidFill>
              <a:srgbClr val="FFDA65"/>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1899B97-FF9F-D17F-A328-D7D284ECF367}"/>
                </a:ext>
              </a:extLst>
            </p:cNvPr>
            <p:cNvSpPr txBox="1"/>
            <p:nvPr/>
          </p:nvSpPr>
          <p:spPr>
            <a:xfrm>
              <a:off x="1219672" y="1877027"/>
              <a:ext cx="10058416" cy="707886"/>
            </a:xfrm>
            <a:prstGeom prst="rect">
              <a:avLst/>
            </a:prstGeom>
            <a:noFill/>
          </p:spPr>
          <p:txBody>
            <a:bodyPr wrap="square" rtlCol="0">
              <a:spAutoFit/>
            </a:bodyPr>
            <a:lstStyle/>
            <a:p>
              <a:r>
                <a:rPr lang="vi-VN" sz="4000" b="1" dirty="0">
                  <a:latin typeface="UTM Avo" panose="02040603050506020204" pitchFamily="18" charset="0"/>
                </a:rPr>
                <a:t> a) Chủ nhật, bố mẹ đưa Vân ...</a:t>
              </a:r>
              <a:endParaRPr lang="en-US" sz="4000" b="1" dirty="0">
                <a:latin typeface="UTM Avo" panose="02040603050506020204" pitchFamily="18" charset="0"/>
              </a:endParaRPr>
            </a:p>
          </p:txBody>
        </p:sp>
        <p:sp>
          <p:nvSpPr>
            <p:cNvPr id="6" name="TextBox 5">
              <a:extLst>
                <a:ext uri="{FF2B5EF4-FFF2-40B4-BE49-F238E27FC236}">
                  <a16:creationId xmlns:a16="http://schemas.microsoft.com/office/drawing/2014/main" id="{00CB1332-60C1-D8CC-89D4-A51980DEB758}"/>
                </a:ext>
              </a:extLst>
            </p:cNvPr>
            <p:cNvSpPr txBox="1"/>
            <p:nvPr/>
          </p:nvSpPr>
          <p:spPr>
            <a:xfrm>
              <a:off x="1219671" y="3386228"/>
              <a:ext cx="10058416" cy="707886"/>
            </a:xfrm>
            <a:prstGeom prst="rect">
              <a:avLst/>
            </a:prstGeom>
            <a:noFill/>
          </p:spPr>
          <p:txBody>
            <a:bodyPr wrap="square" rtlCol="0">
              <a:spAutoFit/>
            </a:bodyPr>
            <a:lstStyle/>
            <a:p>
              <a:r>
                <a:rPr lang="vi-VN" sz="4000" b="1" dirty="0">
                  <a:latin typeface="UTM Avo" panose="02040603050506020204" pitchFamily="18" charset="0"/>
                </a:rPr>
                <a:t> b) Bà dẫn Vân và Tâm ...</a:t>
              </a:r>
              <a:endParaRPr lang="en-US" sz="4000" b="1" dirty="0">
                <a:latin typeface="UTM Avo" panose="02040603050506020204" pitchFamily="18" charset="0"/>
              </a:endParaRPr>
            </a:p>
          </p:txBody>
        </p:sp>
      </p:grpSp>
      <p:pic>
        <p:nvPicPr>
          <p:cNvPr id="11" name="Picture 10" descr="A cartoon of kids standing next to a blackboard&#10;&#10;AI-generated content may be incorrect.">
            <a:extLst>
              <a:ext uri="{FF2B5EF4-FFF2-40B4-BE49-F238E27FC236}">
                <a16:creationId xmlns:a16="http://schemas.microsoft.com/office/drawing/2014/main" id="{1F0F7FB9-5E58-EF6A-2BA9-B870D4C6EA5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7418" y="4365549"/>
            <a:ext cx="3818199" cy="2156239"/>
          </a:xfrm>
          <a:prstGeom prst="rect">
            <a:avLst/>
          </a:prstGeom>
        </p:spPr>
      </p:pic>
      <p:sp>
        <p:nvSpPr>
          <p:cNvPr id="12" name="TextBox 11">
            <a:extLst>
              <a:ext uri="{FF2B5EF4-FFF2-40B4-BE49-F238E27FC236}">
                <a16:creationId xmlns:a16="http://schemas.microsoft.com/office/drawing/2014/main" id="{1EFD1154-70F6-99E4-9164-5415AFFCA0D0}"/>
              </a:ext>
            </a:extLst>
          </p:cNvPr>
          <p:cNvSpPr txBox="1"/>
          <p:nvPr/>
        </p:nvSpPr>
        <p:spPr>
          <a:xfrm>
            <a:off x="8313425" y="1705928"/>
            <a:ext cx="2401467" cy="707886"/>
          </a:xfrm>
          <a:prstGeom prst="rect">
            <a:avLst/>
          </a:prstGeom>
          <a:solidFill>
            <a:srgbClr val="FFDA65"/>
          </a:solidFill>
        </p:spPr>
        <p:txBody>
          <a:bodyPr wrap="square" rtlCol="0">
            <a:spAutoFit/>
          </a:bodyPr>
          <a:lstStyle/>
          <a:p>
            <a:pPr algn="just"/>
            <a:r>
              <a:rPr lang="vi-VN" sz="4000" b="1" dirty="0">
                <a:solidFill>
                  <a:srgbClr val="FF3399"/>
                </a:solidFill>
                <a:latin typeface="UTM Avo" panose="02040603050506020204" pitchFamily="18" charset="0"/>
              </a:rPr>
              <a:t> về quê</a:t>
            </a:r>
            <a:endParaRPr lang="en-US" sz="4000" b="1" dirty="0">
              <a:solidFill>
                <a:srgbClr val="FF3399"/>
              </a:solidFill>
              <a:latin typeface="UTM Avo" panose="02040603050506020204" pitchFamily="18" charset="0"/>
            </a:endParaRPr>
          </a:p>
        </p:txBody>
      </p:sp>
      <p:sp>
        <p:nvSpPr>
          <p:cNvPr id="13" name="TextBox 12">
            <a:extLst>
              <a:ext uri="{FF2B5EF4-FFF2-40B4-BE49-F238E27FC236}">
                <a16:creationId xmlns:a16="http://schemas.microsoft.com/office/drawing/2014/main" id="{4E9FBCB6-068F-F11E-9FF5-8EC8308BD6BC}"/>
              </a:ext>
            </a:extLst>
          </p:cNvPr>
          <p:cNvSpPr txBox="1"/>
          <p:nvPr/>
        </p:nvSpPr>
        <p:spPr>
          <a:xfrm>
            <a:off x="1745271" y="2390785"/>
            <a:ext cx="2882113" cy="707886"/>
          </a:xfrm>
          <a:prstGeom prst="rect">
            <a:avLst/>
          </a:prstGeom>
          <a:solidFill>
            <a:srgbClr val="FFDA65"/>
          </a:solidFill>
        </p:spPr>
        <p:txBody>
          <a:bodyPr wrap="square" rtlCol="0">
            <a:spAutoFit/>
          </a:bodyPr>
          <a:lstStyle/>
          <a:p>
            <a:r>
              <a:rPr lang="vi-VN" sz="4000" b="1" dirty="0">
                <a:solidFill>
                  <a:srgbClr val="FF3399"/>
                </a:solidFill>
                <a:latin typeface="UTM Avo" panose="02040603050506020204" pitchFamily="18" charset="0"/>
              </a:rPr>
              <a:t>thăm bà.</a:t>
            </a:r>
            <a:endParaRPr lang="en-US" sz="4000" b="1" dirty="0">
              <a:solidFill>
                <a:srgbClr val="FF3399"/>
              </a:solidFill>
              <a:latin typeface="UTM Avo" panose="02040603050506020204" pitchFamily="18" charset="0"/>
            </a:endParaRPr>
          </a:p>
        </p:txBody>
      </p:sp>
      <p:sp>
        <p:nvSpPr>
          <p:cNvPr id="14" name="TextBox 13">
            <a:extLst>
              <a:ext uri="{FF2B5EF4-FFF2-40B4-BE49-F238E27FC236}">
                <a16:creationId xmlns:a16="http://schemas.microsoft.com/office/drawing/2014/main" id="{7400E3DF-9115-DC1F-0DB2-2E7DE7D9F93E}"/>
              </a:ext>
            </a:extLst>
          </p:cNvPr>
          <p:cNvSpPr txBox="1"/>
          <p:nvPr/>
        </p:nvSpPr>
        <p:spPr>
          <a:xfrm>
            <a:off x="7074997" y="3208593"/>
            <a:ext cx="4472490" cy="707886"/>
          </a:xfrm>
          <a:prstGeom prst="rect">
            <a:avLst/>
          </a:prstGeom>
          <a:solidFill>
            <a:srgbClr val="FFDA65"/>
          </a:solidFill>
        </p:spPr>
        <p:txBody>
          <a:bodyPr wrap="square" rtlCol="0">
            <a:spAutoFit/>
          </a:bodyPr>
          <a:lstStyle/>
          <a:p>
            <a:r>
              <a:rPr lang="vi-VN" sz="4000" b="1" dirty="0">
                <a:solidFill>
                  <a:srgbClr val="FF3399"/>
                </a:solidFill>
                <a:latin typeface="UTM Avo" panose="02040603050506020204" pitchFamily="18" charset="0"/>
              </a:rPr>
              <a:t> đi xem gặt lúa.</a:t>
            </a:r>
            <a:endParaRPr lang="en-US" sz="4000" b="1" dirty="0">
              <a:solidFill>
                <a:srgbClr val="FF3399"/>
              </a:solidFill>
              <a:latin typeface="UTM Avo" panose="02040603050506020204" pitchFamily="18" charset="0"/>
            </a:endParaRPr>
          </a:p>
        </p:txBody>
      </p:sp>
    </p:spTree>
    <p:extLst>
      <p:ext uri="{BB962C8B-B14F-4D97-AF65-F5344CB8AC3E}">
        <p14:creationId xmlns:p14="http://schemas.microsoft.com/office/powerpoint/2010/main" val="187665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A5AC94D7-BA4C-2D5F-A5F6-AAA5E8D241E2}"/>
              </a:ext>
            </a:extLst>
          </p:cNvPr>
          <p:cNvSpPr/>
          <p:nvPr/>
        </p:nvSpPr>
        <p:spPr>
          <a:xfrm>
            <a:off x="669584" y="450464"/>
            <a:ext cx="3761739" cy="706026"/>
          </a:xfrm>
          <a:prstGeom prst="roundRect">
            <a:avLst>
              <a:gd name="adj" fmla="val 50000"/>
            </a:avLst>
          </a:prstGeom>
          <a:gradFill flip="none" rotWithShape="1">
            <a:gsLst>
              <a:gs pos="0">
                <a:srgbClr val="FFFF00"/>
              </a:gs>
              <a:gs pos="100000">
                <a:srgbClr val="40FA5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b="1" dirty="0">
                <a:solidFill>
                  <a:srgbClr val="FF3399"/>
                </a:solidFill>
                <a:latin typeface="UTM Avo" panose="02040603050506020204" pitchFamily="18" charset="0"/>
              </a:rPr>
              <a:t>2</a:t>
            </a:r>
            <a:r>
              <a:rPr lang="vi-VN" altLang="zh-CN" sz="3600" b="1" dirty="0">
                <a:solidFill>
                  <a:schemeClr val="tx1"/>
                </a:solidFill>
                <a:latin typeface="UTM Avo" panose="02040603050506020204" pitchFamily="18" charset="0"/>
              </a:rPr>
              <a:t>. Nghe – viết.</a:t>
            </a:r>
            <a:endParaRPr lang="zh-CN" altLang="en-US" sz="3600" b="1" dirty="0">
              <a:solidFill>
                <a:schemeClr val="tx1"/>
              </a:solidFill>
              <a:latin typeface="UTM Avo" panose="02040603050506020204" pitchFamily="18" charset="0"/>
            </a:endParaRPr>
          </a:p>
        </p:txBody>
      </p:sp>
      <p:pic>
        <p:nvPicPr>
          <p:cNvPr id="7" name="Picture 6">
            <a:extLst>
              <a:ext uri="{FF2B5EF4-FFF2-40B4-BE49-F238E27FC236}">
                <a16:creationId xmlns:a16="http://schemas.microsoft.com/office/drawing/2014/main" id="{393CB08A-3C05-03C8-4DF2-863E9E571960}"/>
              </a:ext>
            </a:extLst>
          </p:cNvPr>
          <p:cNvPicPr>
            <a:picLocks noChangeAspect="1"/>
          </p:cNvPicPr>
          <p:nvPr/>
        </p:nvPicPr>
        <p:blipFill>
          <a:blip r:embed="rId2"/>
          <a:stretch>
            <a:fillRect/>
          </a:stretch>
        </p:blipFill>
        <p:spPr>
          <a:xfrm>
            <a:off x="4031833" y="1156490"/>
            <a:ext cx="7663542" cy="1807344"/>
          </a:xfrm>
          <a:prstGeom prst="rect">
            <a:avLst/>
          </a:prstGeom>
          <a:ln>
            <a:noFill/>
          </a:ln>
          <a:effectLst>
            <a:softEdge rad="112500"/>
          </a:effectLst>
        </p:spPr>
      </p:pic>
      <p:pic>
        <p:nvPicPr>
          <p:cNvPr id="14" name="Picture 13">
            <a:extLst>
              <a:ext uri="{FF2B5EF4-FFF2-40B4-BE49-F238E27FC236}">
                <a16:creationId xmlns:a16="http://schemas.microsoft.com/office/drawing/2014/main" id="{95C803E8-B34D-86EA-EFF5-94C6AEAB6245}"/>
              </a:ext>
            </a:extLst>
          </p:cNvPr>
          <p:cNvPicPr>
            <a:picLocks noChangeAspect="1"/>
          </p:cNvPicPr>
          <p:nvPr/>
        </p:nvPicPr>
        <p:blipFill>
          <a:blip r:embed="rId3"/>
          <a:stretch>
            <a:fillRect/>
          </a:stretch>
        </p:blipFill>
        <p:spPr>
          <a:xfrm>
            <a:off x="3236477" y="1355772"/>
            <a:ext cx="8458898" cy="2288537"/>
          </a:xfrm>
          <a:prstGeom prst="rect">
            <a:avLst/>
          </a:prstGeom>
        </p:spPr>
      </p:pic>
      <p:pic>
        <p:nvPicPr>
          <p:cNvPr id="15" name="Picture 14" descr="A cartoon of a child writing on a book&#10;&#10;AI-generated content may be incorrect.">
            <a:extLst>
              <a:ext uri="{FF2B5EF4-FFF2-40B4-BE49-F238E27FC236}">
                <a16:creationId xmlns:a16="http://schemas.microsoft.com/office/drawing/2014/main" id="{917B09B3-AC13-6B47-987F-7C6BFB9BE79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0948" y="2805496"/>
            <a:ext cx="3761738" cy="3874919"/>
          </a:xfrm>
          <a:prstGeom prst="rect">
            <a:avLst/>
          </a:prstGeom>
        </p:spPr>
      </p:pic>
      <p:pic>
        <p:nvPicPr>
          <p:cNvPr id="16" name="Picture 15">
            <a:extLst>
              <a:ext uri="{FF2B5EF4-FFF2-40B4-BE49-F238E27FC236}">
                <a16:creationId xmlns:a16="http://schemas.microsoft.com/office/drawing/2014/main" id="{9220A442-18F6-B072-8287-E747571F881E}"/>
              </a:ext>
            </a:extLst>
          </p:cNvPr>
          <p:cNvPicPr>
            <a:picLocks noChangeAspect="1"/>
          </p:cNvPicPr>
          <p:nvPr/>
        </p:nvPicPr>
        <p:blipFill>
          <a:blip r:embed="rId5"/>
          <a:stretch>
            <a:fillRect/>
          </a:stretch>
        </p:blipFill>
        <p:spPr>
          <a:xfrm>
            <a:off x="6584268" y="3973609"/>
            <a:ext cx="3931331" cy="2373992"/>
          </a:xfrm>
          <a:prstGeom prst="rect">
            <a:avLst/>
          </a:prstGeom>
        </p:spPr>
      </p:pic>
    </p:spTree>
    <p:extLst>
      <p:ext uri="{BB962C8B-B14F-4D97-AF65-F5344CB8AC3E}">
        <p14:creationId xmlns:p14="http://schemas.microsoft.com/office/powerpoint/2010/main" val="3541404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14ABCC-65EE-88C2-F9F4-307E964D7858}"/>
              </a:ext>
            </a:extLst>
          </p:cNvPr>
          <p:cNvPicPr>
            <a:picLocks noChangeAspect="1"/>
          </p:cNvPicPr>
          <p:nvPr/>
        </p:nvPicPr>
        <p:blipFill>
          <a:blip r:embed="rId2"/>
          <a:stretch>
            <a:fillRect/>
          </a:stretch>
        </p:blipFill>
        <p:spPr>
          <a:xfrm>
            <a:off x="1236173" y="728771"/>
            <a:ext cx="10242168" cy="3158002"/>
          </a:xfrm>
          <a:prstGeom prst="rect">
            <a:avLst/>
          </a:prstGeom>
        </p:spPr>
      </p:pic>
    </p:spTree>
    <p:extLst>
      <p:ext uri="{BB962C8B-B14F-4D97-AF65-F5344CB8AC3E}">
        <p14:creationId xmlns:p14="http://schemas.microsoft.com/office/powerpoint/2010/main" val="3972842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F11EF3-5AC9-F5FA-D03B-B1CCEF98D0D9}"/>
              </a:ext>
            </a:extLst>
          </p:cNvPr>
          <p:cNvPicPr>
            <a:picLocks noChangeAspect="1"/>
          </p:cNvPicPr>
          <p:nvPr/>
        </p:nvPicPr>
        <p:blipFill>
          <a:blip r:embed="rId2"/>
          <a:stretch>
            <a:fillRect/>
          </a:stretch>
        </p:blipFill>
        <p:spPr>
          <a:xfrm>
            <a:off x="1234632" y="782023"/>
            <a:ext cx="10242260" cy="3263167"/>
          </a:xfrm>
          <a:prstGeom prst="rect">
            <a:avLst/>
          </a:prstGeom>
        </p:spPr>
      </p:pic>
    </p:spTree>
    <p:extLst>
      <p:ext uri="{BB962C8B-B14F-4D97-AF65-F5344CB8AC3E}">
        <p14:creationId xmlns:p14="http://schemas.microsoft.com/office/powerpoint/2010/main" val="29864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EB8767-CCD2-5F56-5798-F307304FC64A}"/>
              </a:ext>
            </a:extLst>
          </p:cNvPr>
          <p:cNvPicPr>
            <a:picLocks noChangeAspect="1"/>
          </p:cNvPicPr>
          <p:nvPr/>
        </p:nvPicPr>
        <p:blipFill>
          <a:blip r:embed="rId2"/>
          <a:stretch>
            <a:fillRect/>
          </a:stretch>
        </p:blipFill>
        <p:spPr>
          <a:xfrm>
            <a:off x="476794" y="136171"/>
            <a:ext cx="9199661" cy="4919898"/>
          </a:xfrm>
          <a:prstGeom prst="rect">
            <a:avLst/>
          </a:prstGeom>
        </p:spPr>
      </p:pic>
    </p:spTree>
    <p:extLst>
      <p:ext uri="{BB962C8B-B14F-4D97-AF65-F5344CB8AC3E}">
        <p14:creationId xmlns:p14="http://schemas.microsoft.com/office/powerpoint/2010/main" val="2265974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36C49773-E4EA-8551-AC86-ECB4F7BEBBB7}"/>
              </a:ext>
            </a:extLst>
          </p:cNvPr>
          <p:cNvSpPr/>
          <p:nvPr/>
        </p:nvSpPr>
        <p:spPr>
          <a:xfrm>
            <a:off x="669584" y="450464"/>
            <a:ext cx="3070263" cy="706026"/>
          </a:xfrm>
          <a:prstGeom prst="roundRect">
            <a:avLst>
              <a:gd name="adj" fmla="val 50000"/>
            </a:avLst>
          </a:prstGeom>
          <a:gradFill flip="none" rotWithShape="1">
            <a:gsLst>
              <a:gs pos="0">
                <a:srgbClr val="FFFF00"/>
              </a:gs>
              <a:gs pos="100000">
                <a:srgbClr val="40FA5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rgbClr val="FF3399"/>
                </a:solidFill>
                <a:latin typeface="UTM Avo" panose="02040603050506020204" pitchFamily="18" charset="0"/>
              </a:rPr>
              <a:t>1</a:t>
            </a:r>
            <a:r>
              <a:rPr lang="vi-VN" altLang="zh-CN" sz="3200" b="1" dirty="0">
                <a:solidFill>
                  <a:schemeClr val="tx1"/>
                </a:solidFill>
                <a:latin typeface="UTM Avo" panose="02040603050506020204" pitchFamily="18" charset="0"/>
              </a:rPr>
              <a:t>. Tập đọc.</a:t>
            </a:r>
            <a:endParaRPr lang="zh-CN" altLang="en-US" sz="32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id="{07BB0264-B8EF-8CC2-A7BC-484DC7CF6084}"/>
              </a:ext>
            </a:extLst>
          </p:cNvPr>
          <p:cNvSpPr txBox="1"/>
          <p:nvPr/>
        </p:nvSpPr>
        <p:spPr>
          <a:xfrm>
            <a:off x="3536815" y="968036"/>
            <a:ext cx="4434896" cy="646331"/>
          </a:xfrm>
          <a:prstGeom prst="rect">
            <a:avLst/>
          </a:prstGeom>
          <a:noFill/>
        </p:spPr>
        <p:txBody>
          <a:bodyPr wrap="square" rtlCol="0">
            <a:spAutoFit/>
          </a:bodyPr>
          <a:lstStyle/>
          <a:p>
            <a:pPr algn="ctr"/>
            <a:r>
              <a:rPr lang="vi-VN" sz="3600" b="1" dirty="0">
                <a:solidFill>
                  <a:srgbClr val="FF3399"/>
                </a:solidFill>
                <a:latin typeface="UTM Avo" panose="02040603050506020204" pitchFamily="18" charset="0"/>
              </a:rPr>
              <a:t>Kết bạn</a:t>
            </a:r>
            <a:endParaRPr lang="en-US" sz="3600" b="1" dirty="0">
              <a:solidFill>
                <a:srgbClr val="FF3399"/>
              </a:solidFill>
              <a:latin typeface="UTM Avo" panose="02040603050506020204" pitchFamily="18" charset="0"/>
            </a:endParaRPr>
          </a:p>
        </p:txBody>
      </p:sp>
      <p:sp>
        <p:nvSpPr>
          <p:cNvPr id="4" name="TextBox 3">
            <a:extLst>
              <a:ext uri="{FF2B5EF4-FFF2-40B4-BE49-F238E27FC236}">
                <a16:creationId xmlns:a16="http://schemas.microsoft.com/office/drawing/2014/main" id="{88F64B24-B59A-E407-40FE-91A7381104E6}"/>
              </a:ext>
            </a:extLst>
          </p:cNvPr>
          <p:cNvSpPr txBox="1"/>
          <p:nvPr/>
        </p:nvSpPr>
        <p:spPr>
          <a:xfrm>
            <a:off x="669584" y="1614367"/>
            <a:ext cx="10799120" cy="2388411"/>
          </a:xfrm>
          <a:prstGeom prst="rect">
            <a:avLst/>
          </a:prstGeom>
          <a:noFill/>
        </p:spPr>
        <p:txBody>
          <a:bodyPr wrap="square" rtlCol="0">
            <a:spAutoFit/>
          </a:bodyPr>
          <a:lstStyle/>
          <a:p>
            <a:pPr algn="just">
              <a:lnSpc>
                <a:spcPct val="120000"/>
              </a:lnSpc>
            </a:pPr>
            <a:r>
              <a:rPr lang="vi-VN" sz="3200" b="1" dirty="0">
                <a:latin typeface="UTM Avo" panose="02040603050506020204" pitchFamily="18" charset="0"/>
              </a:rPr>
              <a:t>     Chủ nhật, bố mẹ đưa Vân về quê thăm bà. Gần nhà bà có bạn Tâm. Vân và Tâm kết bạn. Bà dẫn Vân và Tâm đi xem gặt lúa. Vân kể cho Tâm nghe về phố xá tấp nập.</a:t>
            </a:r>
          </a:p>
        </p:txBody>
      </p:sp>
      <p:pic>
        <p:nvPicPr>
          <p:cNvPr id="6" name="Picture 5" descr="A cartoon of a person and two children&#10;&#10;AI-generated content may be incorrect.">
            <a:extLst>
              <a:ext uri="{FF2B5EF4-FFF2-40B4-BE49-F238E27FC236}">
                <a16:creationId xmlns:a16="http://schemas.microsoft.com/office/drawing/2014/main" id="{4AA87F64-1782-A80F-45F7-5E2EEE1CD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3233" y="3680654"/>
            <a:ext cx="4601906" cy="2818667"/>
          </a:xfrm>
          <a:prstGeom prst="rect">
            <a:avLst/>
          </a:prstGeom>
        </p:spPr>
      </p:pic>
    </p:spTree>
    <p:extLst>
      <p:ext uri="{BB962C8B-B14F-4D97-AF65-F5344CB8AC3E}">
        <p14:creationId xmlns:p14="http://schemas.microsoft.com/office/powerpoint/2010/main" val="25963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5EF4CB-1802-0D73-E20B-B3B791F6B13F}"/>
              </a:ext>
            </a:extLst>
          </p:cNvPr>
          <p:cNvPicPr>
            <a:picLocks noChangeAspect="1"/>
          </p:cNvPicPr>
          <p:nvPr/>
        </p:nvPicPr>
        <p:blipFill>
          <a:blip r:embed="rId2"/>
          <a:stretch>
            <a:fillRect/>
          </a:stretch>
        </p:blipFill>
        <p:spPr>
          <a:xfrm>
            <a:off x="2826703" y="443126"/>
            <a:ext cx="6145301" cy="975445"/>
          </a:xfrm>
          <a:prstGeom prst="rect">
            <a:avLst/>
          </a:prstGeom>
        </p:spPr>
      </p:pic>
      <p:sp>
        <p:nvSpPr>
          <p:cNvPr id="4" name="任意多边形 227">
            <a:extLst>
              <a:ext uri="{FF2B5EF4-FFF2-40B4-BE49-F238E27FC236}">
                <a16:creationId xmlns:a16="http://schemas.microsoft.com/office/drawing/2014/main" id="{54F0258D-74FB-DED6-750D-B65F78785AF5}"/>
              </a:ext>
            </a:extLst>
          </p:cNvPr>
          <p:cNvSpPr/>
          <p:nvPr/>
        </p:nvSpPr>
        <p:spPr>
          <a:xfrm>
            <a:off x="786772" y="1579946"/>
            <a:ext cx="2434948"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noProof="0" dirty="0">
                <a:solidFill>
                  <a:sysClr val="windowText" lastClr="000000"/>
                </a:solidFill>
                <a:latin typeface="UTM Avo" panose="02040603050506020204" pitchFamily="18" charset="0"/>
                <a:ea typeface="inpin heiti" panose="00000500000000000000" pitchFamily="2" charset="-122"/>
                <a:sym typeface="inpin heiti" panose="00000500000000000000" pitchFamily="2" charset="-122"/>
              </a:rPr>
              <a:t> </a:t>
            </a:r>
            <a:r>
              <a:rPr lang="vi-VN" altLang="zh-CN" sz="4000" b="1" dirty="0">
                <a:solidFill>
                  <a:schemeClr val="accent3">
                    <a:lumMod val="60000"/>
                    <a:lumOff val="40000"/>
                  </a:schemeClr>
                </a:solidFill>
                <a:latin typeface="UTM Avo" panose="02040603050506020204" pitchFamily="18" charset="0"/>
                <a:ea typeface="inpin heiti" panose="00000500000000000000" pitchFamily="2" charset="-122"/>
                <a:sym typeface="inpin heiti" panose="00000500000000000000" pitchFamily="2" charset="-122"/>
              </a:rPr>
              <a:t>về quê</a:t>
            </a:r>
            <a:endParaRPr kumimoji="0" lang="zh-CN" altLang="en-US" sz="4000" b="1" i="0" u="none" strike="noStrike" kern="1200" cap="none" spc="0" normalizeH="0" baseline="0" noProof="0" dirty="0">
              <a:ln>
                <a:noFill/>
              </a:ln>
              <a:solidFill>
                <a:schemeClr val="accent3">
                  <a:lumMod val="60000"/>
                  <a:lumOff val="40000"/>
                </a:schemeClr>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5" name="任意多边形 227">
            <a:extLst>
              <a:ext uri="{FF2B5EF4-FFF2-40B4-BE49-F238E27FC236}">
                <a16:creationId xmlns:a16="http://schemas.microsoft.com/office/drawing/2014/main" id="{7B060DBA-05AB-A574-873E-0725C7F656A4}"/>
              </a:ext>
            </a:extLst>
          </p:cNvPr>
          <p:cNvSpPr/>
          <p:nvPr/>
        </p:nvSpPr>
        <p:spPr>
          <a:xfrm>
            <a:off x="4184515" y="1579947"/>
            <a:ext cx="2860176"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noProof="0" dirty="0">
                <a:solidFill>
                  <a:sysClr val="windowText" lastClr="000000"/>
                </a:solidFill>
                <a:latin typeface="UTM Avo" panose="02040603050506020204" pitchFamily="18" charset="0"/>
                <a:ea typeface="inpin heiti" panose="00000500000000000000" pitchFamily="2" charset="-122"/>
                <a:sym typeface="inpin heiti" panose="00000500000000000000" pitchFamily="2" charset="-122"/>
              </a:rPr>
              <a:t> </a:t>
            </a:r>
            <a:r>
              <a:rPr lang="vi-VN" altLang="zh-CN" sz="4000" b="1" dirty="0">
                <a:solidFill>
                  <a:sysClr val="windowText" lastClr="000000"/>
                </a:solidFill>
                <a:latin typeface="UTM Avo" panose="02040603050506020204" pitchFamily="18" charset="0"/>
                <a:ea typeface="inpin heiti" panose="00000500000000000000" pitchFamily="2" charset="-122"/>
                <a:sym typeface="inpin heiti" panose="00000500000000000000" pitchFamily="2" charset="-122"/>
              </a:rPr>
              <a:t>kết bạn</a:t>
            </a:r>
            <a:endParaRPr kumimoji="0" lang="zh-CN" altLang="en-US" sz="4000" b="1" i="0" u="none" strike="noStrike" kern="1200" cap="none" spc="0" normalizeH="0" baseline="0" noProof="0" dirty="0">
              <a:ln>
                <a:noFill/>
              </a:ln>
              <a:solidFill>
                <a:srgbClr val="FF3399"/>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10" name="任意多边形 227">
            <a:extLst>
              <a:ext uri="{FF2B5EF4-FFF2-40B4-BE49-F238E27FC236}">
                <a16:creationId xmlns:a16="http://schemas.microsoft.com/office/drawing/2014/main" id="{321AEE03-4223-F9C4-D402-79C90D1FE265}"/>
              </a:ext>
            </a:extLst>
          </p:cNvPr>
          <p:cNvSpPr/>
          <p:nvPr/>
        </p:nvSpPr>
        <p:spPr>
          <a:xfrm>
            <a:off x="8007486" y="1579948"/>
            <a:ext cx="2434948"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dirty="0">
                <a:solidFill>
                  <a:schemeClr val="accent3">
                    <a:lumMod val="60000"/>
                    <a:lumOff val="40000"/>
                  </a:schemeClr>
                </a:solidFill>
                <a:latin typeface="UTM Avo" panose="02040603050506020204" pitchFamily="18" charset="0"/>
                <a:ea typeface="inpin heiti" panose="00000500000000000000" pitchFamily="2" charset="-122"/>
                <a:sym typeface="inpin heiti" panose="00000500000000000000" pitchFamily="2" charset="-122"/>
              </a:rPr>
              <a:t> dẫn</a:t>
            </a:r>
            <a:endParaRPr kumimoji="0" lang="zh-CN" altLang="en-US" sz="4000" b="1" i="0" u="none" strike="noStrike" kern="1200" cap="none" spc="0" normalizeH="0" baseline="0" noProof="0" dirty="0">
              <a:ln>
                <a:noFill/>
              </a:ln>
              <a:solidFill>
                <a:schemeClr val="accent3">
                  <a:lumMod val="60000"/>
                  <a:lumOff val="40000"/>
                </a:schemeClr>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11" name="任意多边形 227">
            <a:extLst>
              <a:ext uri="{FF2B5EF4-FFF2-40B4-BE49-F238E27FC236}">
                <a16:creationId xmlns:a16="http://schemas.microsoft.com/office/drawing/2014/main" id="{C11FDB99-6FE3-8EC5-91E2-0054A986304B}"/>
              </a:ext>
            </a:extLst>
          </p:cNvPr>
          <p:cNvSpPr/>
          <p:nvPr/>
        </p:nvSpPr>
        <p:spPr>
          <a:xfrm>
            <a:off x="8784173" y="3429000"/>
            <a:ext cx="2713000"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noProof="0" dirty="0">
                <a:solidFill>
                  <a:sysClr val="windowText" lastClr="000000"/>
                </a:solidFill>
                <a:latin typeface="UTM Avo" panose="02040603050506020204" pitchFamily="18" charset="0"/>
                <a:ea typeface="inpin heiti" panose="00000500000000000000" pitchFamily="2" charset="-122"/>
                <a:sym typeface="inpin heiti" panose="00000500000000000000" pitchFamily="2" charset="-122"/>
              </a:rPr>
              <a:t> </a:t>
            </a:r>
            <a:r>
              <a:rPr lang="vi-VN" altLang="zh-CN" sz="4000" b="1" dirty="0">
                <a:solidFill>
                  <a:srgbClr val="F47920"/>
                </a:solidFill>
                <a:latin typeface="UTM Avo" panose="02040603050506020204" pitchFamily="18" charset="0"/>
                <a:ea typeface="inpin heiti" panose="00000500000000000000" pitchFamily="2" charset="-122"/>
                <a:sym typeface="inpin heiti" panose="00000500000000000000" pitchFamily="2" charset="-122"/>
              </a:rPr>
              <a:t>phố xá</a:t>
            </a:r>
            <a:endParaRPr kumimoji="0" lang="zh-CN" altLang="en-US" sz="4000" b="1" i="0" u="none" strike="noStrike" kern="1200" cap="none" spc="0" normalizeH="0" baseline="0" noProof="0" dirty="0">
              <a:ln>
                <a:noFill/>
              </a:ln>
              <a:solidFill>
                <a:srgbClr val="F47920"/>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12" name="任意多边形 227">
            <a:extLst>
              <a:ext uri="{FF2B5EF4-FFF2-40B4-BE49-F238E27FC236}">
                <a16:creationId xmlns:a16="http://schemas.microsoft.com/office/drawing/2014/main" id="{4032C3C4-ABDC-BDEC-7E67-65901A9D617F}"/>
              </a:ext>
            </a:extLst>
          </p:cNvPr>
          <p:cNvSpPr/>
          <p:nvPr/>
        </p:nvSpPr>
        <p:spPr>
          <a:xfrm>
            <a:off x="964459" y="4332496"/>
            <a:ext cx="2434948"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noProof="0" dirty="0">
                <a:solidFill>
                  <a:sysClr val="windowText" lastClr="000000"/>
                </a:solidFill>
                <a:latin typeface="UTM Avo" panose="02040603050506020204" pitchFamily="18" charset="0"/>
                <a:ea typeface="inpin heiti" panose="00000500000000000000" pitchFamily="2" charset="-122"/>
                <a:sym typeface="inpin heiti" panose="00000500000000000000" pitchFamily="2" charset="-122"/>
              </a:rPr>
              <a:t> </a:t>
            </a:r>
            <a:r>
              <a:rPr lang="vi-VN" altLang="zh-CN" sz="4000" b="1" dirty="0">
                <a:solidFill>
                  <a:schemeClr val="accent4">
                    <a:lumMod val="75000"/>
                  </a:schemeClr>
                </a:solidFill>
                <a:latin typeface="UTM Avo" panose="02040603050506020204" pitchFamily="18" charset="0"/>
                <a:ea typeface="inpin heiti" panose="00000500000000000000" pitchFamily="2" charset="-122"/>
                <a:sym typeface="inpin heiti" panose="00000500000000000000" pitchFamily="2" charset="-122"/>
              </a:rPr>
              <a:t>đi xem</a:t>
            </a:r>
            <a:endParaRPr kumimoji="0" lang="zh-CN" altLang="en-US" sz="4000" b="1" i="0" u="none" strike="noStrike" kern="1200" cap="none" spc="0" normalizeH="0" baseline="0" noProof="0" dirty="0">
              <a:ln>
                <a:noFill/>
              </a:ln>
              <a:solidFill>
                <a:schemeClr val="accent4">
                  <a:lumMod val="75000"/>
                </a:schemeClr>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13" name="任意多边形 227">
            <a:extLst>
              <a:ext uri="{FF2B5EF4-FFF2-40B4-BE49-F238E27FC236}">
                <a16:creationId xmlns:a16="http://schemas.microsoft.com/office/drawing/2014/main" id="{D8EFE0CD-C601-3033-ACD8-F323EB20B91C}"/>
              </a:ext>
            </a:extLst>
          </p:cNvPr>
          <p:cNvSpPr/>
          <p:nvPr/>
        </p:nvSpPr>
        <p:spPr>
          <a:xfrm>
            <a:off x="3891777" y="3566658"/>
            <a:ext cx="2969083"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noProof="0" dirty="0">
                <a:solidFill>
                  <a:sysClr val="windowText" lastClr="000000"/>
                </a:solidFill>
                <a:latin typeface="UTM Avo" panose="02040603050506020204" pitchFamily="18" charset="0"/>
                <a:ea typeface="inpin heiti" panose="00000500000000000000" pitchFamily="2" charset="-122"/>
                <a:sym typeface="inpin heiti" panose="00000500000000000000" pitchFamily="2" charset="-122"/>
              </a:rPr>
              <a:t> </a:t>
            </a:r>
            <a:r>
              <a:rPr lang="vi-VN" altLang="zh-CN" sz="4000" b="1" dirty="0">
                <a:solidFill>
                  <a:srgbClr val="EC008C"/>
                </a:solidFill>
                <a:latin typeface="UTM Avo" panose="02040603050506020204" pitchFamily="18" charset="0"/>
                <a:ea typeface="inpin heiti" panose="00000500000000000000" pitchFamily="2" charset="-122"/>
                <a:sym typeface="inpin heiti" panose="00000500000000000000" pitchFamily="2" charset="-122"/>
              </a:rPr>
              <a:t>gặt lúa</a:t>
            </a:r>
            <a:endParaRPr kumimoji="0" lang="zh-CN" altLang="en-US" sz="4000" b="1" i="0" u="none" strike="noStrike" kern="1200" cap="none" spc="0" normalizeH="0" baseline="0" noProof="0" dirty="0">
              <a:ln>
                <a:noFill/>
              </a:ln>
              <a:solidFill>
                <a:srgbClr val="EC008C"/>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
        <p:nvSpPr>
          <p:cNvPr id="14" name="任意多边形 227">
            <a:extLst>
              <a:ext uri="{FF2B5EF4-FFF2-40B4-BE49-F238E27FC236}">
                <a16:creationId xmlns:a16="http://schemas.microsoft.com/office/drawing/2014/main" id="{2B49EC89-9A90-1596-A933-EABC28891903}"/>
              </a:ext>
            </a:extLst>
          </p:cNvPr>
          <p:cNvSpPr/>
          <p:nvPr/>
        </p:nvSpPr>
        <p:spPr>
          <a:xfrm>
            <a:off x="6553201" y="4839776"/>
            <a:ext cx="2434948" cy="153167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noProof="0" dirty="0">
                <a:solidFill>
                  <a:srgbClr val="00B0F0"/>
                </a:solidFill>
                <a:latin typeface="UTM Avo" panose="02040603050506020204" pitchFamily="18" charset="0"/>
                <a:ea typeface="inpin heiti" panose="00000500000000000000" pitchFamily="2" charset="-122"/>
                <a:sym typeface="inpin heiti" panose="00000500000000000000" pitchFamily="2" charset="-122"/>
              </a:rPr>
              <a:t> tấp nập</a:t>
            </a:r>
            <a:endParaRPr kumimoji="0" lang="zh-CN" altLang="en-US" sz="4000" b="1" i="0" u="none" strike="noStrike" kern="1200" cap="none" spc="0" normalizeH="0" baseline="0" noProof="0" dirty="0">
              <a:ln>
                <a:noFill/>
              </a:ln>
              <a:solidFill>
                <a:srgbClr val="00B0F0"/>
              </a:solidFill>
              <a:effectLst/>
              <a:uLnTx/>
              <a:uFillTx/>
              <a:latin typeface="UTM Avo"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3663814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1BF1D7-7240-EAC3-01CF-FD30AE1D47E0}"/>
              </a:ext>
            </a:extLst>
          </p:cNvPr>
          <p:cNvPicPr>
            <a:picLocks noChangeAspect="1"/>
          </p:cNvPicPr>
          <p:nvPr/>
        </p:nvPicPr>
        <p:blipFill>
          <a:blip r:embed="rId2"/>
          <a:stretch>
            <a:fillRect/>
          </a:stretch>
        </p:blipFill>
        <p:spPr>
          <a:xfrm>
            <a:off x="3372905" y="305853"/>
            <a:ext cx="4832634" cy="941805"/>
          </a:xfrm>
          <a:prstGeom prst="rect">
            <a:avLst/>
          </a:prstGeom>
        </p:spPr>
      </p:pic>
      <p:sp>
        <p:nvSpPr>
          <p:cNvPr id="3" name="TextBox 2">
            <a:extLst>
              <a:ext uri="{FF2B5EF4-FFF2-40B4-BE49-F238E27FC236}">
                <a16:creationId xmlns:a16="http://schemas.microsoft.com/office/drawing/2014/main" id="{46F6F7C6-76F3-0FFA-0F1E-E0CA0EB28112}"/>
              </a:ext>
            </a:extLst>
          </p:cNvPr>
          <p:cNvSpPr txBox="1"/>
          <p:nvPr/>
        </p:nvSpPr>
        <p:spPr>
          <a:xfrm>
            <a:off x="3563671" y="1247658"/>
            <a:ext cx="4434896" cy="646331"/>
          </a:xfrm>
          <a:prstGeom prst="rect">
            <a:avLst/>
          </a:prstGeom>
          <a:noFill/>
        </p:spPr>
        <p:txBody>
          <a:bodyPr wrap="square" rtlCol="0">
            <a:spAutoFit/>
          </a:bodyPr>
          <a:lstStyle/>
          <a:p>
            <a:pPr algn="ctr"/>
            <a:r>
              <a:rPr lang="vi-VN" sz="3600" b="1" dirty="0">
                <a:solidFill>
                  <a:srgbClr val="FF3399"/>
                </a:solidFill>
                <a:latin typeface="UTM Avo" panose="02040603050506020204" pitchFamily="18" charset="0"/>
              </a:rPr>
              <a:t>Kết bạn</a:t>
            </a:r>
            <a:endParaRPr lang="en-US" sz="3600" b="1" dirty="0">
              <a:solidFill>
                <a:srgbClr val="FF3399"/>
              </a:solidFill>
              <a:latin typeface="UTM Avo" panose="02040603050506020204" pitchFamily="18" charset="0"/>
            </a:endParaRPr>
          </a:p>
        </p:txBody>
      </p:sp>
      <p:sp>
        <p:nvSpPr>
          <p:cNvPr id="4" name="TextBox 3">
            <a:extLst>
              <a:ext uri="{FF2B5EF4-FFF2-40B4-BE49-F238E27FC236}">
                <a16:creationId xmlns:a16="http://schemas.microsoft.com/office/drawing/2014/main" id="{D72D0380-243F-A28C-8390-A93967C08FB1}"/>
              </a:ext>
            </a:extLst>
          </p:cNvPr>
          <p:cNvSpPr txBox="1"/>
          <p:nvPr/>
        </p:nvSpPr>
        <p:spPr>
          <a:xfrm>
            <a:off x="696440" y="1893989"/>
            <a:ext cx="10799120" cy="2388411"/>
          </a:xfrm>
          <a:prstGeom prst="rect">
            <a:avLst/>
          </a:prstGeom>
          <a:noFill/>
        </p:spPr>
        <p:txBody>
          <a:bodyPr wrap="square" rtlCol="0">
            <a:spAutoFit/>
          </a:bodyPr>
          <a:lstStyle/>
          <a:p>
            <a:pPr algn="just">
              <a:lnSpc>
                <a:spcPct val="120000"/>
              </a:lnSpc>
            </a:pPr>
            <a:r>
              <a:rPr lang="vi-VN" sz="3200" b="1" dirty="0">
                <a:latin typeface="UTM Avo" panose="02040603050506020204" pitchFamily="18" charset="0"/>
              </a:rPr>
              <a:t>     Chủ nhật, bố mẹ đưa Vân về quê thăm bà. Gần nhà bà có bạn Tâm. Vân và Tâm kết bạn. Bà dẫn Vân và Tâm đi xem gặt lúa. Vân kể cho Tâm nghe về phố xá tấp nập.</a:t>
            </a:r>
          </a:p>
        </p:txBody>
      </p:sp>
      <p:pic>
        <p:nvPicPr>
          <p:cNvPr id="5" name="Picture 4" descr="A cartoon of a person pointing at a pointer&#10;&#10;AI-generated content may be incorrect.">
            <a:extLst>
              <a:ext uri="{FF2B5EF4-FFF2-40B4-BE49-F238E27FC236}">
                <a16:creationId xmlns:a16="http://schemas.microsoft.com/office/drawing/2014/main" id="{2D2ABB53-7ED8-5A55-01FE-2EBBAC3EC7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08123" y="3676263"/>
            <a:ext cx="3401646" cy="3401646"/>
          </a:xfrm>
          <a:prstGeom prst="rect">
            <a:avLst/>
          </a:prstGeom>
        </p:spPr>
      </p:pic>
      <p:sp>
        <p:nvSpPr>
          <p:cNvPr id="6" name="Speech Bubble: Oval 9">
            <a:extLst>
              <a:ext uri="{FF2B5EF4-FFF2-40B4-BE49-F238E27FC236}">
                <a16:creationId xmlns:a16="http://schemas.microsoft.com/office/drawing/2014/main" id="{FC8BE0D5-59B3-4BD8-F93C-3AADCB261E34}"/>
              </a:ext>
            </a:extLst>
          </p:cNvPr>
          <p:cNvSpPr/>
          <p:nvPr/>
        </p:nvSpPr>
        <p:spPr>
          <a:xfrm flipH="1">
            <a:off x="5913283" y="4495856"/>
            <a:ext cx="3398550" cy="1857179"/>
          </a:xfrm>
          <a:custGeom>
            <a:avLst/>
            <a:gdLst>
              <a:gd name="connsiteX0" fmla="*/ -601373 w 3398550"/>
              <a:gd name="connsiteY0" fmla="*/ 1028190 h 1857179"/>
              <a:gd name="connsiteX1" fmla="*/ 10824 w 3398550"/>
              <a:gd name="connsiteY1" fmla="*/ 823948 h 1857179"/>
              <a:gd name="connsiteX2" fmla="*/ 1707397 w 3398550"/>
              <a:gd name="connsiteY2" fmla="*/ 10 h 1857179"/>
              <a:gd name="connsiteX3" fmla="*/ 3392961 w 3398550"/>
              <a:gd name="connsiteY3" fmla="*/ 853336 h 1857179"/>
              <a:gd name="connsiteX4" fmla="*/ 1790020 w 3398550"/>
              <a:gd name="connsiteY4" fmla="*/ 1855855 h 1857179"/>
              <a:gd name="connsiteX5" fmla="*/ 62038 w 3398550"/>
              <a:gd name="connsiteY5" fmla="*/ 1177208 h 1857179"/>
              <a:gd name="connsiteX6" fmla="*/ -601373 w 3398550"/>
              <a:gd name="connsiteY6" fmla="*/ 1028190 h 185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8550" h="1857179" fill="none" extrusionOk="0">
                <a:moveTo>
                  <a:pt x="-601373" y="1028190"/>
                </a:moveTo>
                <a:cubicBezTo>
                  <a:pt x="-414697" y="936319"/>
                  <a:pt x="-67481" y="904764"/>
                  <a:pt x="10824" y="823948"/>
                </a:cubicBezTo>
                <a:cubicBezTo>
                  <a:pt x="91819" y="336445"/>
                  <a:pt x="866640" y="28617"/>
                  <a:pt x="1707397" y="10"/>
                </a:cubicBezTo>
                <a:cubicBezTo>
                  <a:pt x="2601124" y="-12327"/>
                  <a:pt x="3305595" y="371767"/>
                  <a:pt x="3392961" y="853336"/>
                </a:cubicBezTo>
                <a:cubicBezTo>
                  <a:pt x="3468248" y="1244273"/>
                  <a:pt x="2712298" y="1817492"/>
                  <a:pt x="1790020" y="1855855"/>
                </a:cubicBezTo>
                <a:cubicBezTo>
                  <a:pt x="978344" y="1870724"/>
                  <a:pt x="316884" y="1573583"/>
                  <a:pt x="62038" y="1177208"/>
                </a:cubicBezTo>
                <a:cubicBezTo>
                  <a:pt x="-142030" y="1081071"/>
                  <a:pt x="-388092" y="1137814"/>
                  <a:pt x="-601373" y="1028190"/>
                </a:cubicBezTo>
                <a:close/>
              </a:path>
              <a:path w="3398550" h="1857179" stroke="0" extrusionOk="0">
                <a:moveTo>
                  <a:pt x="-601373" y="1028190"/>
                </a:moveTo>
                <a:cubicBezTo>
                  <a:pt x="-509764" y="1019647"/>
                  <a:pt x="-226402" y="849411"/>
                  <a:pt x="10824" y="823948"/>
                </a:cubicBezTo>
                <a:cubicBezTo>
                  <a:pt x="64757" y="357525"/>
                  <a:pt x="813777" y="95588"/>
                  <a:pt x="1707397" y="10"/>
                </a:cubicBezTo>
                <a:cubicBezTo>
                  <a:pt x="2587085" y="8893"/>
                  <a:pt x="3361112" y="399875"/>
                  <a:pt x="3392961" y="853336"/>
                </a:cubicBezTo>
                <a:cubicBezTo>
                  <a:pt x="3462971" y="1408270"/>
                  <a:pt x="2716630" y="1832755"/>
                  <a:pt x="1790020" y="1855855"/>
                </a:cubicBezTo>
                <a:cubicBezTo>
                  <a:pt x="966014" y="1867836"/>
                  <a:pt x="318152" y="1606656"/>
                  <a:pt x="62038" y="1177208"/>
                </a:cubicBezTo>
                <a:cubicBezTo>
                  <a:pt x="-152545" y="1107460"/>
                  <a:pt x="-338269" y="1050230"/>
                  <a:pt x="-601373" y="1028190"/>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67695"/>
                      <a:gd name="adj2" fmla="val 5363"/>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err="1">
                <a:solidFill>
                  <a:srgbClr val="C00000"/>
                </a:solidFill>
                <a:latin typeface="Cambria" panose="02040503050406030204" pitchFamily="18" charset="0"/>
                <a:ea typeface="Cambria" panose="02040503050406030204" pitchFamily="18" charset="0"/>
              </a:rPr>
              <a:t>Bài</a:t>
            </a:r>
            <a:r>
              <a:rPr lang="en-US" sz="3600" b="1" dirty="0">
                <a:solidFill>
                  <a:srgbClr val="C00000"/>
                </a:solidFill>
                <a:latin typeface="Cambria" panose="02040503050406030204" pitchFamily="18" charset="0"/>
                <a:ea typeface="Cambria" panose="02040503050406030204" pitchFamily="18" charset="0"/>
              </a:rPr>
              <a:t> </a:t>
            </a:r>
            <a:r>
              <a:rPr lang="vi-VN" sz="3600" b="1" dirty="0">
                <a:solidFill>
                  <a:srgbClr val="C00000"/>
                </a:solidFill>
                <a:latin typeface="Cambria" panose="02040503050406030204" pitchFamily="18" charset="0"/>
                <a:ea typeface="Cambria" panose="02040503050406030204" pitchFamily="18" charset="0"/>
              </a:rPr>
              <a:t>đọc có mấy câu?</a:t>
            </a:r>
            <a:endParaRPr lang="en-US" sz="3600" b="1" dirty="0">
              <a:solidFill>
                <a:srgbClr val="C00000"/>
              </a:solidFill>
              <a:latin typeface="Cambria" panose="02040503050406030204" pitchFamily="18" charset="0"/>
              <a:ea typeface="Cambria" panose="02040503050406030204" pitchFamily="18" charset="0"/>
            </a:endParaRPr>
          </a:p>
        </p:txBody>
      </p:sp>
      <p:sp>
        <p:nvSpPr>
          <p:cNvPr id="7" name="Speech Bubble: Oval 9">
            <a:extLst>
              <a:ext uri="{FF2B5EF4-FFF2-40B4-BE49-F238E27FC236}">
                <a16:creationId xmlns:a16="http://schemas.microsoft.com/office/drawing/2014/main" id="{38B609CF-68AC-2A49-BBAE-09F0DE228B59}"/>
              </a:ext>
            </a:extLst>
          </p:cNvPr>
          <p:cNvSpPr/>
          <p:nvPr/>
        </p:nvSpPr>
        <p:spPr>
          <a:xfrm flipH="1">
            <a:off x="5913283" y="4458773"/>
            <a:ext cx="3551996" cy="2012142"/>
          </a:xfrm>
          <a:custGeom>
            <a:avLst/>
            <a:gdLst>
              <a:gd name="connsiteX0" fmla="*/ -445491 w 3551996"/>
              <a:gd name="connsiteY0" fmla="*/ 1065268 h 2012142"/>
              <a:gd name="connsiteX1" fmla="*/ 18632 w 3551996"/>
              <a:gd name="connsiteY1" fmla="*/ 860721 h 2012142"/>
              <a:gd name="connsiteX2" fmla="*/ 1803771 w 3551996"/>
              <a:gd name="connsiteY2" fmla="*/ 123 h 2012142"/>
              <a:gd name="connsiteX3" fmla="*/ 3549934 w 3551996"/>
              <a:gd name="connsiteY3" fmla="*/ 957599 h 2012142"/>
              <a:gd name="connsiteX4" fmla="*/ 1858831 w 3551996"/>
              <a:gd name="connsiteY4" fmla="*/ 2011047 h 2012142"/>
              <a:gd name="connsiteX5" fmla="*/ 50479 w 3551996"/>
              <a:gd name="connsiteY5" fmla="*/ 1244232 h 2012142"/>
              <a:gd name="connsiteX6" fmla="*/ -445491 w 3551996"/>
              <a:gd name="connsiteY6" fmla="*/ 1065268 h 20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996" h="2012142" fill="none" extrusionOk="0">
                <a:moveTo>
                  <a:pt x="-445491" y="1065268"/>
                </a:moveTo>
                <a:cubicBezTo>
                  <a:pt x="-271653" y="943769"/>
                  <a:pt x="-109926" y="964163"/>
                  <a:pt x="18632" y="860721"/>
                </a:cubicBezTo>
                <a:cubicBezTo>
                  <a:pt x="71941" y="286257"/>
                  <a:pt x="998872" y="93060"/>
                  <a:pt x="1803771" y="123"/>
                </a:cubicBezTo>
                <a:cubicBezTo>
                  <a:pt x="2762792" y="-19280"/>
                  <a:pt x="3462360" y="424314"/>
                  <a:pt x="3549934" y="957599"/>
                </a:cubicBezTo>
                <a:cubicBezTo>
                  <a:pt x="3595006" y="1384508"/>
                  <a:pt x="2689122" y="1937876"/>
                  <a:pt x="1858831" y="2011047"/>
                </a:cubicBezTo>
                <a:cubicBezTo>
                  <a:pt x="1004340" y="2030589"/>
                  <a:pt x="307694" y="1680511"/>
                  <a:pt x="50479" y="1244232"/>
                </a:cubicBezTo>
                <a:cubicBezTo>
                  <a:pt x="-25711" y="1195719"/>
                  <a:pt x="-302739" y="1123536"/>
                  <a:pt x="-445491" y="1065268"/>
                </a:cubicBezTo>
                <a:close/>
              </a:path>
              <a:path w="3551996" h="2012142" stroke="0" extrusionOk="0">
                <a:moveTo>
                  <a:pt x="-445491" y="1065268"/>
                </a:moveTo>
                <a:cubicBezTo>
                  <a:pt x="-372795" y="1031112"/>
                  <a:pt x="-24939" y="890633"/>
                  <a:pt x="18632" y="860721"/>
                </a:cubicBezTo>
                <a:cubicBezTo>
                  <a:pt x="122906" y="363142"/>
                  <a:pt x="873542" y="134591"/>
                  <a:pt x="1803771" y="123"/>
                </a:cubicBezTo>
                <a:cubicBezTo>
                  <a:pt x="2707027" y="105516"/>
                  <a:pt x="3517197" y="435919"/>
                  <a:pt x="3549934" y="957599"/>
                </a:cubicBezTo>
                <a:cubicBezTo>
                  <a:pt x="3565378" y="1655754"/>
                  <a:pt x="2741543" y="2001465"/>
                  <a:pt x="1858831" y="2011047"/>
                </a:cubicBezTo>
                <a:cubicBezTo>
                  <a:pt x="961104" y="2013907"/>
                  <a:pt x="345317" y="1733429"/>
                  <a:pt x="50479" y="1244232"/>
                </a:cubicBezTo>
                <a:cubicBezTo>
                  <a:pt x="-63565" y="1251449"/>
                  <a:pt x="-309039" y="1108286"/>
                  <a:pt x="-445491" y="1065268"/>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62542"/>
                      <a:gd name="adj2" fmla="val 2942"/>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err="1">
                <a:solidFill>
                  <a:srgbClr val="00B0F0"/>
                </a:solidFill>
                <a:latin typeface="Cambria" panose="02040503050406030204" pitchFamily="18" charset="0"/>
                <a:ea typeface="Cambria" panose="02040503050406030204" pitchFamily="18" charset="0"/>
              </a:rPr>
              <a:t>Bài</a:t>
            </a:r>
            <a:r>
              <a:rPr lang="en-US" sz="3600" b="1" dirty="0">
                <a:solidFill>
                  <a:srgbClr val="00B0F0"/>
                </a:solidFill>
                <a:latin typeface="Cambria" panose="02040503050406030204" pitchFamily="18" charset="0"/>
                <a:ea typeface="Cambria" panose="02040503050406030204" pitchFamily="18" charset="0"/>
              </a:rPr>
              <a:t> </a:t>
            </a:r>
            <a:r>
              <a:rPr lang="vi-VN" sz="3600" b="1" dirty="0">
                <a:solidFill>
                  <a:srgbClr val="00B0F0"/>
                </a:solidFill>
                <a:latin typeface="Cambria" panose="02040503050406030204" pitchFamily="18" charset="0"/>
                <a:ea typeface="Cambria" panose="02040503050406030204" pitchFamily="18" charset="0"/>
              </a:rPr>
              <a:t>đọc có </a:t>
            </a:r>
            <a:r>
              <a:rPr lang="vi-VN" sz="3600" b="1" dirty="0">
                <a:solidFill>
                  <a:srgbClr val="FF6600"/>
                </a:solidFill>
                <a:latin typeface="Cambria" panose="02040503050406030204" pitchFamily="18" charset="0"/>
                <a:ea typeface="Cambria" panose="02040503050406030204" pitchFamily="18" charset="0"/>
              </a:rPr>
              <a:t>5</a:t>
            </a:r>
            <a:r>
              <a:rPr lang="vi-VN" sz="3600" b="1" dirty="0">
                <a:solidFill>
                  <a:srgbClr val="00B0F0"/>
                </a:solidFill>
                <a:latin typeface="Cambria" panose="02040503050406030204" pitchFamily="18" charset="0"/>
                <a:ea typeface="Cambria" panose="02040503050406030204" pitchFamily="18" charset="0"/>
              </a:rPr>
              <a:t> câu.</a:t>
            </a:r>
            <a:endParaRPr lang="en-US" sz="36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898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D57CCB-649C-BD04-DA66-693CA4A03AAC}"/>
              </a:ext>
            </a:extLst>
          </p:cNvPr>
          <p:cNvPicPr>
            <a:picLocks noChangeAspect="1"/>
          </p:cNvPicPr>
          <p:nvPr/>
        </p:nvPicPr>
        <p:blipFill>
          <a:blip r:embed="rId2"/>
          <a:stretch>
            <a:fillRect/>
          </a:stretch>
        </p:blipFill>
        <p:spPr>
          <a:xfrm>
            <a:off x="0" y="412011"/>
            <a:ext cx="4314402" cy="955863"/>
          </a:xfrm>
          <a:prstGeom prst="rect">
            <a:avLst/>
          </a:prstGeom>
        </p:spPr>
      </p:pic>
      <p:sp>
        <p:nvSpPr>
          <p:cNvPr id="3" name="TextBox 2">
            <a:extLst>
              <a:ext uri="{FF2B5EF4-FFF2-40B4-BE49-F238E27FC236}">
                <a16:creationId xmlns:a16="http://schemas.microsoft.com/office/drawing/2014/main" id="{398E42A8-718A-736E-D894-5A9FC000FAB0}"/>
              </a:ext>
            </a:extLst>
          </p:cNvPr>
          <p:cNvSpPr txBox="1"/>
          <p:nvPr/>
        </p:nvSpPr>
        <p:spPr>
          <a:xfrm>
            <a:off x="3563671" y="860796"/>
            <a:ext cx="4434896" cy="646331"/>
          </a:xfrm>
          <a:prstGeom prst="rect">
            <a:avLst/>
          </a:prstGeom>
          <a:noFill/>
        </p:spPr>
        <p:txBody>
          <a:bodyPr wrap="square" rtlCol="0">
            <a:spAutoFit/>
          </a:bodyPr>
          <a:lstStyle/>
          <a:p>
            <a:pPr algn="ctr"/>
            <a:r>
              <a:rPr lang="vi-VN" sz="3600" b="1" dirty="0">
                <a:solidFill>
                  <a:srgbClr val="FF3399"/>
                </a:solidFill>
                <a:latin typeface="UTM Avo" panose="02040603050506020204" pitchFamily="18" charset="0"/>
              </a:rPr>
              <a:t>Kết bạn</a:t>
            </a:r>
            <a:endParaRPr lang="en-US" sz="3600" b="1" dirty="0">
              <a:solidFill>
                <a:srgbClr val="FF3399"/>
              </a:solidFill>
              <a:latin typeface="UTM Avo" panose="02040603050506020204" pitchFamily="18" charset="0"/>
            </a:endParaRPr>
          </a:p>
        </p:txBody>
      </p:sp>
      <p:pic>
        <p:nvPicPr>
          <p:cNvPr id="10" name="Picture 9" descr="A cartoon of a child reading a book&#10;&#10;AI-generated content may be incorrect.">
            <a:extLst>
              <a:ext uri="{FF2B5EF4-FFF2-40B4-BE49-F238E27FC236}">
                <a16:creationId xmlns:a16="http://schemas.microsoft.com/office/drawing/2014/main" id="{C890DE69-161C-C954-86D9-DA5D932879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9469" y="3555100"/>
            <a:ext cx="3016259" cy="3204919"/>
          </a:xfrm>
          <a:prstGeom prst="rect">
            <a:avLst/>
          </a:prstGeom>
        </p:spPr>
      </p:pic>
      <p:pic>
        <p:nvPicPr>
          <p:cNvPr id="11" name="Picture 10" descr="A cartoon of kids reading books&#10;&#10;AI-generated content may be incorrect.">
            <a:extLst>
              <a:ext uri="{FF2B5EF4-FFF2-40B4-BE49-F238E27FC236}">
                <a16:creationId xmlns:a16="http://schemas.microsoft.com/office/drawing/2014/main" id="{36A3F59C-9F60-DC2B-8127-9AD784C2C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0094" y="3644836"/>
            <a:ext cx="3811954" cy="2977545"/>
          </a:xfrm>
          <a:prstGeom prst="rect">
            <a:avLst/>
          </a:prstGeom>
        </p:spPr>
      </p:pic>
      <p:sp>
        <p:nvSpPr>
          <p:cNvPr id="12" name="TextBox 11">
            <a:extLst>
              <a:ext uri="{FF2B5EF4-FFF2-40B4-BE49-F238E27FC236}">
                <a16:creationId xmlns:a16="http://schemas.microsoft.com/office/drawing/2014/main" id="{4D4E9B6A-956E-7332-761B-233B3E9EECC3}"/>
              </a:ext>
            </a:extLst>
          </p:cNvPr>
          <p:cNvSpPr txBox="1"/>
          <p:nvPr/>
        </p:nvSpPr>
        <p:spPr>
          <a:xfrm>
            <a:off x="539952" y="1426644"/>
            <a:ext cx="10799120" cy="2388411"/>
          </a:xfrm>
          <a:prstGeom prst="rect">
            <a:avLst/>
          </a:prstGeom>
          <a:noFill/>
        </p:spPr>
        <p:txBody>
          <a:bodyPr wrap="square" rtlCol="0">
            <a:spAutoFit/>
          </a:bodyPr>
          <a:lstStyle/>
          <a:p>
            <a:pPr algn="just">
              <a:lnSpc>
                <a:spcPct val="120000"/>
              </a:lnSpc>
            </a:pPr>
            <a:r>
              <a:rPr lang="vi-VN" sz="3200" b="1" dirty="0">
                <a:latin typeface="UTM Avo" panose="02040603050506020204" pitchFamily="18" charset="0"/>
              </a:rPr>
              <a:t>     Chủ nhật, bố mẹ đưa Vân về quê thăm bà. Gần nhà bà có bạn Tâm. Vân và Tâm kết bạn. Bà dẫn Vân và Tâm đi xem gặt lúa. Vân kể cho Tâm nghe về phố xá tấp nập.</a:t>
            </a:r>
          </a:p>
        </p:txBody>
      </p:sp>
    </p:spTree>
    <p:extLst>
      <p:ext uri="{BB962C8B-B14F-4D97-AF65-F5344CB8AC3E}">
        <p14:creationId xmlns:p14="http://schemas.microsoft.com/office/powerpoint/2010/main" val="3272308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AI-generated content may be incorrect.">
            <a:extLst>
              <a:ext uri="{FF2B5EF4-FFF2-40B4-BE49-F238E27FC236}">
                <a16:creationId xmlns:a16="http://schemas.microsoft.com/office/drawing/2014/main" id="{5FBFCA06-E500-0FFA-9803-A1A9CB8F4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266" y="708263"/>
            <a:ext cx="10385468" cy="5699815"/>
          </a:xfrm>
          <a:prstGeom prst="rect">
            <a:avLst/>
          </a:prstGeom>
        </p:spPr>
      </p:pic>
    </p:spTree>
    <p:extLst>
      <p:ext uri="{BB962C8B-B14F-4D97-AF65-F5344CB8AC3E}">
        <p14:creationId xmlns:p14="http://schemas.microsoft.com/office/powerpoint/2010/main" val="1869679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1BB9DC-D010-D88C-3A94-B758F79A24BB}"/>
              </a:ext>
            </a:extLst>
          </p:cNvPr>
          <p:cNvPicPr>
            <a:picLocks noChangeAspect="1"/>
          </p:cNvPicPr>
          <p:nvPr/>
        </p:nvPicPr>
        <p:blipFill>
          <a:blip r:embed="rId4"/>
          <a:srcRect l="13572" t="11477" r="14818" b="28643"/>
          <a:stretch>
            <a:fillRect/>
          </a:stretch>
        </p:blipFill>
        <p:spPr>
          <a:xfrm>
            <a:off x="427418" y="336212"/>
            <a:ext cx="1061885" cy="1038801"/>
          </a:xfrm>
          <a:prstGeom prst="rect">
            <a:avLst/>
          </a:prstGeom>
        </p:spPr>
      </p:pic>
      <p:sp>
        <p:nvSpPr>
          <p:cNvPr id="3" name="TextBox 2">
            <a:extLst>
              <a:ext uri="{FF2B5EF4-FFF2-40B4-BE49-F238E27FC236}">
                <a16:creationId xmlns:a16="http://schemas.microsoft.com/office/drawing/2014/main" id="{330C112C-658E-2CD1-8C46-1D4A0A804242}"/>
              </a:ext>
            </a:extLst>
          </p:cNvPr>
          <p:cNvSpPr txBox="1"/>
          <p:nvPr/>
        </p:nvSpPr>
        <p:spPr>
          <a:xfrm>
            <a:off x="1312969" y="501670"/>
            <a:ext cx="10058416" cy="707886"/>
          </a:xfrm>
          <a:prstGeom prst="rect">
            <a:avLst/>
          </a:prstGeom>
          <a:noFill/>
        </p:spPr>
        <p:txBody>
          <a:bodyPr wrap="square" rtlCol="0">
            <a:spAutoFit/>
          </a:bodyPr>
          <a:lstStyle/>
          <a:p>
            <a:r>
              <a:rPr lang="vi-VN" sz="4000" b="1" dirty="0">
                <a:latin typeface="UTM Avo" panose="02040603050506020204" pitchFamily="18" charset="0"/>
              </a:rPr>
              <a:t> Nói tiếp để hoàn thành câu.</a:t>
            </a:r>
            <a:endParaRPr lang="en-US" sz="4000" b="1" dirty="0">
              <a:latin typeface="UTM Avo" panose="02040603050506020204" pitchFamily="18" charset="0"/>
            </a:endParaRPr>
          </a:p>
        </p:txBody>
      </p:sp>
      <p:grpSp>
        <p:nvGrpSpPr>
          <p:cNvPr id="7" name="Group 6">
            <a:extLst>
              <a:ext uri="{FF2B5EF4-FFF2-40B4-BE49-F238E27FC236}">
                <a16:creationId xmlns:a16="http://schemas.microsoft.com/office/drawing/2014/main" id="{9ED399CA-3958-4385-EB1B-286BA010E0E4}"/>
              </a:ext>
            </a:extLst>
          </p:cNvPr>
          <p:cNvGrpSpPr/>
          <p:nvPr/>
        </p:nvGrpSpPr>
        <p:grpSpPr>
          <a:xfrm>
            <a:off x="1207221" y="1375013"/>
            <a:ext cx="10269911" cy="2391508"/>
            <a:chOff x="1008177" y="1711570"/>
            <a:chExt cx="10269911" cy="2391508"/>
          </a:xfrm>
        </p:grpSpPr>
        <p:sp>
          <p:nvSpPr>
            <p:cNvPr id="4" name="Rectangle 3">
              <a:extLst>
                <a:ext uri="{FF2B5EF4-FFF2-40B4-BE49-F238E27FC236}">
                  <a16:creationId xmlns:a16="http://schemas.microsoft.com/office/drawing/2014/main" id="{EE91622A-27F4-3BE6-ED4A-995529702259}"/>
                </a:ext>
              </a:extLst>
            </p:cNvPr>
            <p:cNvSpPr/>
            <p:nvPr/>
          </p:nvSpPr>
          <p:spPr>
            <a:xfrm>
              <a:off x="1008177" y="1711570"/>
              <a:ext cx="10175646" cy="2391508"/>
            </a:xfrm>
            <a:prstGeom prst="rect">
              <a:avLst/>
            </a:prstGeom>
            <a:solidFill>
              <a:srgbClr val="FFDA65"/>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1899B97-FF9F-D17F-A328-D7D284ECF367}"/>
                </a:ext>
              </a:extLst>
            </p:cNvPr>
            <p:cNvSpPr txBox="1"/>
            <p:nvPr/>
          </p:nvSpPr>
          <p:spPr>
            <a:xfrm>
              <a:off x="1219672" y="1877027"/>
              <a:ext cx="10058416" cy="707886"/>
            </a:xfrm>
            <a:prstGeom prst="rect">
              <a:avLst/>
            </a:prstGeom>
            <a:noFill/>
          </p:spPr>
          <p:txBody>
            <a:bodyPr wrap="square" rtlCol="0">
              <a:spAutoFit/>
            </a:bodyPr>
            <a:lstStyle/>
            <a:p>
              <a:r>
                <a:rPr lang="vi-VN" sz="4000" b="1" dirty="0">
                  <a:latin typeface="UTM Avo" panose="02040603050506020204" pitchFamily="18" charset="0"/>
                </a:rPr>
                <a:t> a) Chủ nhật, bố mẹ đưa Vân ...</a:t>
              </a:r>
              <a:endParaRPr lang="en-US" sz="4000" b="1" dirty="0">
                <a:latin typeface="UTM Avo" panose="02040603050506020204" pitchFamily="18" charset="0"/>
              </a:endParaRPr>
            </a:p>
          </p:txBody>
        </p:sp>
        <p:sp>
          <p:nvSpPr>
            <p:cNvPr id="6" name="TextBox 5">
              <a:extLst>
                <a:ext uri="{FF2B5EF4-FFF2-40B4-BE49-F238E27FC236}">
                  <a16:creationId xmlns:a16="http://schemas.microsoft.com/office/drawing/2014/main" id="{00CB1332-60C1-D8CC-89D4-A51980DEB758}"/>
                </a:ext>
              </a:extLst>
            </p:cNvPr>
            <p:cNvSpPr txBox="1"/>
            <p:nvPr/>
          </p:nvSpPr>
          <p:spPr>
            <a:xfrm>
              <a:off x="1219672" y="2990052"/>
              <a:ext cx="10058416" cy="707886"/>
            </a:xfrm>
            <a:prstGeom prst="rect">
              <a:avLst/>
            </a:prstGeom>
            <a:noFill/>
          </p:spPr>
          <p:txBody>
            <a:bodyPr wrap="square" rtlCol="0">
              <a:spAutoFit/>
            </a:bodyPr>
            <a:lstStyle/>
            <a:p>
              <a:r>
                <a:rPr lang="vi-VN" sz="4000" b="1" dirty="0">
                  <a:latin typeface="UTM Avo" panose="02040603050506020204" pitchFamily="18" charset="0"/>
                </a:rPr>
                <a:t> b) Bà dẫn Vân và Tâm ...</a:t>
              </a:r>
              <a:endParaRPr lang="en-US" sz="4000" b="1" dirty="0">
                <a:latin typeface="UTM Avo" panose="02040603050506020204" pitchFamily="18" charset="0"/>
              </a:endParaRPr>
            </a:p>
          </p:txBody>
        </p:sp>
      </p:grpSp>
      <p:pic>
        <p:nvPicPr>
          <p:cNvPr id="9" name="Picture 8" descr="A couple of kids sitting at desks&#10;&#10;AI-generated content may be incorrect.">
            <a:extLst>
              <a:ext uri="{FF2B5EF4-FFF2-40B4-BE49-F238E27FC236}">
                <a16:creationId xmlns:a16="http://schemas.microsoft.com/office/drawing/2014/main" id="{A5C01C57-DF38-F3C9-852D-039B717479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359" y="3931978"/>
            <a:ext cx="4737369" cy="2926022"/>
          </a:xfrm>
          <a:prstGeom prst="rect">
            <a:avLst/>
          </a:prstGeom>
        </p:spPr>
      </p:pic>
      <p:pic>
        <p:nvPicPr>
          <p:cNvPr id="10" name="1 phut">
            <a:hlinkClick r:id="" action="ppaction://media"/>
            <a:extLst>
              <a:ext uri="{FF2B5EF4-FFF2-40B4-BE49-F238E27FC236}">
                <a16:creationId xmlns:a16="http://schemas.microsoft.com/office/drawing/2014/main" id="{CAAAE9B2-B390-AD25-F0E6-881B787BE7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460523" y="5241381"/>
            <a:ext cx="2340128" cy="1316322"/>
          </a:xfrm>
          <a:prstGeom prst="rect">
            <a:avLst/>
          </a:prstGeom>
        </p:spPr>
      </p:pic>
    </p:spTree>
    <p:extLst>
      <p:ext uri="{BB962C8B-B14F-4D97-AF65-F5344CB8AC3E}">
        <p14:creationId xmlns:p14="http://schemas.microsoft.com/office/powerpoint/2010/main" val="267219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0"/>
                </p:tgtEl>
              </p:cMediaNode>
            </p:video>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1500</TotalTime>
  <Words>258</Words>
  <Application>Microsoft Office PowerPoint</Application>
  <PresentationFormat>Widescreen</PresentationFormat>
  <Paragraphs>26</Paragraphs>
  <Slides>12</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Aptos</vt:lpstr>
      <vt:lpstr>Aptos Display</vt:lpstr>
      <vt:lpstr>Arial</vt:lpstr>
      <vt:lpstr>Cambria</vt:lpstr>
      <vt:lpstr>等线</vt:lpstr>
      <vt:lpstr>inpin heiti</vt:lpstr>
      <vt:lpstr>SVN-Newton</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Bích</dc:creator>
  <cp:lastModifiedBy>PERSONAL COMPUTER</cp:lastModifiedBy>
  <cp:revision>5</cp:revision>
  <dcterms:created xsi:type="dcterms:W3CDTF">2025-08-18T09:35:42Z</dcterms:created>
  <dcterms:modified xsi:type="dcterms:W3CDTF">2025-11-21T06:20:42Z</dcterms:modified>
</cp:coreProperties>
</file>