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81" r:id="rId3"/>
    <p:sldId id="282" r:id="rId4"/>
    <p:sldId id="283" r:id="rId5"/>
    <p:sldId id="307" r:id="rId6"/>
    <p:sldId id="286" r:id="rId7"/>
    <p:sldId id="324" r:id="rId8"/>
    <p:sldId id="325" r:id="rId9"/>
    <p:sldId id="326" r:id="rId10"/>
    <p:sldId id="327" r:id="rId11"/>
    <p:sldId id="328" r:id="rId12"/>
    <p:sldId id="291" r:id="rId13"/>
    <p:sldId id="293" r:id="rId14"/>
    <p:sldId id="301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Juni" panose="020B0604020202020204"/>
      <p:regular r:id="rId21"/>
    </p:embeddedFont>
    <p:embeddedFont>
      <p:font typeface=".VnAvant" panose="020B7200000000000000" pitchFamily="34" charset="0"/>
      <p:regular r:id="rId22"/>
      <p:bold r:id="rId23"/>
      <p:italic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006600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91" d="100"/>
          <a:sy n="91" d="100"/>
        </p:scale>
        <p:origin x="1402" y="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088393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tử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bị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lưới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nh¾t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c¾n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m¾t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lưíi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tho¸t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n¹n.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84" y="1097944"/>
            <a:ext cx="3245660" cy="275804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517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088393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“¤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BÐ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lóc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97" y="1103897"/>
            <a:ext cx="3311147" cy="281602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104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341201"/>
            <a:ext cx="5471885" cy="221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Òu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iÓm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m¹nh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riªng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coi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thưêng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ng­êi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kh¸c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37"/>
            <a:ext cx="9144000" cy="5707063"/>
          </a:xfrm>
          <a:prstGeom prst="rect">
            <a:avLst/>
          </a:prstGeom>
          <a:solidFill>
            <a:srgbClr val="99FFCC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0299" y="160338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BÀI 62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0" y="1268334"/>
            <a:ext cx="915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TỬ VÀ CHUỘT NHẮT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Câu chuyện Mặt Trời và Gió - 360do.vn: Website học tập dành cho bậc mầm non  và tiểu học,Welcome to 360do.vn - Học toán, Ghép vần tiếng Việt - Toán lớp  1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88" y="2191664"/>
            <a:ext cx="4242707" cy="326362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627" y="1472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8"/>
          <a:stretch/>
        </p:blipFill>
        <p:spPr>
          <a:xfrm>
            <a:off x="337067" y="1616684"/>
            <a:ext cx="2435519" cy="155166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2"/>
          <a:stretch/>
        </p:blipFill>
        <p:spPr>
          <a:xfrm>
            <a:off x="3334137" y="1645581"/>
            <a:ext cx="2519268" cy="152277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6288105" y="1631662"/>
            <a:ext cx="2507550" cy="15610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3"/>
          <a:stretch/>
        </p:blipFill>
        <p:spPr>
          <a:xfrm>
            <a:off x="337067" y="3509841"/>
            <a:ext cx="2435519" cy="157015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4"/>
          <a:stretch/>
        </p:blipFill>
        <p:spPr>
          <a:xfrm>
            <a:off x="3354332" y="3503753"/>
            <a:ext cx="2495832" cy="15617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>
          <a:xfrm>
            <a:off x="6317133" y="3474725"/>
            <a:ext cx="2507550" cy="15617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627" y="1472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" y="3416248"/>
            <a:ext cx="2464007" cy="198960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25" y="3321806"/>
            <a:ext cx="2452493" cy="208404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49" y="3316048"/>
            <a:ext cx="2464007" cy="209555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" y="962895"/>
            <a:ext cx="2440979" cy="208404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32" y="962718"/>
            <a:ext cx="2475521" cy="207252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49" y="942690"/>
            <a:ext cx="2464007" cy="210707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627" y="1472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8"/>
          <a:stretch/>
        </p:blipFill>
        <p:spPr>
          <a:xfrm>
            <a:off x="337067" y="992582"/>
            <a:ext cx="2435519" cy="194103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2"/>
          <a:stretch/>
        </p:blipFill>
        <p:spPr>
          <a:xfrm>
            <a:off x="3334137" y="1021479"/>
            <a:ext cx="2519268" cy="190488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6288105" y="1007559"/>
            <a:ext cx="2507550" cy="195270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3"/>
          <a:stretch/>
        </p:blipFill>
        <p:spPr>
          <a:xfrm>
            <a:off x="337067" y="3509841"/>
            <a:ext cx="2435519" cy="196416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4"/>
          <a:stretch/>
        </p:blipFill>
        <p:spPr>
          <a:xfrm>
            <a:off x="3354332" y="3503753"/>
            <a:ext cx="2495832" cy="19536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>
          <a:xfrm>
            <a:off x="6317133" y="3474725"/>
            <a:ext cx="2507550" cy="19536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måi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tãm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nh¾t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47" y="1033235"/>
            <a:ext cx="3673933" cy="313670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088393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Þnh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nh¾t,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nh¾t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Xin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tÑo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 ch¼ng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bâ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7" y="962718"/>
            <a:ext cx="3495591" cy="292654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128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088393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nh¾t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 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ngµy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®Ó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¬n”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9" y="1173843"/>
            <a:ext cx="3260936" cy="278855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625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088393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tÑo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g×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ta”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9" y="10307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nhắt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3"/>
          <a:stretch/>
        </p:blipFill>
        <p:spPr>
          <a:xfrm>
            <a:off x="2848038" y="1237931"/>
            <a:ext cx="3218933" cy="259595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001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358</Words>
  <Application>Microsoft Office PowerPoint</Application>
  <PresentationFormat>On-screen Show (16:10)</PresentationFormat>
  <Paragraphs>41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VNI-Juni</vt:lpstr>
      <vt:lpstr>.VnAvant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PERSONAL COMPUTER</cp:lastModifiedBy>
  <cp:revision>238</cp:revision>
  <dcterms:created xsi:type="dcterms:W3CDTF">2020-02-10T09:35:50Z</dcterms:created>
  <dcterms:modified xsi:type="dcterms:W3CDTF">2025-11-21T06:13:37Z</dcterms:modified>
</cp:coreProperties>
</file>