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6" r:id="rId3"/>
    <p:sldId id="267" r:id="rId4"/>
    <p:sldId id="261" r:id="rId5"/>
    <p:sldId id="263" r:id="rId6"/>
    <p:sldId id="271" r:id="rId7"/>
    <p:sldId id="275" r:id="rId8"/>
    <p:sldId id="273" r:id="rId9"/>
    <p:sldId id="274"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668"/>
    <a:srgbClr val="FF0066"/>
    <a:srgbClr val="FCDCD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1633E-B98C-4389-BC22-5ECBA160077D}" v="822" dt="2025-08-21T03:50:18.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75" autoAdjust="0"/>
  </p:normalViewPr>
  <p:slideViewPr>
    <p:cSldViewPr snapToGrid="0">
      <p:cViewPr varScale="1">
        <p:scale>
          <a:sx n="73" d="100"/>
          <a:sy n="73" d="100"/>
        </p:scale>
        <p:origin x="175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5AF1633E-B98C-4389-BC22-5ECBA160077D}"/>
    <pc:docChg chg="undo custSel addSld delSld modSld sldOrd modMainMaster">
      <pc:chgData name="Trần Thị Bích" userId="9d8effc8-766d-4e1d-b902-18f00c0dc3e8" providerId="ADAL" clId="{5AF1633E-B98C-4389-BC22-5ECBA160077D}" dt="2025-08-21T03:50:28.648" v="4404" actId="14100"/>
      <pc:docMkLst>
        <pc:docMk/>
      </pc:docMkLst>
      <pc:sldChg chg="addSp delSp modSp mod">
        <pc:chgData name="Trần Thị Bích" userId="9d8effc8-766d-4e1d-b902-18f00c0dc3e8" providerId="ADAL" clId="{5AF1633E-B98C-4389-BC22-5ECBA160077D}" dt="2025-08-21T03:50:28.648" v="4404" actId="14100"/>
        <pc:sldMkLst>
          <pc:docMk/>
          <pc:sldMk cId="1086180963" sldId="256"/>
        </pc:sldMkLst>
        <pc:spChg chg="mod">
          <ac:chgData name="Trần Thị Bích" userId="9d8effc8-766d-4e1d-b902-18f00c0dc3e8" providerId="ADAL" clId="{5AF1633E-B98C-4389-BC22-5ECBA160077D}" dt="2025-08-20T11:07:02.636" v="53"/>
          <ac:spMkLst>
            <pc:docMk/>
            <pc:sldMk cId="1086180963" sldId="256"/>
            <ac:spMk id="24" creationId="{BB40EB14-5B18-A5BC-4C9D-C4C32BAE3D6D}"/>
          </ac:spMkLst>
        </pc:spChg>
        <pc:spChg chg="mod">
          <ac:chgData name="Trần Thị Bích" userId="9d8effc8-766d-4e1d-b902-18f00c0dc3e8" providerId="ADAL" clId="{5AF1633E-B98C-4389-BC22-5ECBA160077D}" dt="2025-08-20T11:07:11.153" v="55"/>
          <ac:spMkLst>
            <pc:docMk/>
            <pc:sldMk cId="1086180963" sldId="256"/>
            <ac:spMk id="28" creationId="{04A448A7-4E3E-6D1D-51AB-CCB45047D778}"/>
          </ac:spMkLst>
        </pc:spChg>
        <pc:grpChg chg="mod">
          <ac:chgData name="Trần Thị Bích" userId="9d8effc8-766d-4e1d-b902-18f00c0dc3e8" providerId="ADAL" clId="{5AF1633E-B98C-4389-BC22-5ECBA160077D}" dt="2025-08-20T11:06:58.264" v="52"/>
          <ac:grpSpMkLst>
            <pc:docMk/>
            <pc:sldMk cId="1086180963" sldId="256"/>
            <ac:grpSpMk id="25" creationId="{9FAC9319-A984-01DA-089B-37B3D42CA429}"/>
          </ac:grpSpMkLst>
        </pc:grpChg>
        <pc:grpChg chg="mod">
          <ac:chgData name="Trần Thị Bích" userId="9d8effc8-766d-4e1d-b902-18f00c0dc3e8" providerId="ADAL" clId="{5AF1633E-B98C-4389-BC22-5ECBA160077D}" dt="2025-08-20T11:07:07.840" v="54"/>
          <ac:grpSpMkLst>
            <pc:docMk/>
            <pc:sldMk cId="1086180963" sldId="256"/>
            <ac:grpSpMk id="26" creationId="{CFDA4761-2127-5C6C-8673-5F213ECEA195}"/>
          </ac:grpSpMkLst>
        </pc:grpChg>
        <pc:picChg chg="add mod">
          <ac:chgData name="Trần Thị Bích" userId="9d8effc8-766d-4e1d-b902-18f00c0dc3e8" providerId="ADAL" clId="{5AF1633E-B98C-4389-BC22-5ECBA160077D}" dt="2025-08-21T03:50:28.648" v="4404" actId="14100"/>
          <ac:picMkLst>
            <pc:docMk/>
            <pc:sldMk cId="1086180963" sldId="256"/>
            <ac:picMk id="2" creationId="{054AE242-A288-D059-04B4-19E2DCA7FD47}"/>
          </ac:picMkLst>
        </pc:picChg>
        <pc:picChg chg="del">
          <ac:chgData name="Trần Thị Bích" userId="9d8effc8-766d-4e1d-b902-18f00c0dc3e8" providerId="ADAL" clId="{5AF1633E-B98C-4389-BC22-5ECBA160077D}" dt="2025-08-21T03:50:17.244" v="4399" actId="21"/>
          <ac:picMkLst>
            <pc:docMk/>
            <pc:sldMk cId="1086180963" sldId="256"/>
            <ac:picMk id="5" creationId="{4C2CD596-EDAC-2700-00AD-87AD6417DB51}"/>
          </ac:picMkLst>
        </pc:picChg>
        <pc:picChg chg="del">
          <ac:chgData name="Trần Thị Bích" userId="9d8effc8-766d-4e1d-b902-18f00c0dc3e8" providerId="ADAL" clId="{5AF1633E-B98C-4389-BC22-5ECBA160077D}" dt="2025-08-21T03:50:17.244" v="4399" actId="21"/>
          <ac:picMkLst>
            <pc:docMk/>
            <pc:sldMk cId="1086180963" sldId="256"/>
            <ac:picMk id="11" creationId="{D5288A70-41C4-5D7F-AA07-A6D8FD1399D5}"/>
          </ac:picMkLst>
        </pc:picChg>
        <pc:picChg chg="del">
          <ac:chgData name="Trần Thị Bích" userId="9d8effc8-766d-4e1d-b902-18f00c0dc3e8" providerId="ADAL" clId="{5AF1633E-B98C-4389-BC22-5ECBA160077D}" dt="2025-08-21T03:50:17.244" v="4399" actId="21"/>
          <ac:picMkLst>
            <pc:docMk/>
            <pc:sldMk cId="1086180963" sldId="256"/>
            <ac:picMk id="13" creationId="{49814EC9-0702-412E-30F7-78E378A2C69F}"/>
          </ac:picMkLst>
        </pc:picChg>
        <pc:picChg chg="del mod modCrop">
          <ac:chgData name="Trần Thị Bích" userId="9d8effc8-766d-4e1d-b902-18f00c0dc3e8" providerId="ADAL" clId="{5AF1633E-B98C-4389-BC22-5ECBA160077D}" dt="2025-08-21T03:50:17.244" v="4399" actId="21"/>
          <ac:picMkLst>
            <pc:docMk/>
            <pc:sldMk cId="1086180963" sldId="256"/>
            <ac:picMk id="15" creationId="{5AE4D61D-B492-6309-5EFB-3DAB368EB421}"/>
          </ac:picMkLst>
        </pc:picChg>
        <pc:picChg chg="del">
          <ac:chgData name="Trần Thị Bích" userId="9d8effc8-766d-4e1d-b902-18f00c0dc3e8" providerId="ADAL" clId="{5AF1633E-B98C-4389-BC22-5ECBA160077D}" dt="2025-08-21T03:50:17.244" v="4399" actId="21"/>
          <ac:picMkLst>
            <pc:docMk/>
            <pc:sldMk cId="1086180963" sldId="256"/>
            <ac:picMk id="18" creationId="{28AAACEF-30E9-855D-7922-0BA9DC1A8110}"/>
          </ac:picMkLst>
        </pc:picChg>
        <pc:picChg chg="del mod modCrop">
          <ac:chgData name="Trần Thị Bích" userId="9d8effc8-766d-4e1d-b902-18f00c0dc3e8" providerId="ADAL" clId="{5AF1633E-B98C-4389-BC22-5ECBA160077D}" dt="2025-08-21T03:50:17.244" v="4399" actId="21"/>
          <ac:picMkLst>
            <pc:docMk/>
            <pc:sldMk cId="1086180963" sldId="256"/>
            <ac:picMk id="19" creationId="{00B78ABD-C784-B052-7060-9721E20F41C4}"/>
          </ac:picMkLst>
        </pc:picChg>
        <pc:picChg chg="del">
          <ac:chgData name="Trần Thị Bích" userId="9d8effc8-766d-4e1d-b902-18f00c0dc3e8" providerId="ADAL" clId="{5AF1633E-B98C-4389-BC22-5ECBA160077D}" dt="2025-08-21T03:50:17.244" v="4399" actId="21"/>
          <ac:picMkLst>
            <pc:docMk/>
            <pc:sldMk cId="1086180963" sldId="256"/>
            <ac:picMk id="20" creationId="{D32FB73A-392E-A8E4-A6C3-746C1E88BD4D}"/>
          </ac:picMkLst>
        </pc:picChg>
        <pc:picChg chg="del">
          <ac:chgData name="Trần Thị Bích" userId="9d8effc8-766d-4e1d-b902-18f00c0dc3e8" providerId="ADAL" clId="{5AF1633E-B98C-4389-BC22-5ECBA160077D}" dt="2025-08-21T03:50:17.244" v="4399" actId="21"/>
          <ac:picMkLst>
            <pc:docMk/>
            <pc:sldMk cId="1086180963" sldId="256"/>
            <ac:picMk id="21" creationId="{BC83BBE3-2137-0DA8-33F2-E9B4F1BF891B}"/>
          </ac:picMkLst>
        </pc:picChg>
        <pc:picChg chg="del">
          <ac:chgData name="Trần Thị Bích" userId="9d8effc8-766d-4e1d-b902-18f00c0dc3e8" providerId="ADAL" clId="{5AF1633E-B98C-4389-BC22-5ECBA160077D}" dt="2025-08-21T03:50:17.244" v="4399" actId="21"/>
          <ac:picMkLst>
            <pc:docMk/>
            <pc:sldMk cId="1086180963" sldId="256"/>
            <ac:picMk id="30" creationId="{32D673A0-53B8-01DB-04E3-1CC2BD19F8A3}"/>
          </ac:picMkLst>
        </pc:picChg>
        <pc:picChg chg="del">
          <ac:chgData name="Trần Thị Bích" userId="9d8effc8-766d-4e1d-b902-18f00c0dc3e8" providerId="ADAL" clId="{5AF1633E-B98C-4389-BC22-5ECBA160077D}" dt="2025-08-21T03:50:17.244" v="4399" actId="21"/>
          <ac:picMkLst>
            <pc:docMk/>
            <pc:sldMk cId="1086180963" sldId="256"/>
            <ac:picMk id="32" creationId="{0649F4E7-48AA-7410-22A7-DFC96972D2A1}"/>
          </ac:picMkLst>
        </pc:picChg>
      </pc:sldChg>
      <pc:sldChg chg="addSp modSp mod modAnim">
        <pc:chgData name="Trần Thị Bích" userId="9d8effc8-766d-4e1d-b902-18f00c0dc3e8" providerId="ADAL" clId="{5AF1633E-B98C-4389-BC22-5ECBA160077D}" dt="2025-08-20T13:44:51.609" v="103"/>
        <pc:sldMkLst>
          <pc:docMk/>
          <pc:sldMk cId="3325706722" sldId="257"/>
        </pc:sldMkLst>
        <pc:picChg chg="add mod">
          <ac:chgData name="Trần Thị Bích" userId="9d8effc8-766d-4e1d-b902-18f00c0dc3e8" providerId="ADAL" clId="{5AF1633E-B98C-4389-BC22-5ECBA160077D}" dt="2025-08-20T11:02:54.961" v="27" actId="1076"/>
          <ac:picMkLst>
            <pc:docMk/>
            <pc:sldMk cId="3325706722" sldId="257"/>
            <ac:picMk id="2" creationId="{38C99DCD-71F9-AA5F-F7F2-F8813EE85B53}"/>
          </ac:picMkLst>
        </pc:picChg>
        <pc:picChg chg="add mod">
          <ac:chgData name="Trần Thị Bích" userId="9d8effc8-766d-4e1d-b902-18f00c0dc3e8" providerId="ADAL" clId="{5AF1633E-B98C-4389-BC22-5ECBA160077D}" dt="2025-08-20T11:05:42.066" v="48" actId="1076"/>
          <ac:picMkLst>
            <pc:docMk/>
            <pc:sldMk cId="3325706722" sldId="257"/>
            <ac:picMk id="3" creationId="{19AC6895-0E12-895E-29AD-804D896EB4A9}"/>
          </ac:picMkLst>
        </pc:picChg>
        <pc:picChg chg="add mod">
          <ac:chgData name="Trần Thị Bích" userId="9d8effc8-766d-4e1d-b902-18f00c0dc3e8" providerId="ADAL" clId="{5AF1633E-B98C-4389-BC22-5ECBA160077D}" dt="2025-08-20T13:44:15.460" v="97" actId="1076"/>
          <ac:picMkLst>
            <pc:docMk/>
            <pc:sldMk cId="3325706722" sldId="257"/>
            <ac:picMk id="4" creationId="{B893C192-F152-6D71-6E98-392CA992CE74}"/>
          </ac:picMkLst>
        </pc:picChg>
        <pc:picChg chg="add mod modCrop">
          <ac:chgData name="Trần Thị Bích" userId="9d8effc8-766d-4e1d-b902-18f00c0dc3e8" providerId="ADAL" clId="{5AF1633E-B98C-4389-BC22-5ECBA160077D}" dt="2025-08-20T11:06:43.295" v="51" actId="1076"/>
          <ac:picMkLst>
            <pc:docMk/>
            <pc:sldMk cId="3325706722" sldId="257"/>
            <ac:picMk id="6" creationId="{77E80E12-339F-53CC-48BF-0837E7485918}"/>
          </ac:picMkLst>
        </pc:picChg>
      </pc:sldChg>
      <pc:sldChg chg="addSp delSp modSp new del mod">
        <pc:chgData name="Trần Thị Bích" userId="9d8effc8-766d-4e1d-b902-18f00c0dc3e8" providerId="ADAL" clId="{5AF1633E-B98C-4389-BC22-5ECBA160077D}" dt="2025-08-20T10:55:01.493" v="9" actId="47"/>
        <pc:sldMkLst>
          <pc:docMk/>
          <pc:sldMk cId="1734002717" sldId="258"/>
        </pc:sldMkLst>
        <pc:spChg chg="del">
          <ac:chgData name="Trần Thị Bích" userId="9d8effc8-766d-4e1d-b902-18f00c0dc3e8" providerId="ADAL" clId="{5AF1633E-B98C-4389-BC22-5ECBA160077D}" dt="2025-08-20T10:47:29.169" v="1" actId="478"/>
          <ac:spMkLst>
            <pc:docMk/>
            <pc:sldMk cId="1734002717" sldId="258"/>
            <ac:spMk id="2" creationId="{DAE02A1C-17DE-8238-132C-AAE6D80804C7}"/>
          </ac:spMkLst>
        </pc:spChg>
        <pc:spChg chg="del">
          <ac:chgData name="Trần Thị Bích" userId="9d8effc8-766d-4e1d-b902-18f00c0dc3e8" providerId="ADAL" clId="{5AF1633E-B98C-4389-BC22-5ECBA160077D}" dt="2025-08-20T10:47:29.169" v="1" actId="478"/>
          <ac:spMkLst>
            <pc:docMk/>
            <pc:sldMk cId="1734002717" sldId="258"/>
            <ac:spMk id="3" creationId="{6597AF18-9A26-47EA-F6BA-9AE75B1DB563}"/>
          </ac:spMkLst>
        </pc:spChg>
        <pc:picChg chg="add del mod">
          <ac:chgData name="Trần Thị Bích" userId="9d8effc8-766d-4e1d-b902-18f00c0dc3e8" providerId="ADAL" clId="{5AF1633E-B98C-4389-BC22-5ECBA160077D}" dt="2025-08-20T10:54:46.174" v="5" actId="21"/>
          <ac:picMkLst>
            <pc:docMk/>
            <pc:sldMk cId="1734002717" sldId="258"/>
            <ac:picMk id="5" creationId="{900CE6FE-E038-CB0A-F5C6-13B15B1EF5D8}"/>
          </ac:picMkLst>
        </pc:picChg>
        <pc:picChg chg="add del mod">
          <ac:chgData name="Trần Thị Bích" userId="9d8effc8-766d-4e1d-b902-18f00c0dc3e8" providerId="ADAL" clId="{5AF1633E-B98C-4389-BC22-5ECBA160077D}" dt="2025-08-20T10:54:55.411" v="7" actId="478"/>
          <ac:picMkLst>
            <pc:docMk/>
            <pc:sldMk cId="1734002717" sldId="258"/>
            <ac:picMk id="6" creationId="{900CE6FE-E038-CB0A-F5C6-13B15B1EF5D8}"/>
          </ac:picMkLst>
        </pc:picChg>
      </pc:sldChg>
      <pc:sldChg chg="addSp delSp modSp new mod modAnim">
        <pc:chgData name="Trần Thị Bích" userId="9d8effc8-766d-4e1d-b902-18f00c0dc3e8" providerId="ADAL" clId="{5AF1633E-B98C-4389-BC22-5ECBA160077D}" dt="2025-08-20T13:45:44.346" v="114" actId="1076"/>
        <pc:sldMkLst>
          <pc:docMk/>
          <pc:sldMk cId="1768480366" sldId="259"/>
        </pc:sldMkLst>
        <pc:picChg chg="add del mod">
          <ac:chgData name="Trần Thị Bích" userId="9d8effc8-766d-4e1d-b902-18f00c0dc3e8" providerId="ADAL" clId="{5AF1633E-B98C-4389-BC22-5ECBA160077D}" dt="2025-08-20T11:01:49.956" v="12" actId="478"/>
          <ac:picMkLst>
            <pc:docMk/>
            <pc:sldMk cId="1768480366" sldId="259"/>
            <ac:picMk id="2" creationId="{6AD81F59-0329-3822-9E53-FBD465BF8C77}"/>
          </ac:picMkLst>
        </pc:picChg>
        <pc:picChg chg="add mod">
          <ac:chgData name="Trần Thị Bích" userId="9d8effc8-766d-4e1d-b902-18f00c0dc3e8" providerId="ADAL" clId="{5AF1633E-B98C-4389-BC22-5ECBA160077D}" dt="2025-08-20T13:37:30.709" v="75" actId="1076"/>
          <ac:picMkLst>
            <pc:docMk/>
            <pc:sldMk cId="1768480366" sldId="259"/>
            <ac:picMk id="3" creationId="{AA3E9FE7-7D9B-86ED-4113-9C38A35B96B6}"/>
          </ac:picMkLst>
        </pc:picChg>
        <pc:picChg chg="add del mod">
          <ac:chgData name="Trần Thị Bích" userId="9d8effc8-766d-4e1d-b902-18f00c0dc3e8" providerId="ADAL" clId="{5AF1633E-B98C-4389-BC22-5ECBA160077D}" dt="2025-08-20T13:37:09.344" v="66" actId="478"/>
          <ac:picMkLst>
            <pc:docMk/>
            <pc:sldMk cId="1768480366" sldId="259"/>
            <ac:picMk id="4" creationId="{DDAEA4FB-CEF6-56BF-6929-9C31E1DFF9AE}"/>
          </ac:picMkLst>
        </pc:picChg>
        <pc:picChg chg="add mod">
          <ac:chgData name="Trần Thị Bích" userId="9d8effc8-766d-4e1d-b902-18f00c0dc3e8" providerId="ADAL" clId="{5AF1633E-B98C-4389-BC22-5ECBA160077D}" dt="2025-08-20T13:37:56.120" v="84" actId="14100"/>
          <ac:picMkLst>
            <pc:docMk/>
            <pc:sldMk cId="1768480366" sldId="259"/>
            <ac:picMk id="5" creationId="{CF2893B5-EC6C-E09F-B1C5-442308A92116}"/>
          </ac:picMkLst>
        </pc:picChg>
        <pc:picChg chg="add del mod modCrop">
          <ac:chgData name="Trần Thị Bích" userId="9d8effc8-766d-4e1d-b902-18f00c0dc3e8" providerId="ADAL" clId="{5AF1633E-B98C-4389-BC22-5ECBA160077D}" dt="2025-08-20T13:45:38.812" v="111" actId="21"/>
          <ac:picMkLst>
            <pc:docMk/>
            <pc:sldMk cId="1768480366" sldId="259"/>
            <ac:picMk id="6" creationId="{BA052DCD-01AC-FCA7-11F0-2D510918F6C9}"/>
          </ac:picMkLst>
        </pc:picChg>
        <pc:picChg chg="add mod">
          <ac:chgData name="Trần Thị Bích" userId="9d8effc8-766d-4e1d-b902-18f00c0dc3e8" providerId="ADAL" clId="{5AF1633E-B98C-4389-BC22-5ECBA160077D}" dt="2025-08-20T13:45:44.346" v="114" actId="1076"/>
          <ac:picMkLst>
            <pc:docMk/>
            <pc:sldMk cId="1768480366" sldId="259"/>
            <ac:picMk id="7" creationId="{1DD6558C-54F1-99A6-BB64-D18956C5ECC9}"/>
          </ac:picMkLst>
        </pc:picChg>
      </pc:sldChg>
      <pc:sldChg chg="addSp modSp new mod ord modAnim">
        <pc:chgData name="Trần Thị Bích" userId="9d8effc8-766d-4e1d-b902-18f00c0dc3e8" providerId="ADAL" clId="{5AF1633E-B98C-4389-BC22-5ECBA160077D}" dt="2025-08-20T13:43:45.404" v="90" actId="14100"/>
        <pc:sldMkLst>
          <pc:docMk/>
          <pc:sldMk cId="1413742538" sldId="260"/>
        </pc:sldMkLst>
        <pc:picChg chg="add mod">
          <ac:chgData name="Trần Thị Bích" userId="9d8effc8-766d-4e1d-b902-18f00c0dc3e8" providerId="ADAL" clId="{5AF1633E-B98C-4389-BC22-5ECBA160077D}" dt="2025-08-20T13:43:45.404" v="90" actId="14100"/>
          <ac:picMkLst>
            <pc:docMk/>
            <pc:sldMk cId="1413742538" sldId="260"/>
            <ac:picMk id="2" creationId="{E110D875-196A-B378-12A5-881C297B864C}"/>
          </ac:picMkLst>
        </pc:picChg>
      </pc:sldChg>
      <pc:sldChg chg="addSp delSp modSp new mod ord modAnim">
        <pc:chgData name="Trần Thị Bích" userId="9d8effc8-766d-4e1d-b902-18f00c0dc3e8" providerId="ADAL" clId="{5AF1633E-B98C-4389-BC22-5ECBA160077D}" dt="2025-08-21T03:12:39.863" v="2876" actId="1076"/>
        <pc:sldMkLst>
          <pc:docMk/>
          <pc:sldMk cId="3500641818" sldId="261"/>
        </pc:sldMkLst>
        <pc:spChg chg="add mod">
          <ac:chgData name="Trần Thị Bích" userId="9d8effc8-766d-4e1d-b902-18f00c0dc3e8" providerId="ADAL" clId="{5AF1633E-B98C-4389-BC22-5ECBA160077D}" dt="2025-08-21T02:15:25.215" v="945" actId="20577"/>
          <ac:spMkLst>
            <pc:docMk/>
            <pc:sldMk cId="3500641818" sldId="261"/>
            <ac:spMk id="2" creationId="{04F49813-4E67-ABCD-1014-35ED33DF0DD0}"/>
          </ac:spMkLst>
        </pc:spChg>
        <pc:spChg chg="add mod">
          <ac:chgData name="Trần Thị Bích" userId="9d8effc8-766d-4e1d-b902-18f00c0dc3e8" providerId="ADAL" clId="{5AF1633E-B98C-4389-BC22-5ECBA160077D}" dt="2025-08-21T03:12:39.863" v="2876" actId="1076"/>
          <ac:spMkLst>
            <pc:docMk/>
            <pc:sldMk cId="3500641818" sldId="261"/>
            <ac:spMk id="3" creationId="{D56F9E33-91B7-EB07-381F-5F22AAAA2AFC}"/>
          </ac:spMkLst>
        </pc:spChg>
        <pc:spChg chg="add mod">
          <ac:chgData name="Trần Thị Bích" userId="9d8effc8-766d-4e1d-b902-18f00c0dc3e8" providerId="ADAL" clId="{5AF1633E-B98C-4389-BC22-5ECBA160077D}" dt="2025-08-21T03:12:29.892" v="2873" actId="1076"/>
          <ac:spMkLst>
            <pc:docMk/>
            <pc:sldMk cId="3500641818" sldId="261"/>
            <ac:spMk id="4" creationId="{121D6814-F282-62F3-B36C-04D3B4BE7DCA}"/>
          </ac:spMkLst>
        </pc:spChg>
        <pc:spChg chg="add del mod">
          <ac:chgData name="Trần Thị Bích" userId="9d8effc8-766d-4e1d-b902-18f00c0dc3e8" providerId="ADAL" clId="{5AF1633E-B98C-4389-BC22-5ECBA160077D}" dt="2025-08-20T13:53:59.556" v="190" actId="478"/>
          <ac:spMkLst>
            <pc:docMk/>
            <pc:sldMk cId="3500641818" sldId="261"/>
            <ac:spMk id="5" creationId="{2B6A318B-3C49-0943-9469-C22127DB9E7D}"/>
          </ac:spMkLst>
        </pc:spChg>
        <pc:spChg chg="add mod">
          <ac:chgData name="Trần Thị Bích" userId="9d8effc8-766d-4e1d-b902-18f00c0dc3e8" providerId="ADAL" clId="{5AF1633E-B98C-4389-BC22-5ECBA160077D}" dt="2025-08-20T13:56:49.552" v="257" actId="20577"/>
          <ac:spMkLst>
            <pc:docMk/>
            <pc:sldMk cId="3500641818" sldId="261"/>
            <ac:spMk id="8" creationId="{898ED03A-A2FA-BCBF-EEFD-F3A3937A6BA5}"/>
          </ac:spMkLst>
        </pc:spChg>
        <pc:picChg chg="add del mod modCrop">
          <ac:chgData name="Trần Thị Bích" userId="9d8effc8-766d-4e1d-b902-18f00c0dc3e8" providerId="ADAL" clId="{5AF1633E-B98C-4389-BC22-5ECBA160077D}" dt="2025-08-20T13:53:59.556" v="190" actId="478"/>
          <ac:picMkLst>
            <pc:docMk/>
            <pc:sldMk cId="3500641818" sldId="261"/>
            <ac:picMk id="4" creationId="{1528EA5C-65B7-ABFA-BC69-30ABBB8B9C0F}"/>
          </ac:picMkLst>
        </pc:picChg>
        <pc:picChg chg="add mod">
          <ac:chgData name="Trần Thị Bích" userId="9d8effc8-766d-4e1d-b902-18f00c0dc3e8" providerId="ADAL" clId="{5AF1633E-B98C-4389-BC22-5ECBA160077D}" dt="2025-08-20T13:55:08.198" v="197" actId="1440"/>
          <ac:picMkLst>
            <pc:docMk/>
            <pc:sldMk cId="3500641818" sldId="261"/>
            <ac:picMk id="7" creationId="{B6B6C004-F367-9E8B-7040-06B3A9455562}"/>
          </ac:picMkLst>
        </pc:picChg>
      </pc:sldChg>
      <pc:sldChg chg="addSp delSp modSp new mod modAnim">
        <pc:chgData name="Trần Thị Bích" userId="9d8effc8-766d-4e1d-b902-18f00c0dc3e8" providerId="ADAL" clId="{5AF1633E-B98C-4389-BC22-5ECBA160077D}" dt="2025-08-20T14:14:00.456" v="676" actId="1076"/>
        <pc:sldMkLst>
          <pc:docMk/>
          <pc:sldMk cId="1517275898" sldId="262"/>
        </pc:sldMkLst>
        <pc:spChg chg="add mod">
          <ac:chgData name="Trần Thị Bích" userId="9d8effc8-766d-4e1d-b902-18f00c0dc3e8" providerId="ADAL" clId="{5AF1633E-B98C-4389-BC22-5ECBA160077D}" dt="2025-08-20T14:13:49.042" v="674" actId="164"/>
          <ac:spMkLst>
            <pc:docMk/>
            <pc:sldMk cId="1517275898" sldId="262"/>
            <ac:spMk id="3" creationId="{30468760-2647-3FDE-06B8-6ADD8F65BB2C}"/>
          </ac:spMkLst>
        </pc:spChg>
        <pc:spChg chg="add del mod">
          <ac:chgData name="Trần Thị Bích" userId="9d8effc8-766d-4e1d-b902-18f00c0dc3e8" providerId="ADAL" clId="{5AF1633E-B98C-4389-BC22-5ECBA160077D}" dt="2025-08-20T14:10:46.557" v="666" actId="478"/>
          <ac:spMkLst>
            <pc:docMk/>
            <pc:sldMk cId="1517275898" sldId="262"/>
            <ac:spMk id="4" creationId="{03BAAC9B-3D72-4CC6-712A-2C1D4E0A0714}"/>
          </ac:spMkLst>
        </pc:spChg>
        <pc:spChg chg="add mod">
          <ac:chgData name="Trần Thị Bích" userId="9d8effc8-766d-4e1d-b902-18f00c0dc3e8" providerId="ADAL" clId="{5AF1633E-B98C-4389-BC22-5ECBA160077D}" dt="2025-08-20T14:13:49.042" v="674" actId="164"/>
          <ac:spMkLst>
            <pc:docMk/>
            <pc:sldMk cId="1517275898" sldId="262"/>
            <ac:spMk id="5" creationId="{D1D99F74-CEB5-1A0F-50C3-F0131B64F97F}"/>
          </ac:spMkLst>
        </pc:spChg>
        <pc:grpChg chg="add mod">
          <ac:chgData name="Trần Thị Bích" userId="9d8effc8-766d-4e1d-b902-18f00c0dc3e8" providerId="ADAL" clId="{5AF1633E-B98C-4389-BC22-5ECBA160077D}" dt="2025-08-20T14:13:49.042" v="674" actId="164"/>
          <ac:grpSpMkLst>
            <pc:docMk/>
            <pc:sldMk cId="1517275898" sldId="262"/>
            <ac:grpSpMk id="6" creationId="{07584166-F739-611B-EBB6-318304FA18A6}"/>
          </ac:grpSpMkLst>
        </pc:grpChg>
        <pc:picChg chg="add mod">
          <ac:chgData name="Trần Thị Bích" userId="9d8effc8-766d-4e1d-b902-18f00c0dc3e8" providerId="ADAL" clId="{5AF1633E-B98C-4389-BC22-5ECBA160077D}" dt="2025-08-20T14:14:00.456" v="676" actId="1076"/>
          <ac:picMkLst>
            <pc:docMk/>
            <pc:sldMk cId="1517275898" sldId="262"/>
            <ac:picMk id="2" creationId="{626DC3C2-F7A6-8E57-F30E-EF6FBD0FA1BF}"/>
          </ac:picMkLst>
        </pc:picChg>
      </pc:sldChg>
      <pc:sldChg chg="addSp delSp modSp new mod ord delAnim modAnim">
        <pc:chgData name="Trần Thị Bích" userId="9d8effc8-766d-4e1d-b902-18f00c0dc3e8" providerId="ADAL" clId="{5AF1633E-B98C-4389-BC22-5ECBA160077D}" dt="2025-08-21T03:15:43.797" v="2897"/>
        <pc:sldMkLst>
          <pc:docMk/>
          <pc:sldMk cId="4011090187" sldId="263"/>
        </pc:sldMkLst>
        <pc:spChg chg="add del mod">
          <ac:chgData name="Trần Thị Bích" userId="9d8effc8-766d-4e1d-b902-18f00c0dc3e8" providerId="ADAL" clId="{5AF1633E-B98C-4389-BC22-5ECBA160077D}" dt="2025-08-20T14:23:03.687" v="679" actId="478"/>
          <ac:spMkLst>
            <pc:docMk/>
            <pc:sldMk cId="4011090187" sldId="263"/>
            <ac:spMk id="2" creationId="{85D45551-3F2A-60E3-EC34-217E55E51766}"/>
          </ac:spMkLst>
        </pc:spChg>
        <pc:spChg chg="add del mod">
          <ac:chgData name="Trần Thị Bích" userId="9d8effc8-766d-4e1d-b902-18f00c0dc3e8" providerId="ADAL" clId="{5AF1633E-B98C-4389-BC22-5ECBA160077D}" dt="2025-08-20T14:26:30.183" v="901" actId="478"/>
          <ac:spMkLst>
            <pc:docMk/>
            <pc:sldMk cId="4011090187" sldId="263"/>
            <ac:spMk id="5" creationId="{E6285561-4F54-719C-79C6-470356AC96B0}"/>
          </ac:spMkLst>
        </pc:spChg>
        <pc:picChg chg="add del mod">
          <ac:chgData name="Trần Thị Bích" userId="9d8effc8-766d-4e1d-b902-18f00c0dc3e8" providerId="ADAL" clId="{5AF1633E-B98C-4389-BC22-5ECBA160077D}" dt="2025-08-20T14:26:30.183" v="901" actId="478"/>
          <ac:picMkLst>
            <pc:docMk/>
            <pc:sldMk cId="4011090187" sldId="263"/>
            <ac:picMk id="4" creationId="{07810232-D4B7-4F88-5652-AAB94D1CD585}"/>
          </ac:picMkLst>
        </pc:picChg>
        <pc:picChg chg="add mod">
          <ac:chgData name="Trần Thị Bích" userId="9d8effc8-766d-4e1d-b902-18f00c0dc3e8" providerId="ADAL" clId="{5AF1633E-B98C-4389-BC22-5ECBA160077D}" dt="2025-08-21T03:14:45.847" v="2887" actId="1076"/>
          <ac:picMkLst>
            <pc:docMk/>
            <pc:sldMk cId="4011090187" sldId="263"/>
            <ac:picMk id="1026" creationId="{6C26FA28-0DBC-1AB4-5E16-3DBEB5078603}"/>
          </ac:picMkLst>
        </pc:picChg>
        <pc:picChg chg="add mod">
          <ac:chgData name="Trần Thị Bích" userId="9d8effc8-766d-4e1d-b902-18f00c0dc3e8" providerId="ADAL" clId="{5AF1633E-B98C-4389-BC22-5ECBA160077D}" dt="2025-08-21T03:14:41.041" v="2884" actId="1076"/>
          <ac:picMkLst>
            <pc:docMk/>
            <pc:sldMk cId="4011090187" sldId="263"/>
            <ac:picMk id="1028" creationId="{4A376F8C-3836-15D3-87AA-326DF05D3CC7}"/>
          </ac:picMkLst>
        </pc:picChg>
        <pc:picChg chg="add mod">
          <ac:chgData name="Trần Thị Bích" userId="9d8effc8-766d-4e1d-b902-18f00c0dc3e8" providerId="ADAL" clId="{5AF1633E-B98C-4389-BC22-5ECBA160077D}" dt="2025-08-21T03:15:11.854" v="2892" actId="1076"/>
          <ac:picMkLst>
            <pc:docMk/>
            <pc:sldMk cId="4011090187" sldId="263"/>
            <ac:picMk id="1030" creationId="{419B3760-5597-B355-C0EB-7F350CFB9243}"/>
          </ac:picMkLst>
        </pc:picChg>
        <pc:picChg chg="add mod">
          <ac:chgData name="Trần Thị Bích" userId="9d8effc8-766d-4e1d-b902-18f00c0dc3e8" providerId="ADAL" clId="{5AF1633E-B98C-4389-BC22-5ECBA160077D}" dt="2025-08-21T03:15:35.503" v="2896" actId="14100"/>
          <ac:picMkLst>
            <pc:docMk/>
            <pc:sldMk cId="4011090187" sldId="263"/>
            <ac:picMk id="1032" creationId="{2993A712-3102-A6CC-62D4-F6BEA47F002B}"/>
          </ac:picMkLst>
        </pc:picChg>
      </pc:sldChg>
      <pc:sldChg chg="addSp modSp new mod modAnim modNotesTx">
        <pc:chgData name="Trần Thị Bích" userId="9d8effc8-766d-4e1d-b902-18f00c0dc3e8" providerId="ADAL" clId="{5AF1633E-B98C-4389-BC22-5ECBA160077D}" dt="2025-08-21T03:05:06.048" v="2635"/>
        <pc:sldMkLst>
          <pc:docMk/>
          <pc:sldMk cId="429175152" sldId="264"/>
        </pc:sldMkLst>
        <pc:picChg chg="add mod">
          <ac:chgData name="Trần Thị Bích" userId="9d8effc8-766d-4e1d-b902-18f00c0dc3e8" providerId="ADAL" clId="{5AF1633E-B98C-4389-BC22-5ECBA160077D}" dt="2025-08-21T02:18:17.872" v="947" actId="1076"/>
          <ac:picMkLst>
            <pc:docMk/>
            <pc:sldMk cId="429175152" sldId="264"/>
            <ac:picMk id="2" creationId="{D668FAA1-B927-5AB6-80F9-EAEAE42E97FC}"/>
          </ac:picMkLst>
        </pc:picChg>
        <pc:picChg chg="add mod">
          <ac:chgData name="Trần Thị Bích" userId="9d8effc8-766d-4e1d-b902-18f00c0dc3e8" providerId="ADAL" clId="{5AF1633E-B98C-4389-BC22-5ECBA160077D}" dt="2025-08-20T14:48:53.243" v="926" actId="1076"/>
          <ac:picMkLst>
            <pc:docMk/>
            <pc:sldMk cId="429175152" sldId="264"/>
            <ac:picMk id="3" creationId="{E1AE88C8-13C4-54D5-9822-9D8CB8EE264B}"/>
          </ac:picMkLst>
        </pc:picChg>
        <pc:picChg chg="add mod">
          <ac:chgData name="Trần Thị Bích" userId="9d8effc8-766d-4e1d-b902-18f00c0dc3e8" providerId="ADAL" clId="{5AF1633E-B98C-4389-BC22-5ECBA160077D}" dt="2025-08-21T03:05:06.048" v="2635"/>
          <ac:picMkLst>
            <pc:docMk/>
            <pc:sldMk cId="429175152" sldId="264"/>
            <ac:picMk id="4" creationId="{93177E28-0A7F-A4E6-9FE8-20846612DD4C}"/>
          </ac:picMkLst>
        </pc:picChg>
        <pc:picChg chg="add mod">
          <ac:chgData name="Trần Thị Bích" userId="9d8effc8-766d-4e1d-b902-18f00c0dc3e8" providerId="ADAL" clId="{5AF1633E-B98C-4389-BC22-5ECBA160077D}" dt="2025-08-21T02:57:24.987" v="2423"/>
          <ac:picMkLst>
            <pc:docMk/>
            <pc:sldMk cId="429175152" sldId="264"/>
            <ac:picMk id="5" creationId="{DDFD6D70-8554-4B8E-4B3C-2CB3D6A048D6}"/>
          </ac:picMkLst>
        </pc:picChg>
        <pc:picChg chg="add mod">
          <ac:chgData name="Trần Thị Bích" userId="9d8effc8-766d-4e1d-b902-18f00c0dc3e8" providerId="ADAL" clId="{5AF1633E-B98C-4389-BC22-5ECBA160077D}" dt="2025-08-21T02:57:33.060" v="2424"/>
          <ac:picMkLst>
            <pc:docMk/>
            <pc:sldMk cId="429175152" sldId="264"/>
            <ac:picMk id="7" creationId="{2602D12C-0378-E0C3-B66B-2A322409FB6F}"/>
          </ac:picMkLst>
        </pc:picChg>
        <pc:picChg chg="add mod">
          <ac:chgData name="Trần Thị Bích" userId="9d8effc8-766d-4e1d-b902-18f00c0dc3e8" providerId="ADAL" clId="{5AF1633E-B98C-4389-BC22-5ECBA160077D}" dt="2025-08-21T02:57:38.625" v="2425"/>
          <ac:picMkLst>
            <pc:docMk/>
            <pc:sldMk cId="429175152" sldId="264"/>
            <ac:picMk id="9" creationId="{D71984F1-E0CD-CF71-F77A-B9DD77AB061D}"/>
          </ac:picMkLst>
        </pc:picChg>
      </pc:sldChg>
      <pc:sldChg chg="new del">
        <pc:chgData name="Trần Thị Bích" userId="9d8effc8-766d-4e1d-b902-18f00c0dc3e8" providerId="ADAL" clId="{5AF1633E-B98C-4389-BC22-5ECBA160077D}" dt="2025-08-21T02:20:26.583" v="950" actId="680"/>
        <pc:sldMkLst>
          <pc:docMk/>
          <pc:sldMk cId="884701278" sldId="265"/>
        </pc:sldMkLst>
      </pc:sldChg>
      <pc:sldChg chg="addSp delSp modSp new mod modAnim modNotesTx">
        <pc:chgData name="Trần Thị Bích" userId="9d8effc8-766d-4e1d-b902-18f00c0dc3e8" providerId="ADAL" clId="{5AF1633E-B98C-4389-BC22-5ECBA160077D}" dt="2025-08-21T02:59:22.567" v="2629" actId="20577"/>
        <pc:sldMkLst>
          <pc:docMk/>
          <pc:sldMk cId="3481348469" sldId="265"/>
        </pc:sldMkLst>
        <pc:spChg chg="add mod">
          <ac:chgData name="Trần Thị Bích" userId="9d8effc8-766d-4e1d-b902-18f00c0dc3e8" providerId="ADAL" clId="{5AF1633E-B98C-4389-BC22-5ECBA160077D}" dt="2025-08-21T02:24:25.781" v="1145" actId="20577"/>
          <ac:spMkLst>
            <pc:docMk/>
            <pc:sldMk cId="3481348469" sldId="265"/>
            <ac:spMk id="4" creationId="{5D4FCBB7-EC77-7C91-9E7E-54C9B782D2DB}"/>
          </ac:spMkLst>
        </pc:spChg>
        <pc:spChg chg="mod">
          <ac:chgData name="Trần Thị Bích" userId="9d8effc8-766d-4e1d-b902-18f00c0dc3e8" providerId="ADAL" clId="{5AF1633E-B98C-4389-BC22-5ECBA160077D}" dt="2025-08-21T02:25:48.656" v="1146"/>
          <ac:spMkLst>
            <pc:docMk/>
            <pc:sldMk cId="3481348469" sldId="265"/>
            <ac:spMk id="7" creationId="{E1708272-81E5-E0AF-3D2B-E677C9188C35}"/>
          </ac:spMkLst>
        </pc:spChg>
        <pc:spChg chg="mod">
          <ac:chgData name="Trần Thị Bích" userId="9d8effc8-766d-4e1d-b902-18f00c0dc3e8" providerId="ADAL" clId="{5AF1633E-B98C-4389-BC22-5ECBA160077D}" dt="2025-08-21T02:25:48.656" v="1146"/>
          <ac:spMkLst>
            <pc:docMk/>
            <pc:sldMk cId="3481348469" sldId="265"/>
            <ac:spMk id="8" creationId="{296C3DF9-A6F3-DEAC-3363-0C8443701199}"/>
          </ac:spMkLst>
        </pc:spChg>
        <pc:spChg chg="add mod">
          <ac:chgData name="Trần Thị Bích" userId="9d8effc8-766d-4e1d-b902-18f00c0dc3e8" providerId="ADAL" clId="{5AF1633E-B98C-4389-BC22-5ECBA160077D}" dt="2025-08-21T02:54:07.190" v="1982" actId="1076"/>
          <ac:spMkLst>
            <pc:docMk/>
            <pc:sldMk cId="3481348469" sldId="265"/>
            <ac:spMk id="9" creationId="{B2357210-AD79-6420-6412-CBC41E4F5C83}"/>
          </ac:spMkLst>
        </pc:spChg>
        <pc:grpChg chg="add mod">
          <ac:chgData name="Trần Thị Bích" userId="9d8effc8-766d-4e1d-b902-18f00c0dc3e8" providerId="ADAL" clId="{5AF1633E-B98C-4389-BC22-5ECBA160077D}" dt="2025-08-21T02:29:08.476" v="1586" actId="164"/>
          <ac:grpSpMkLst>
            <pc:docMk/>
            <pc:sldMk cId="3481348469" sldId="265"/>
            <ac:grpSpMk id="6" creationId="{3EB608D3-9337-CED3-037C-D6EFB8013EB7}"/>
          </ac:grpSpMkLst>
        </pc:grpChg>
        <pc:grpChg chg="add mod">
          <ac:chgData name="Trần Thị Bích" userId="9d8effc8-766d-4e1d-b902-18f00c0dc3e8" providerId="ADAL" clId="{5AF1633E-B98C-4389-BC22-5ECBA160077D}" dt="2025-08-21T02:29:08.476" v="1586" actId="164"/>
          <ac:grpSpMkLst>
            <pc:docMk/>
            <pc:sldMk cId="3481348469" sldId="265"/>
            <ac:grpSpMk id="10" creationId="{3D953769-4285-419A-4F12-7CB8C6C15EB7}"/>
          </ac:grpSpMkLst>
        </pc:grpChg>
        <pc:picChg chg="add mod">
          <ac:chgData name="Trần Thị Bích" userId="9d8effc8-766d-4e1d-b902-18f00c0dc3e8" providerId="ADAL" clId="{5AF1633E-B98C-4389-BC22-5ECBA160077D}" dt="2025-08-21T02:28:30.205" v="1572" actId="1076"/>
          <ac:picMkLst>
            <pc:docMk/>
            <pc:sldMk cId="3481348469" sldId="265"/>
            <ac:picMk id="2" creationId="{71AFD810-01B0-0DBA-0B3F-30E95A0B9525}"/>
          </ac:picMkLst>
        </pc:picChg>
        <pc:picChg chg="add del mod">
          <ac:chgData name="Trần Thị Bích" userId="9d8effc8-766d-4e1d-b902-18f00c0dc3e8" providerId="ADAL" clId="{5AF1633E-B98C-4389-BC22-5ECBA160077D}" dt="2025-08-21T02:22:14.892" v="962" actId="21"/>
          <ac:picMkLst>
            <pc:docMk/>
            <pc:sldMk cId="3481348469" sldId="265"/>
            <ac:picMk id="3" creationId="{52EFC87B-D1FB-A504-8458-B81E193B0C67}"/>
          </ac:picMkLst>
        </pc:picChg>
        <pc:picChg chg="add mod">
          <ac:chgData name="Trần Thị Bích" userId="9d8effc8-766d-4e1d-b902-18f00c0dc3e8" providerId="ADAL" clId="{5AF1633E-B98C-4389-BC22-5ECBA160077D}" dt="2025-08-21T02:57:46.163" v="2426"/>
          <ac:picMkLst>
            <pc:docMk/>
            <pc:sldMk cId="3481348469" sldId="265"/>
            <ac:picMk id="5" creationId="{52EFC87B-D1FB-A504-8458-B81E193B0C67}"/>
          </ac:picMkLst>
        </pc:picChg>
      </pc:sldChg>
      <pc:sldChg chg="addSp modSp new mod modAnim">
        <pc:chgData name="Trần Thị Bích" userId="9d8effc8-766d-4e1d-b902-18f00c0dc3e8" providerId="ADAL" clId="{5AF1633E-B98C-4389-BC22-5ECBA160077D}" dt="2025-08-21T02:57:56.950" v="2427"/>
        <pc:sldMkLst>
          <pc:docMk/>
          <pc:sldMk cId="1266823520" sldId="266"/>
        </pc:sldMkLst>
        <pc:spChg chg="add mod">
          <ac:chgData name="Trần Thị Bích" userId="9d8effc8-766d-4e1d-b902-18f00c0dc3e8" providerId="ADAL" clId="{5AF1633E-B98C-4389-BC22-5ECBA160077D}" dt="2025-08-21T02:53:36.045" v="1977" actId="1076"/>
          <ac:spMkLst>
            <pc:docMk/>
            <pc:sldMk cId="1266823520" sldId="266"/>
            <ac:spMk id="3" creationId="{F04A7F3A-038F-56F8-ED2A-1620BBECDC14}"/>
          </ac:spMkLst>
        </pc:spChg>
        <pc:spChg chg="add mod">
          <ac:chgData name="Trần Thị Bích" userId="9d8effc8-766d-4e1d-b902-18f00c0dc3e8" providerId="ADAL" clId="{5AF1633E-B98C-4389-BC22-5ECBA160077D}" dt="2025-08-21T02:56:54.249" v="2420" actId="208"/>
          <ac:spMkLst>
            <pc:docMk/>
            <pc:sldMk cId="1266823520" sldId="266"/>
            <ac:spMk id="5" creationId="{9F26D935-B1FC-D925-D59A-4D74C5AC9F68}"/>
          </ac:spMkLst>
        </pc:spChg>
        <pc:picChg chg="add mod">
          <ac:chgData name="Trần Thị Bích" userId="9d8effc8-766d-4e1d-b902-18f00c0dc3e8" providerId="ADAL" clId="{5AF1633E-B98C-4389-BC22-5ECBA160077D}" dt="2025-08-21T02:30:16.010" v="1592"/>
          <ac:picMkLst>
            <pc:docMk/>
            <pc:sldMk cId="1266823520" sldId="266"/>
            <ac:picMk id="2" creationId="{7F0D7227-00F7-FD96-9CE3-0E82DF55F787}"/>
          </ac:picMkLst>
        </pc:picChg>
        <pc:picChg chg="add mod">
          <ac:chgData name="Trần Thị Bích" userId="9d8effc8-766d-4e1d-b902-18f00c0dc3e8" providerId="ADAL" clId="{5AF1633E-B98C-4389-BC22-5ECBA160077D}" dt="2025-08-21T02:57:56.950" v="2427"/>
          <ac:picMkLst>
            <pc:docMk/>
            <pc:sldMk cId="1266823520" sldId="266"/>
            <ac:picMk id="4" creationId="{52B3B2EB-7B88-84FC-7CB1-87DBE616334E}"/>
          </ac:picMkLst>
        </pc:picChg>
      </pc:sldChg>
      <pc:sldChg chg="addSp modSp add mod modAnim">
        <pc:chgData name="Trần Thị Bích" userId="9d8effc8-766d-4e1d-b902-18f00c0dc3e8" providerId="ADAL" clId="{5AF1633E-B98C-4389-BC22-5ECBA160077D}" dt="2025-08-21T02:58:06.467" v="2428"/>
        <pc:sldMkLst>
          <pc:docMk/>
          <pc:sldMk cId="181201963" sldId="267"/>
        </pc:sldMkLst>
        <pc:spChg chg="mod">
          <ac:chgData name="Trần Thị Bích" userId="9d8effc8-766d-4e1d-b902-18f00c0dc3e8" providerId="ADAL" clId="{5AF1633E-B98C-4389-BC22-5ECBA160077D}" dt="2025-08-21T02:32:57.742" v="1846" actId="20577"/>
          <ac:spMkLst>
            <pc:docMk/>
            <pc:sldMk cId="181201963" sldId="267"/>
            <ac:spMk id="3" creationId="{F31B8924-5022-6DA6-03B4-52D7EC8178AB}"/>
          </ac:spMkLst>
        </pc:spChg>
        <pc:spChg chg="add mod">
          <ac:chgData name="Trần Thị Bích" userId="9d8effc8-766d-4e1d-b902-18f00c0dc3e8" providerId="ADAL" clId="{5AF1633E-B98C-4389-BC22-5ECBA160077D}" dt="2025-08-21T02:50:40.790" v="1970" actId="208"/>
          <ac:spMkLst>
            <pc:docMk/>
            <pc:sldMk cId="181201963" sldId="267"/>
            <ac:spMk id="4" creationId="{D2C3F725-D14E-EC45-4579-8781FB88C181}"/>
          </ac:spMkLst>
        </pc:spChg>
        <pc:spChg chg="add mod">
          <ac:chgData name="Trần Thị Bích" userId="9d8effc8-766d-4e1d-b902-18f00c0dc3e8" providerId="ADAL" clId="{5AF1633E-B98C-4389-BC22-5ECBA160077D}" dt="2025-08-21T02:35:11.865" v="1891" actId="164"/>
          <ac:spMkLst>
            <pc:docMk/>
            <pc:sldMk cId="181201963" sldId="267"/>
            <ac:spMk id="5" creationId="{1CF4B812-E972-4D39-69DA-138F1801660F}"/>
          </ac:spMkLst>
        </pc:spChg>
        <pc:spChg chg="mod">
          <ac:chgData name="Trần Thị Bích" userId="9d8effc8-766d-4e1d-b902-18f00c0dc3e8" providerId="ADAL" clId="{5AF1633E-B98C-4389-BC22-5ECBA160077D}" dt="2025-08-21T02:48:31.665" v="1958" actId="208"/>
          <ac:spMkLst>
            <pc:docMk/>
            <pc:sldMk cId="181201963" sldId="267"/>
            <ac:spMk id="8" creationId="{A5478C0D-84C9-7043-4299-6AA4343215E7}"/>
          </ac:spMkLst>
        </pc:spChg>
        <pc:spChg chg="mod">
          <ac:chgData name="Trần Thị Bích" userId="9d8effc8-766d-4e1d-b902-18f00c0dc3e8" providerId="ADAL" clId="{5AF1633E-B98C-4389-BC22-5ECBA160077D}" dt="2025-08-21T02:35:21.832" v="1909" actId="1076"/>
          <ac:spMkLst>
            <pc:docMk/>
            <pc:sldMk cId="181201963" sldId="267"/>
            <ac:spMk id="9" creationId="{F8BCC1BE-F146-9D5E-8436-97BBF8F90347}"/>
          </ac:spMkLst>
        </pc:spChg>
        <pc:spChg chg="mod">
          <ac:chgData name="Trần Thị Bích" userId="9d8effc8-766d-4e1d-b902-18f00c0dc3e8" providerId="ADAL" clId="{5AF1633E-B98C-4389-BC22-5ECBA160077D}" dt="2025-08-21T02:48:39.362" v="1960" actId="208"/>
          <ac:spMkLst>
            <pc:docMk/>
            <pc:sldMk cId="181201963" sldId="267"/>
            <ac:spMk id="11" creationId="{D48FC5DA-4081-41E8-408F-2023EEE2E415}"/>
          </ac:spMkLst>
        </pc:spChg>
        <pc:spChg chg="mod">
          <ac:chgData name="Trần Thị Bích" userId="9d8effc8-766d-4e1d-b902-18f00c0dc3e8" providerId="ADAL" clId="{5AF1633E-B98C-4389-BC22-5ECBA160077D}" dt="2025-08-21T02:48:01.652" v="1927" actId="20577"/>
          <ac:spMkLst>
            <pc:docMk/>
            <pc:sldMk cId="181201963" sldId="267"/>
            <ac:spMk id="12" creationId="{C40B747E-BD06-5DD0-7B0E-0524F93AFD75}"/>
          </ac:spMkLst>
        </pc:spChg>
        <pc:spChg chg="mod">
          <ac:chgData name="Trần Thị Bích" userId="9d8effc8-766d-4e1d-b902-18f00c0dc3e8" providerId="ADAL" clId="{5AF1633E-B98C-4389-BC22-5ECBA160077D}" dt="2025-08-21T02:48:46.577" v="1962" actId="208"/>
          <ac:spMkLst>
            <pc:docMk/>
            <pc:sldMk cId="181201963" sldId="267"/>
            <ac:spMk id="14" creationId="{9B90C0B3-0917-CA61-1E21-71215B120CB5}"/>
          </ac:spMkLst>
        </pc:spChg>
        <pc:spChg chg="mod">
          <ac:chgData name="Trần Thị Bích" userId="9d8effc8-766d-4e1d-b902-18f00c0dc3e8" providerId="ADAL" clId="{5AF1633E-B98C-4389-BC22-5ECBA160077D}" dt="2025-08-21T02:48:09.089" v="1952" actId="20577"/>
          <ac:spMkLst>
            <pc:docMk/>
            <pc:sldMk cId="181201963" sldId="267"/>
            <ac:spMk id="15" creationId="{5190CD3B-0A12-DA78-2FE6-DC263CB4F0BC}"/>
          </ac:spMkLst>
        </pc:spChg>
        <pc:grpChg chg="add mod">
          <ac:chgData name="Trần Thị Bích" userId="9d8effc8-766d-4e1d-b902-18f00c0dc3e8" providerId="ADAL" clId="{5AF1633E-B98C-4389-BC22-5ECBA160077D}" dt="2025-08-21T02:48:16.364" v="1954" actId="14100"/>
          <ac:grpSpMkLst>
            <pc:docMk/>
            <pc:sldMk cId="181201963" sldId="267"/>
            <ac:grpSpMk id="6" creationId="{4CE20D51-610B-F07A-1CB0-49DFC311F1E2}"/>
          </ac:grpSpMkLst>
        </pc:grpChg>
        <pc:grpChg chg="add mod">
          <ac:chgData name="Trần Thị Bích" userId="9d8effc8-766d-4e1d-b902-18f00c0dc3e8" providerId="ADAL" clId="{5AF1633E-B98C-4389-BC22-5ECBA160077D}" dt="2025-08-21T02:48:18.389" v="1955" actId="14100"/>
          <ac:grpSpMkLst>
            <pc:docMk/>
            <pc:sldMk cId="181201963" sldId="267"/>
            <ac:grpSpMk id="7" creationId="{1060FD70-9C16-E95C-FA62-36DA6CE0C224}"/>
          </ac:grpSpMkLst>
        </pc:grpChg>
        <pc:grpChg chg="add mod">
          <ac:chgData name="Trần Thị Bích" userId="9d8effc8-766d-4e1d-b902-18f00c0dc3e8" providerId="ADAL" clId="{5AF1633E-B98C-4389-BC22-5ECBA160077D}" dt="2025-08-21T02:47:58.671" v="1911" actId="1076"/>
          <ac:grpSpMkLst>
            <pc:docMk/>
            <pc:sldMk cId="181201963" sldId="267"/>
            <ac:grpSpMk id="10" creationId="{AF5297E2-BD37-1F2C-46B8-ACE306AE3446}"/>
          </ac:grpSpMkLst>
        </pc:grpChg>
        <pc:grpChg chg="add mod">
          <ac:chgData name="Trần Thị Bích" userId="9d8effc8-766d-4e1d-b902-18f00c0dc3e8" providerId="ADAL" clId="{5AF1633E-B98C-4389-BC22-5ECBA160077D}" dt="2025-08-21T02:49:06.308" v="1967" actId="1076"/>
          <ac:grpSpMkLst>
            <pc:docMk/>
            <pc:sldMk cId="181201963" sldId="267"/>
            <ac:grpSpMk id="13" creationId="{E0A5C72D-F03F-D4C0-14B1-98C52B3F7E38}"/>
          </ac:grpSpMkLst>
        </pc:grpChg>
        <pc:picChg chg="add mod">
          <ac:chgData name="Trần Thị Bích" userId="9d8effc8-766d-4e1d-b902-18f00c0dc3e8" providerId="ADAL" clId="{5AF1633E-B98C-4389-BC22-5ECBA160077D}" dt="2025-08-21T02:58:06.467" v="2428"/>
          <ac:picMkLst>
            <pc:docMk/>
            <pc:sldMk cId="181201963" sldId="267"/>
            <ac:picMk id="16" creationId="{8F577037-1103-66ED-4FCA-7030749E2D6C}"/>
          </ac:picMkLst>
        </pc:picChg>
      </pc:sldChg>
      <pc:sldChg chg="addSp delSp modSp add mod ord delAnim modAnim">
        <pc:chgData name="Trần Thị Bích" userId="9d8effc8-766d-4e1d-b902-18f00c0dc3e8" providerId="ADAL" clId="{5AF1633E-B98C-4389-BC22-5ECBA160077D}" dt="2025-08-21T03:08:52.444" v="2643"/>
        <pc:sldMkLst>
          <pc:docMk/>
          <pc:sldMk cId="933299014" sldId="268"/>
        </pc:sldMkLst>
        <pc:picChg chg="del">
          <ac:chgData name="Trần Thị Bích" userId="9d8effc8-766d-4e1d-b902-18f00c0dc3e8" providerId="ADAL" clId="{5AF1633E-B98C-4389-BC22-5ECBA160077D}" dt="2025-08-21T03:06:38.536" v="2640" actId="478"/>
          <ac:picMkLst>
            <pc:docMk/>
            <pc:sldMk cId="933299014" sldId="268"/>
            <ac:picMk id="2" creationId="{D668FAA1-B927-5AB6-80F9-EAEAE42E97FC}"/>
          </ac:picMkLst>
        </pc:picChg>
        <pc:picChg chg="del">
          <ac:chgData name="Trần Thị Bích" userId="9d8effc8-766d-4e1d-b902-18f00c0dc3e8" providerId="ADAL" clId="{5AF1633E-B98C-4389-BC22-5ECBA160077D}" dt="2025-08-21T03:05:08.761" v="2636" actId="478"/>
          <ac:picMkLst>
            <pc:docMk/>
            <pc:sldMk cId="933299014" sldId="268"/>
            <ac:picMk id="4" creationId="{93177E28-0A7F-A4E6-9FE8-20846612DD4C}"/>
          </ac:picMkLst>
        </pc:picChg>
        <pc:picChg chg="mod">
          <ac:chgData name="Trần Thị Bích" userId="9d8effc8-766d-4e1d-b902-18f00c0dc3e8" providerId="ADAL" clId="{5AF1633E-B98C-4389-BC22-5ECBA160077D}" dt="2025-08-21T03:05:12.819" v="2637" actId="3626"/>
          <ac:picMkLst>
            <pc:docMk/>
            <pc:sldMk cId="933299014" sldId="268"/>
            <ac:picMk id="5" creationId="{DDFD6D70-8554-4B8E-4B3C-2CB3D6A048D6}"/>
          </ac:picMkLst>
        </pc:picChg>
        <pc:picChg chg="add mod">
          <ac:chgData name="Trần Thị Bích" userId="9d8effc8-766d-4e1d-b902-18f00c0dc3e8" providerId="ADAL" clId="{5AF1633E-B98C-4389-BC22-5ECBA160077D}" dt="2025-08-21T03:08:43.747" v="2642" actId="1076"/>
          <ac:picMkLst>
            <pc:docMk/>
            <pc:sldMk cId="933299014" sldId="268"/>
            <ac:picMk id="6" creationId="{9AD87143-DB41-897D-B76F-E49266C0FDC0}"/>
          </ac:picMkLst>
        </pc:picChg>
        <pc:picChg chg="mod">
          <ac:chgData name="Trần Thị Bích" userId="9d8effc8-766d-4e1d-b902-18f00c0dc3e8" providerId="ADAL" clId="{5AF1633E-B98C-4389-BC22-5ECBA160077D}" dt="2025-08-21T03:05:14.719" v="2638" actId="3626"/>
          <ac:picMkLst>
            <pc:docMk/>
            <pc:sldMk cId="933299014" sldId="268"/>
            <ac:picMk id="7" creationId="{2602D12C-0378-E0C3-B66B-2A322409FB6F}"/>
          </ac:picMkLst>
        </pc:picChg>
        <pc:picChg chg="mod">
          <ac:chgData name="Trần Thị Bích" userId="9d8effc8-766d-4e1d-b902-18f00c0dc3e8" providerId="ADAL" clId="{5AF1633E-B98C-4389-BC22-5ECBA160077D}" dt="2025-08-21T03:05:17.551" v="2639" actId="3626"/>
          <ac:picMkLst>
            <pc:docMk/>
            <pc:sldMk cId="933299014" sldId="268"/>
            <ac:picMk id="9" creationId="{D71984F1-E0CD-CF71-F77A-B9DD77AB061D}"/>
          </ac:picMkLst>
        </pc:picChg>
      </pc:sldChg>
      <pc:sldChg chg="new del">
        <pc:chgData name="Trần Thị Bích" userId="9d8effc8-766d-4e1d-b902-18f00c0dc3e8" providerId="ADAL" clId="{5AF1633E-B98C-4389-BC22-5ECBA160077D}" dt="2025-08-21T03:47:22.235" v="4395" actId="47"/>
        <pc:sldMkLst>
          <pc:docMk/>
          <pc:sldMk cId="1560723953" sldId="269"/>
        </pc:sldMkLst>
      </pc:sldChg>
      <pc:sldChg chg="addSp modSp new mod modAnim">
        <pc:chgData name="Trần Thị Bích" userId="9d8effc8-766d-4e1d-b902-18f00c0dc3e8" providerId="ADAL" clId="{5AF1633E-B98C-4389-BC22-5ECBA160077D}" dt="2025-08-21T03:22:17.449" v="3010" actId="1076"/>
        <pc:sldMkLst>
          <pc:docMk/>
          <pc:sldMk cId="1392923087" sldId="270"/>
        </pc:sldMkLst>
        <pc:spChg chg="add mod">
          <ac:chgData name="Trần Thị Bích" userId="9d8effc8-766d-4e1d-b902-18f00c0dc3e8" providerId="ADAL" clId="{5AF1633E-B98C-4389-BC22-5ECBA160077D}" dt="2025-08-21T03:21:41.239" v="3006"/>
          <ac:spMkLst>
            <pc:docMk/>
            <pc:sldMk cId="1392923087" sldId="270"/>
            <ac:spMk id="6" creationId="{53D1C5C3-4D5A-95EF-EC27-26C2770AE098}"/>
          </ac:spMkLst>
        </pc:spChg>
        <pc:picChg chg="add mod">
          <ac:chgData name="Trần Thị Bích" userId="9d8effc8-766d-4e1d-b902-18f00c0dc3e8" providerId="ADAL" clId="{5AF1633E-B98C-4389-BC22-5ECBA160077D}" dt="2025-08-21T03:19:56.453" v="2912" actId="1076"/>
          <ac:picMkLst>
            <pc:docMk/>
            <pc:sldMk cId="1392923087" sldId="270"/>
            <ac:picMk id="3" creationId="{818A0CF0-F7B5-9649-7C26-B5E64DBC84AE}"/>
          </ac:picMkLst>
        </pc:picChg>
        <pc:picChg chg="add mod">
          <ac:chgData name="Trần Thị Bích" userId="9d8effc8-766d-4e1d-b902-18f00c0dc3e8" providerId="ADAL" clId="{5AF1633E-B98C-4389-BC22-5ECBA160077D}" dt="2025-08-21T03:19:57.532" v="2913" actId="1076"/>
          <ac:picMkLst>
            <pc:docMk/>
            <pc:sldMk cId="1392923087" sldId="270"/>
            <ac:picMk id="5" creationId="{CEDC168C-EA26-C862-806A-BC5423390429}"/>
          </ac:picMkLst>
        </pc:picChg>
        <pc:picChg chg="add mod">
          <ac:chgData name="Trần Thị Bích" userId="9d8effc8-766d-4e1d-b902-18f00c0dc3e8" providerId="ADAL" clId="{5AF1633E-B98C-4389-BC22-5ECBA160077D}" dt="2025-08-21T03:22:17.449" v="3010" actId="1076"/>
          <ac:picMkLst>
            <pc:docMk/>
            <pc:sldMk cId="1392923087" sldId="270"/>
            <ac:picMk id="7" creationId="{C6104759-0A3E-4C5A-D91F-CA82BC41F361}"/>
          </ac:picMkLst>
        </pc:picChg>
        <pc:picChg chg="add mod">
          <ac:chgData name="Trần Thị Bích" userId="9d8effc8-766d-4e1d-b902-18f00c0dc3e8" providerId="ADAL" clId="{5AF1633E-B98C-4389-BC22-5ECBA160077D}" dt="2025-08-21T03:22:17.449" v="3010" actId="1076"/>
          <ac:picMkLst>
            <pc:docMk/>
            <pc:sldMk cId="1392923087" sldId="270"/>
            <ac:picMk id="8" creationId="{63CF9CB0-DDF6-F47B-DC32-68115DB4AF77}"/>
          </ac:picMkLst>
        </pc:picChg>
      </pc:sldChg>
      <pc:sldChg chg="addSp delSp modSp new mod delAnim modAnim">
        <pc:chgData name="Trần Thị Bích" userId="9d8effc8-766d-4e1d-b902-18f00c0dc3e8" providerId="ADAL" clId="{5AF1633E-B98C-4389-BC22-5ECBA160077D}" dt="2025-08-21T03:29:36.039" v="3591" actId="1076"/>
        <pc:sldMkLst>
          <pc:docMk/>
          <pc:sldMk cId="1940521330" sldId="271"/>
        </pc:sldMkLst>
        <pc:spChg chg="add del mod">
          <ac:chgData name="Trần Thị Bích" userId="9d8effc8-766d-4e1d-b902-18f00c0dc3e8" providerId="ADAL" clId="{5AF1633E-B98C-4389-BC22-5ECBA160077D}" dt="2025-08-21T03:28:57.831" v="3558" actId="478"/>
          <ac:spMkLst>
            <pc:docMk/>
            <pc:sldMk cId="1940521330" sldId="271"/>
            <ac:spMk id="4" creationId="{312AF2C2-077D-6CC5-A42C-C955AF197EAC}"/>
          </ac:spMkLst>
        </pc:spChg>
        <pc:spChg chg="add mod">
          <ac:chgData name="Trần Thị Bích" userId="9d8effc8-766d-4e1d-b902-18f00c0dc3e8" providerId="ADAL" clId="{5AF1633E-B98C-4389-BC22-5ECBA160077D}" dt="2025-08-21T03:29:22.271" v="3587" actId="14100"/>
          <ac:spMkLst>
            <pc:docMk/>
            <pc:sldMk cId="1940521330" sldId="271"/>
            <ac:spMk id="5" creationId="{A7F37A14-B2CD-1453-5B7A-EDB2F573B78D}"/>
          </ac:spMkLst>
        </pc:spChg>
        <pc:picChg chg="add mod modCrop">
          <ac:chgData name="Trần Thị Bích" userId="9d8effc8-766d-4e1d-b902-18f00c0dc3e8" providerId="ADAL" clId="{5AF1633E-B98C-4389-BC22-5ECBA160077D}" dt="2025-08-21T03:23:41.489" v="3020" actId="1076"/>
          <ac:picMkLst>
            <pc:docMk/>
            <pc:sldMk cId="1940521330" sldId="271"/>
            <ac:picMk id="3" creationId="{1C30240A-5E79-BD5C-2EFC-2B6EA18FA083}"/>
          </ac:picMkLst>
        </pc:picChg>
        <pc:picChg chg="add mod">
          <ac:chgData name="Trần Thị Bích" userId="9d8effc8-766d-4e1d-b902-18f00c0dc3e8" providerId="ADAL" clId="{5AF1633E-B98C-4389-BC22-5ECBA160077D}" dt="2025-08-21T03:29:31.280" v="3589" actId="1076"/>
          <ac:picMkLst>
            <pc:docMk/>
            <pc:sldMk cId="1940521330" sldId="271"/>
            <ac:picMk id="6" creationId="{9CE0CD11-6CEA-8AE6-7458-2B033E20C20E}"/>
          </ac:picMkLst>
        </pc:picChg>
        <pc:picChg chg="add mod">
          <ac:chgData name="Trần Thị Bích" userId="9d8effc8-766d-4e1d-b902-18f00c0dc3e8" providerId="ADAL" clId="{5AF1633E-B98C-4389-BC22-5ECBA160077D}" dt="2025-08-21T03:29:31.280" v="3589" actId="1076"/>
          <ac:picMkLst>
            <pc:docMk/>
            <pc:sldMk cId="1940521330" sldId="271"/>
            <ac:picMk id="7" creationId="{2EAA69AB-2D8D-3CE9-16A1-34EDFA34F384}"/>
          </ac:picMkLst>
        </pc:picChg>
        <pc:picChg chg="add mod">
          <ac:chgData name="Trần Thị Bích" userId="9d8effc8-766d-4e1d-b902-18f00c0dc3e8" providerId="ADAL" clId="{5AF1633E-B98C-4389-BC22-5ECBA160077D}" dt="2025-08-21T03:29:36.039" v="3591" actId="1076"/>
          <ac:picMkLst>
            <pc:docMk/>
            <pc:sldMk cId="1940521330" sldId="271"/>
            <ac:picMk id="8" creationId="{125DE37B-640A-666D-1CAD-595EAACD3C0F}"/>
          </ac:picMkLst>
        </pc:picChg>
        <pc:picChg chg="add mod">
          <ac:chgData name="Trần Thị Bích" userId="9d8effc8-766d-4e1d-b902-18f00c0dc3e8" providerId="ADAL" clId="{5AF1633E-B98C-4389-BC22-5ECBA160077D}" dt="2025-08-21T03:29:36.039" v="3591" actId="1076"/>
          <ac:picMkLst>
            <pc:docMk/>
            <pc:sldMk cId="1940521330" sldId="271"/>
            <ac:picMk id="9" creationId="{9AA99E6E-1402-23EC-DA09-2BAA83055F36}"/>
          </ac:picMkLst>
        </pc:picChg>
      </pc:sldChg>
      <pc:sldChg chg="addSp modSp new mod modAnim">
        <pc:chgData name="Trần Thị Bích" userId="9d8effc8-766d-4e1d-b902-18f00c0dc3e8" providerId="ADAL" clId="{5AF1633E-B98C-4389-BC22-5ECBA160077D}" dt="2025-08-21T03:36:55.744" v="3666"/>
        <pc:sldMkLst>
          <pc:docMk/>
          <pc:sldMk cId="3618075371" sldId="272"/>
        </pc:sldMkLst>
        <pc:spChg chg="add mod">
          <ac:chgData name="Trần Thị Bích" userId="9d8effc8-766d-4e1d-b902-18f00c0dc3e8" providerId="ADAL" clId="{5AF1633E-B98C-4389-BC22-5ECBA160077D}" dt="2025-08-21T03:34:16.648" v="3634" actId="14100"/>
          <ac:spMkLst>
            <pc:docMk/>
            <pc:sldMk cId="3618075371" sldId="272"/>
            <ac:spMk id="2" creationId="{6E520A39-D6B0-69DD-D06C-15BFB9858D78}"/>
          </ac:spMkLst>
        </pc:spChg>
        <pc:picChg chg="add mod modCrop">
          <ac:chgData name="Trần Thị Bích" userId="9d8effc8-766d-4e1d-b902-18f00c0dc3e8" providerId="ADAL" clId="{5AF1633E-B98C-4389-BC22-5ECBA160077D}" dt="2025-08-21T03:35:15.578" v="3665" actId="1038"/>
          <ac:picMkLst>
            <pc:docMk/>
            <pc:sldMk cId="3618075371" sldId="272"/>
            <ac:picMk id="4" creationId="{2CEE5956-E91E-BE2F-3946-2844222ED16F}"/>
          </ac:picMkLst>
        </pc:picChg>
        <pc:picChg chg="add mod modCrop">
          <ac:chgData name="Trần Thị Bích" userId="9d8effc8-766d-4e1d-b902-18f00c0dc3e8" providerId="ADAL" clId="{5AF1633E-B98C-4389-BC22-5ECBA160077D}" dt="2025-08-21T03:35:11.288" v="3657" actId="1076"/>
          <ac:picMkLst>
            <pc:docMk/>
            <pc:sldMk cId="3618075371" sldId="272"/>
            <ac:picMk id="6" creationId="{0045975F-7C43-574A-F8E7-097618CCF3C7}"/>
          </ac:picMkLst>
        </pc:picChg>
      </pc:sldChg>
      <pc:sldChg chg="addSp delSp modSp new mod modAnim">
        <pc:chgData name="Trần Thị Bích" userId="9d8effc8-766d-4e1d-b902-18f00c0dc3e8" providerId="ADAL" clId="{5AF1633E-B98C-4389-BC22-5ECBA160077D}" dt="2025-08-21T03:39:45.551" v="3866"/>
        <pc:sldMkLst>
          <pc:docMk/>
          <pc:sldMk cId="2978548715" sldId="273"/>
        </pc:sldMkLst>
        <pc:spChg chg="add del mod">
          <ac:chgData name="Trần Thị Bích" userId="9d8effc8-766d-4e1d-b902-18f00c0dc3e8" providerId="ADAL" clId="{5AF1633E-B98C-4389-BC22-5ECBA160077D}" dt="2025-08-21T03:38:29.840" v="3677" actId="478"/>
          <ac:spMkLst>
            <pc:docMk/>
            <pc:sldMk cId="2978548715" sldId="273"/>
            <ac:spMk id="4" creationId="{C9156265-95A5-7A79-BC70-DC96499245D2}"/>
          </ac:spMkLst>
        </pc:spChg>
        <pc:spChg chg="add mod">
          <ac:chgData name="Trần Thị Bích" userId="9d8effc8-766d-4e1d-b902-18f00c0dc3e8" providerId="ADAL" clId="{5AF1633E-B98C-4389-BC22-5ECBA160077D}" dt="2025-08-21T03:39:31.219" v="3865" actId="403"/>
          <ac:spMkLst>
            <pc:docMk/>
            <pc:sldMk cId="2978548715" sldId="273"/>
            <ac:spMk id="5" creationId="{EBC52D99-2658-7B2D-E3DE-8C9F8886B8CC}"/>
          </ac:spMkLst>
        </pc:spChg>
        <pc:picChg chg="add mod">
          <ac:chgData name="Trần Thị Bích" userId="9d8effc8-766d-4e1d-b902-18f00c0dc3e8" providerId="ADAL" clId="{5AF1633E-B98C-4389-BC22-5ECBA160077D}" dt="2025-08-21T03:38:17.221" v="3674" actId="1076"/>
          <ac:picMkLst>
            <pc:docMk/>
            <pc:sldMk cId="2978548715" sldId="273"/>
            <ac:picMk id="3" creationId="{004D53BD-32FA-63F1-1E95-622A1ADE709E}"/>
          </ac:picMkLst>
        </pc:picChg>
      </pc:sldChg>
      <pc:sldChg chg="modSp add mod ord">
        <pc:chgData name="Trần Thị Bích" userId="9d8effc8-766d-4e1d-b902-18f00c0dc3e8" providerId="ADAL" clId="{5AF1633E-B98C-4389-BC22-5ECBA160077D}" dt="2025-08-21T03:42:08.779" v="4384" actId="20577"/>
        <pc:sldMkLst>
          <pc:docMk/>
          <pc:sldMk cId="2097541280" sldId="274"/>
        </pc:sldMkLst>
        <pc:spChg chg="mod">
          <ac:chgData name="Trần Thị Bích" userId="9d8effc8-766d-4e1d-b902-18f00c0dc3e8" providerId="ADAL" clId="{5AF1633E-B98C-4389-BC22-5ECBA160077D}" dt="2025-08-21T03:42:08.779" v="4384" actId="20577"/>
          <ac:spMkLst>
            <pc:docMk/>
            <pc:sldMk cId="2097541280" sldId="274"/>
            <ac:spMk id="5" creationId="{34C65796-EF7D-BC09-BF0E-72771B3ECA7A}"/>
          </ac:spMkLst>
        </pc:spChg>
      </pc:sldChg>
      <pc:sldChg chg="addSp delSp modSp add mod delAnim modAnim">
        <pc:chgData name="Trần Thị Bích" userId="9d8effc8-766d-4e1d-b902-18f00c0dc3e8" providerId="ADAL" clId="{5AF1633E-B98C-4389-BC22-5ECBA160077D}" dt="2025-08-21T03:46:35.988" v="4389" actId="1076"/>
        <pc:sldMkLst>
          <pc:docMk/>
          <pc:sldMk cId="537548143" sldId="275"/>
        </pc:sldMkLst>
        <pc:picChg chg="add mod">
          <ac:chgData name="Trần Thị Bích" userId="9d8effc8-766d-4e1d-b902-18f00c0dc3e8" providerId="ADAL" clId="{5AF1633E-B98C-4389-BC22-5ECBA160077D}" dt="2025-08-21T03:46:35.988" v="4389" actId="1076"/>
          <ac:picMkLst>
            <pc:docMk/>
            <pc:sldMk cId="537548143" sldId="275"/>
            <ac:picMk id="2" creationId="{6C25C23D-6174-8066-0500-8CE6E48A3727}"/>
          </ac:picMkLst>
        </pc:picChg>
        <pc:picChg chg="del">
          <ac:chgData name="Trần Thị Bích" userId="9d8effc8-766d-4e1d-b902-18f00c0dc3e8" providerId="ADAL" clId="{5AF1633E-B98C-4389-BC22-5ECBA160077D}" dt="2025-08-21T03:46:27.325" v="4386" actId="478"/>
          <ac:picMkLst>
            <pc:docMk/>
            <pc:sldMk cId="537548143" sldId="275"/>
            <ac:picMk id="5" creationId="{5BC5C795-6A5E-683C-23E0-21A55AB3EB3F}"/>
          </ac:picMkLst>
        </pc:picChg>
      </pc:sldChg>
      <pc:sldChg chg="addSp modSp new modAnim">
        <pc:chgData name="Trần Thị Bích" userId="9d8effc8-766d-4e1d-b902-18f00c0dc3e8" providerId="ADAL" clId="{5AF1633E-B98C-4389-BC22-5ECBA160077D}" dt="2025-08-21T03:46:57.273" v="4391"/>
        <pc:sldMkLst>
          <pc:docMk/>
          <pc:sldMk cId="1639446420" sldId="276"/>
        </pc:sldMkLst>
        <pc:spChg chg="add mod">
          <ac:chgData name="Trần Thị Bích" userId="9d8effc8-766d-4e1d-b902-18f00c0dc3e8" providerId="ADAL" clId="{5AF1633E-B98C-4389-BC22-5ECBA160077D}" dt="2025-08-21T03:46:57.273" v="4391"/>
          <ac:spMkLst>
            <pc:docMk/>
            <pc:sldMk cId="1639446420" sldId="276"/>
            <ac:spMk id="2" creationId="{E7875892-5BE1-C1D4-A6B1-ED43831C6489}"/>
          </ac:spMkLst>
        </pc:spChg>
        <pc:picChg chg="add mod">
          <ac:chgData name="Trần Thị Bích" userId="9d8effc8-766d-4e1d-b902-18f00c0dc3e8" providerId="ADAL" clId="{5AF1633E-B98C-4389-BC22-5ECBA160077D}" dt="2025-08-21T03:46:57.273" v="4391"/>
          <ac:picMkLst>
            <pc:docMk/>
            <pc:sldMk cId="1639446420" sldId="276"/>
            <ac:picMk id="3" creationId="{927BDF1C-3558-0092-9B57-BCFC1B782AD8}"/>
          </ac:picMkLst>
        </pc:picChg>
      </pc:sldChg>
      <pc:sldChg chg="addSp modSp new">
        <pc:chgData name="Trần Thị Bích" userId="9d8effc8-766d-4e1d-b902-18f00c0dc3e8" providerId="ADAL" clId="{5AF1633E-B98C-4389-BC22-5ECBA160077D}" dt="2025-08-21T03:47:09.708" v="4393"/>
        <pc:sldMkLst>
          <pc:docMk/>
          <pc:sldMk cId="1190236186" sldId="277"/>
        </pc:sldMkLst>
        <pc:picChg chg="add mod">
          <ac:chgData name="Trần Thị Bích" userId="9d8effc8-766d-4e1d-b902-18f00c0dc3e8" providerId="ADAL" clId="{5AF1633E-B98C-4389-BC22-5ECBA160077D}" dt="2025-08-21T03:47:09.708" v="4393"/>
          <ac:picMkLst>
            <pc:docMk/>
            <pc:sldMk cId="1190236186" sldId="277"/>
            <ac:picMk id="2" creationId="{EB27A5F9-BFBC-85BE-6FB4-50340EA164AA}"/>
          </ac:picMkLst>
        </pc:picChg>
      </pc:sldChg>
      <pc:sldChg chg="add">
        <pc:chgData name="Trần Thị Bích" userId="9d8effc8-766d-4e1d-b902-18f00c0dc3e8" providerId="ADAL" clId="{5AF1633E-B98C-4389-BC22-5ECBA160077D}" dt="2025-08-21T03:47:19.083" v="4394"/>
        <pc:sldMkLst>
          <pc:docMk/>
          <pc:sldMk cId="3754321067" sldId="286"/>
        </pc:sldMkLst>
      </pc:sldChg>
      <pc:sldMasterChg chg="addSp modSp modSldLayout">
        <pc:chgData name="Trần Thị Bích" userId="9d8effc8-766d-4e1d-b902-18f00c0dc3e8" providerId="ADAL" clId="{5AF1633E-B98C-4389-BC22-5ECBA160077D}" dt="2025-08-21T03:47:39.734" v="4396"/>
        <pc:sldMasterMkLst>
          <pc:docMk/>
          <pc:sldMasterMk cId="3876781387" sldId="2147483648"/>
        </pc:sldMasterMkLst>
        <pc:spChg chg="add mod">
          <ac:chgData name="Trần Thị Bích" userId="9d8effc8-766d-4e1d-b902-18f00c0dc3e8" providerId="ADAL" clId="{5AF1633E-B98C-4389-BC22-5ECBA160077D}" dt="2025-08-21T03:47:39.734" v="4396"/>
          <ac:spMkLst>
            <pc:docMk/>
            <pc:sldMasterMk cId="3876781387" sldId="2147483648"/>
            <ac:spMk id="2" creationId="{8CF276FA-D24D-9299-FC38-F0D894EACF82}"/>
          </ac:spMkLst>
        </pc:spChg>
        <pc:picChg chg="add mod">
          <ac:chgData name="Trần Thị Bích" userId="9d8effc8-766d-4e1d-b902-18f00c0dc3e8" providerId="ADAL" clId="{5AF1633E-B98C-4389-BC22-5ECBA160077D}" dt="2025-08-21T03:47:39.734" v="4396"/>
          <ac:picMkLst>
            <pc:docMk/>
            <pc:sldMasterMk cId="3876781387" sldId="2147483648"/>
            <ac:picMk id="3" creationId="{BE201C10-AF8B-1096-0057-AA96A44A4620}"/>
          </ac:picMkLst>
        </pc:picChg>
        <pc:picChg chg="add mod">
          <ac:chgData name="Trần Thị Bích" userId="9d8effc8-766d-4e1d-b902-18f00c0dc3e8" providerId="ADAL" clId="{5AF1633E-B98C-4389-BC22-5ECBA160077D}" dt="2025-08-21T03:47:39.734" v="4396"/>
          <ac:picMkLst>
            <pc:docMk/>
            <pc:sldMasterMk cId="3876781387" sldId="2147483648"/>
            <ac:picMk id="4" creationId="{D47D442D-604E-38FC-FCCD-8E93CF9D0FA5}"/>
          </ac:picMkLst>
        </pc:picChg>
        <pc:picChg chg="add mod">
          <ac:chgData name="Trần Thị Bích" userId="9d8effc8-766d-4e1d-b902-18f00c0dc3e8" providerId="ADAL" clId="{5AF1633E-B98C-4389-BC22-5ECBA160077D}" dt="2025-08-21T03:47:39.734" v="4396"/>
          <ac:picMkLst>
            <pc:docMk/>
            <pc:sldMasterMk cId="3876781387" sldId="2147483648"/>
            <ac:picMk id="5" creationId="{CF5AFC25-5DD2-2B0D-1022-6E089C02CC4E}"/>
          </ac:picMkLst>
        </pc:picChg>
        <pc:picChg chg="add mod">
          <ac:chgData name="Trần Thị Bích" userId="9d8effc8-766d-4e1d-b902-18f00c0dc3e8" providerId="ADAL" clId="{5AF1633E-B98C-4389-BC22-5ECBA160077D}" dt="2025-08-21T03:47:39.734" v="4396"/>
          <ac:picMkLst>
            <pc:docMk/>
            <pc:sldMasterMk cId="3876781387" sldId="2147483648"/>
            <ac:picMk id="6" creationId="{F6734341-5393-3638-0A6D-A5928538EE88}"/>
          </ac:picMkLst>
        </pc:picChg>
        <pc:sldLayoutChg chg="addSp delSp modSp mod">
          <pc:chgData name="Trần Thị Bích" userId="9d8effc8-766d-4e1d-b902-18f00c0dc3e8" providerId="ADAL" clId="{5AF1633E-B98C-4389-BC22-5ECBA160077D}" dt="2025-08-20T13:35:58.971" v="65"/>
          <pc:sldLayoutMkLst>
            <pc:docMk/>
            <pc:sldMasterMk cId="3876781387" sldId="2147483648"/>
            <pc:sldLayoutMk cId="2752902965" sldId="2147483650"/>
          </pc:sldLayoutMkLst>
          <pc:spChg chg="del">
            <ac:chgData name="Trần Thị Bích" userId="9d8effc8-766d-4e1d-b902-18f00c0dc3e8" providerId="ADAL" clId="{5AF1633E-B98C-4389-BC22-5ECBA160077D}" dt="2025-08-20T13:35:13.337" v="56" actId="478"/>
            <ac:spMkLst>
              <pc:docMk/>
              <pc:sldMasterMk cId="3876781387" sldId="2147483648"/>
              <pc:sldLayoutMk cId="2752902965" sldId="2147483650"/>
              <ac:spMk id="2" creationId="{8A481B7C-7888-C1CB-1068-D72B9FD1F6A3}"/>
            </ac:spMkLst>
          </pc:spChg>
          <pc:spChg chg="del">
            <ac:chgData name="Trần Thị Bích" userId="9d8effc8-766d-4e1d-b902-18f00c0dc3e8" providerId="ADAL" clId="{5AF1633E-B98C-4389-BC22-5ECBA160077D}" dt="2025-08-20T13:35:13.337" v="56" actId="478"/>
            <ac:spMkLst>
              <pc:docMk/>
              <pc:sldMasterMk cId="3876781387" sldId="2147483648"/>
              <pc:sldLayoutMk cId="2752902965" sldId="2147483650"/>
              <ac:spMk id="3" creationId="{C0315D21-9ADF-7CFF-D5CA-601B6C5BC8C4}"/>
            </ac:spMkLst>
          </pc:spChg>
          <pc:spChg chg="del">
            <ac:chgData name="Trần Thị Bích" userId="9d8effc8-766d-4e1d-b902-18f00c0dc3e8" providerId="ADAL" clId="{5AF1633E-B98C-4389-BC22-5ECBA160077D}" dt="2025-08-20T13:35:13.337" v="56" actId="478"/>
            <ac:spMkLst>
              <pc:docMk/>
              <pc:sldMasterMk cId="3876781387" sldId="2147483648"/>
              <pc:sldLayoutMk cId="2752902965" sldId="2147483650"/>
              <ac:spMk id="4" creationId="{0C4192D3-28B0-2E05-8456-8ADD708DFD79}"/>
            </ac:spMkLst>
          </pc:spChg>
          <pc:spChg chg="del">
            <ac:chgData name="Trần Thị Bích" userId="9d8effc8-766d-4e1d-b902-18f00c0dc3e8" providerId="ADAL" clId="{5AF1633E-B98C-4389-BC22-5ECBA160077D}" dt="2025-08-20T13:35:13.337" v="56" actId="478"/>
            <ac:spMkLst>
              <pc:docMk/>
              <pc:sldMasterMk cId="3876781387" sldId="2147483648"/>
              <pc:sldLayoutMk cId="2752902965" sldId="2147483650"/>
              <ac:spMk id="5" creationId="{FD81D32E-E88D-913C-70AA-C6BD57D97553}"/>
            </ac:spMkLst>
          </pc:spChg>
          <pc:spChg chg="del">
            <ac:chgData name="Trần Thị Bích" userId="9d8effc8-766d-4e1d-b902-18f00c0dc3e8" providerId="ADAL" clId="{5AF1633E-B98C-4389-BC22-5ECBA160077D}" dt="2025-08-20T13:35:13.337" v="56" actId="478"/>
            <ac:spMkLst>
              <pc:docMk/>
              <pc:sldMasterMk cId="3876781387" sldId="2147483648"/>
              <pc:sldLayoutMk cId="2752902965" sldId="2147483650"/>
              <ac:spMk id="6" creationId="{1DFB8BDA-9554-6FF6-A2CF-3B3BF00D057A}"/>
            </ac:spMkLst>
          </pc:spChg>
          <pc:spChg chg="add del mod">
            <ac:chgData name="Trần Thị Bích" userId="9d8effc8-766d-4e1d-b902-18f00c0dc3e8" providerId="ADAL" clId="{5AF1633E-B98C-4389-BC22-5ECBA160077D}" dt="2025-08-20T13:35:37.819" v="59" actId="478"/>
            <ac:spMkLst>
              <pc:docMk/>
              <pc:sldMasterMk cId="3876781387" sldId="2147483648"/>
              <pc:sldLayoutMk cId="2752902965" sldId="2147483650"/>
              <ac:spMk id="7" creationId="{0C4C4076-1E78-F02C-47B3-436B55C659CB}"/>
            </ac:spMkLst>
          </pc:spChg>
          <pc:spChg chg="add mod">
            <ac:chgData name="Trần Thị Bích" userId="9d8effc8-766d-4e1d-b902-18f00c0dc3e8" providerId="ADAL" clId="{5AF1633E-B98C-4389-BC22-5ECBA160077D}" dt="2025-08-20T13:35:58.971" v="65"/>
            <ac:spMkLst>
              <pc:docMk/>
              <pc:sldMasterMk cId="3876781387" sldId="2147483648"/>
              <pc:sldLayoutMk cId="2752902965" sldId="2147483650"/>
              <ac:spMk id="8" creationId="{5DC705C3-69FD-7B28-C295-8387F7F6F7DB}"/>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0B769-E183-4E05-B1F0-15A047CE6E2B}"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74C86-3729-4AC3-B18C-D3A0031AF196}" type="slidenum">
              <a:rPr lang="en-US" smtClean="0"/>
              <a:t>‹#›</a:t>
            </a:fld>
            <a:endParaRPr lang="en-US"/>
          </a:p>
        </p:txBody>
      </p:sp>
    </p:spTree>
    <p:extLst>
      <p:ext uri="{BB962C8B-B14F-4D97-AF65-F5344CB8AC3E}">
        <p14:creationId xmlns:p14="http://schemas.microsoft.com/office/powerpoint/2010/main" val="82522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174C86-3729-4AC3-B18C-D3A0031AF196}" type="slidenum">
              <a:rPr lang="en-US" smtClean="0"/>
              <a:t>1</a:t>
            </a:fld>
            <a:endParaRPr lang="en-US"/>
          </a:p>
        </p:txBody>
      </p:sp>
    </p:spTree>
    <p:extLst>
      <p:ext uri="{BB962C8B-B14F-4D97-AF65-F5344CB8AC3E}">
        <p14:creationId xmlns:p14="http://schemas.microsoft.com/office/powerpoint/2010/main" val="396725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Thầy cô kích vào các đồ vật để quay lại slide chọn.</a:t>
            </a:r>
            <a:endParaRPr lang="en-US" dirty="0"/>
          </a:p>
          <a:p>
            <a:endParaRPr lang="en-US" dirty="0"/>
          </a:p>
        </p:txBody>
      </p:sp>
      <p:sp>
        <p:nvSpPr>
          <p:cNvPr id="4" name="Slide Number Placeholder 3"/>
          <p:cNvSpPr>
            <a:spLocks noGrp="1"/>
          </p:cNvSpPr>
          <p:nvPr>
            <p:ph type="sldNum" sz="quarter" idx="5"/>
          </p:nvPr>
        </p:nvSpPr>
        <p:spPr/>
        <p:txBody>
          <a:bodyPr/>
          <a:lstStyle/>
          <a:p>
            <a:fld id="{83174C86-3729-4AC3-B18C-D3A0031AF196}" type="slidenum">
              <a:rPr lang="en-US" smtClean="0"/>
              <a:t>2</a:t>
            </a:fld>
            <a:endParaRPr lang="en-US"/>
          </a:p>
        </p:txBody>
      </p:sp>
    </p:spTree>
    <p:extLst>
      <p:ext uri="{BB962C8B-B14F-4D97-AF65-F5344CB8AC3E}">
        <p14:creationId xmlns:p14="http://schemas.microsoft.com/office/powerpoint/2010/main" val="83731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Thầy cô kích vào các đồ vật để quay lại slide chọn.</a:t>
            </a:r>
            <a:endParaRPr lang="en-US" dirty="0"/>
          </a:p>
          <a:p>
            <a:endParaRPr lang="en-US" dirty="0"/>
          </a:p>
        </p:txBody>
      </p:sp>
      <p:sp>
        <p:nvSpPr>
          <p:cNvPr id="4" name="Slide Number Placeholder 3"/>
          <p:cNvSpPr>
            <a:spLocks noGrp="1"/>
          </p:cNvSpPr>
          <p:nvPr>
            <p:ph type="sldNum" sz="quarter" idx="5"/>
          </p:nvPr>
        </p:nvSpPr>
        <p:spPr/>
        <p:txBody>
          <a:bodyPr/>
          <a:lstStyle/>
          <a:p>
            <a:fld id="{83174C86-3729-4AC3-B18C-D3A0031AF196}" type="slidenum">
              <a:rPr lang="en-US" smtClean="0"/>
              <a:t>3</a:t>
            </a:fld>
            <a:endParaRPr lang="en-US"/>
          </a:p>
        </p:txBody>
      </p:sp>
    </p:spTree>
    <p:extLst>
      <p:ext uri="{BB962C8B-B14F-4D97-AF65-F5344CB8AC3E}">
        <p14:creationId xmlns:p14="http://schemas.microsoft.com/office/powerpoint/2010/main" val="65343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7A5C-DBF8-F71F-FFC8-27B19788D5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911FE1-8067-C603-72C6-1AC28119C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8B0C34-D78C-2703-F9A0-E9AB539EBDCA}"/>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5" name="Footer Placeholder 4">
            <a:extLst>
              <a:ext uri="{FF2B5EF4-FFF2-40B4-BE49-F238E27FC236}">
                <a16:creationId xmlns:a16="http://schemas.microsoft.com/office/drawing/2014/main" id="{0F715406-56A1-5024-3BD0-E88F8C5336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6D4771-9FA1-ED54-334C-CDC3DA14EA2E}"/>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36687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1B39-C297-9DF3-3BC4-D872F6DA41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7B379E-891C-F0F1-A900-A1BDC41BF4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95329-55F1-6ABF-12C8-F3D485F6DE50}"/>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5" name="Footer Placeholder 4">
            <a:extLst>
              <a:ext uri="{FF2B5EF4-FFF2-40B4-BE49-F238E27FC236}">
                <a16:creationId xmlns:a16="http://schemas.microsoft.com/office/drawing/2014/main" id="{09F7CDBC-C2C2-BA01-78A1-E61545674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AB58-9838-935B-3A78-D3BFDCCF4526}"/>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388334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E23CB-C8DF-7EE6-246A-B6BAD6D2F0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3CE50-9619-C186-9E57-CB4A97E747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B43B7-5463-B3DE-F320-7CB853336918}"/>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5" name="Footer Placeholder 4">
            <a:extLst>
              <a:ext uri="{FF2B5EF4-FFF2-40B4-BE49-F238E27FC236}">
                <a16:creationId xmlns:a16="http://schemas.microsoft.com/office/drawing/2014/main" id="{BBBC7E11-1696-0705-D199-51DAA99C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A4C8D4-D4CE-54B1-322B-9F95180BE82F}"/>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48965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705C3-69FD-7B28-C295-8387F7F6F7DB}"/>
              </a:ext>
            </a:extLst>
          </p:cNvPr>
          <p:cNvSpPr/>
          <p:nvPr userDrawn="1"/>
        </p:nvSpPr>
        <p:spPr>
          <a:xfrm>
            <a:off x="415637" y="221673"/>
            <a:ext cx="11425382" cy="6410036"/>
          </a:xfrm>
          <a:custGeom>
            <a:avLst/>
            <a:gdLst>
              <a:gd name="connsiteX0" fmla="*/ 0 w 11425382"/>
              <a:gd name="connsiteY0" fmla="*/ 0 h 6410036"/>
              <a:gd name="connsiteX1" fmla="*/ 11425382 w 11425382"/>
              <a:gd name="connsiteY1" fmla="*/ 0 h 6410036"/>
              <a:gd name="connsiteX2" fmla="*/ 11425382 w 11425382"/>
              <a:gd name="connsiteY2" fmla="*/ 6410036 h 6410036"/>
              <a:gd name="connsiteX3" fmla="*/ 0 w 11425382"/>
              <a:gd name="connsiteY3" fmla="*/ 6410036 h 6410036"/>
              <a:gd name="connsiteX4" fmla="*/ 0 w 11425382"/>
              <a:gd name="connsiteY4" fmla="*/ 0 h 641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5382" h="6410036" fill="none" extrusionOk="0">
                <a:moveTo>
                  <a:pt x="0" y="0"/>
                </a:moveTo>
                <a:cubicBezTo>
                  <a:pt x="1646284" y="-70574"/>
                  <a:pt x="6388648" y="-5047"/>
                  <a:pt x="11425382" y="0"/>
                </a:cubicBezTo>
                <a:cubicBezTo>
                  <a:pt x="11341512" y="759877"/>
                  <a:pt x="11367312" y="4402634"/>
                  <a:pt x="11425382" y="6410036"/>
                </a:cubicBezTo>
                <a:cubicBezTo>
                  <a:pt x="8964118" y="6335594"/>
                  <a:pt x="4256331" y="6258994"/>
                  <a:pt x="0" y="6410036"/>
                </a:cubicBezTo>
                <a:cubicBezTo>
                  <a:pt x="66589" y="3935751"/>
                  <a:pt x="-85101" y="2779375"/>
                  <a:pt x="0" y="0"/>
                </a:cubicBezTo>
                <a:close/>
              </a:path>
              <a:path w="11425382" h="6410036" stroke="0" extrusionOk="0">
                <a:moveTo>
                  <a:pt x="0" y="0"/>
                </a:moveTo>
                <a:cubicBezTo>
                  <a:pt x="3758134" y="50070"/>
                  <a:pt x="8593545" y="-86840"/>
                  <a:pt x="11425382" y="0"/>
                </a:cubicBezTo>
                <a:cubicBezTo>
                  <a:pt x="11325094" y="2400348"/>
                  <a:pt x="11484536" y="4973917"/>
                  <a:pt x="11425382" y="6410036"/>
                </a:cubicBezTo>
                <a:cubicBezTo>
                  <a:pt x="7734162" y="6520838"/>
                  <a:pt x="1434471" y="6503110"/>
                  <a:pt x="0" y="6410036"/>
                </a:cubicBezTo>
                <a:cubicBezTo>
                  <a:pt x="107367" y="3399486"/>
                  <a:pt x="-125628" y="2370330"/>
                  <a:pt x="0" y="0"/>
                </a:cubicBezTo>
                <a:close/>
              </a:path>
            </a:pathLst>
          </a:custGeom>
          <a:ln>
            <a:extLst>
              <a:ext uri="{C807C97D-BFC1-408E-A445-0C87EB9F89A2}">
                <ask:lineSketchStyleProps xmlns="" xmlns:ask="http://schemas.microsoft.com/office/drawing/2018/sketchyshapes" sd="1079000004">
                  <a:prstGeom prst="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290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31F0-7994-B404-D297-835D36A143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11994-02ED-CFF4-DD37-78D60801C0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582187-B0CC-7FAD-CE67-40A0AA6646A7}"/>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5" name="Footer Placeholder 4">
            <a:extLst>
              <a:ext uri="{FF2B5EF4-FFF2-40B4-BE49-F238E27FC236}">
                <a16:creationId xmlns:a16="http://schemas.microsoft.com/office/drawing/2014/main" id="{7ABA32FC-ACF7-43CA-3D42-FBC63EA28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D301-5308-6BF8-8D78-7650D360C180}"/>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12448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EF2B-0867-1A4A-91B9-064D0C25C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AC9EDF-08D2-1280-28A0-41D0AF5D0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6A770-662F-EB40-A18D-3B85E6F9AB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E03A66-6F83-9322-F293-517925CD9737}"/>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6" name="Footer Placeholder 5">
            <a:extLst>
              <a:ext uri="{FF2B5EF4-FFF2-40B4-BE49-F238E27FC236}">
                <a16:creationId xmlns:a16="http://schemas.microsoft.com/office/drawing/2014/main" id="{29A3D84B-FFCB-EECA-E8E2-40A507EDE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2AA6E9-593C-AC2E-F110-73DE1796F864}"/>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55968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F1DB-5357-1447-F21E-4AF6A7AE07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9AAE18-522C-9EAA-0F2F-F89C7F858B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610C7-7AE5-DE91-7EA3-2565BA6842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7C93B-6A2E-104F-63F7-341915A5A5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7613C5-CD69-8ED9-57CF-5F1D529A2C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073EEA-6386-EE8D-2BF6-FB5545972061}"/>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8" name="Footer Placeholder 7">
            <a:extLst>
              <a:ext uri="{FF2B5EF4-FFF2-40B4-BE49-F238E27FC236}">
                <a16:creationId xmlns:a16="http://schemas.microsoft.com/office/drawing/2014/main" id="{B2F194A8-8C71-4751-1F5A-646C567730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6967BC2-91BC-6AFC-70BF-6BC02A8529A5}"/>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137282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7728-4A56-ADB8-4C13-1974866F82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E37D9FD-925A-CF57-EADD-D253F696EE67}"/>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4" name="Footer Placeholder 3">
            <a:extLst>
              <a:ext uri="{FF2B5EF4-FFF2-40B4-BE49-F238E27FC236}">
                <a16:creationId xmlns:a16="http://schemas.microsoft.com/office/drawing/2014/main" id="{D6679694-7BA4-AA1D-BA4B-2F246C6076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F7C3E37-EA70-1F79-98C1-EE0175C40611}"/>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46502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95D31-B44B-4F67-2F4A-172AFA94F53D}"/>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3" name="Footer Placeholder 2">
            <a:extLst>
              <a:ext uri="{FF2B5EF4-FFF2-40B4-BE49-F238E27FC236}">
                <a16:creationId xmlns:a16="http://schemas.microsoft.com/office/drawing/2014/main" id="{2D0D18AE-C77E-951C-42EC-1D10140EBD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596482-C601-526C-074D-1414483C7F28}"/>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1039847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978E-D157-DCAD-1DFD-BD8589F5F7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82941C-2C08-535C-C4E2-4E69B72B09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AB3FA-9A8F-7934-A246-4B51929BC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C1C7F-5270-0328-645B-9F7EEA67DBAD}"/>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6" name="Footer Placeholder 5">
            <a:extLst>
              <a:ext uri="{FF2B5EF4-FFF2-40B4-BE49-F238E27FC236}">
                <a16:creationId xmlns:a16="http://schemas.microsoft.com/office/drawing/2014/main" id="{27DD8243-E210-FE67-CF3E-75D080DD0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B45DB-EA47-E8A3-1467-AE1512E0CC7B}"/>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217060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BB74-AB89-2113-6CA5-52D531B1F1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644383-5449-23BC-0117-A532A30F9D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9BC263-4089-0BE0-A62F-2FAC205A13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F6B385-7C3D-167A-59CD-B99BE6853EDD}"/>
              </a:ext>
            </a:extLst>
          </p:cNvPr>
          <p:cNvSpPr>
            <a:spLocks noGrp="1"/>
          </p:cNvSpPr>
          <p:nvPr>
            <p:ph type="dt" sz="half" idx="10"/>
          </p:nvPr>
        </p:nvSpPr>
        <p:spPr>
          <a:xfrm>
            <a:off x="838200" y="6356350"/>
            <a:ext cx="2743200" cy="365125"/>
          </a:xfrm>
          <a:prstGeom prst="rect">
            <a:avLst/>
          </a:prstGeom>
        </p:spPr>
        <p:txBody>
          <a:bodyPr/>
          <a:lstStyle/>
          <a:p>
            <a:fld id="{2FFDD0D6-7045-410B-97CD-CC3DE4296F5A}" type="datetimeFigureOut">
              <a:rPr lang="en-US" smtClean="0"/>
              <a:t>11/21/2025</a:t>
            </a:fld>
            <a:endParaRPr lang="en-US"/>
          </a:p>
        </p:txBody>
      </p:sp>
      <p:sp>
        <p:nvSpPr>
          <p:cNvPr id="6" name="Footer Placeholder 5">
            <a:extLst>
              <a:ext uri="{FF2B5EF4-FFF2-40B4-BE49-F238E27FC236}">
                <a16:creationId xmlns:a16="http://schemas.microsoft.com/office/drawing/2014/main" id="{B4F53F6C-7842-E31E-C1D9-AEB9DEAAE3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67319D-57FA-A143-1889-215682EAF8F7}"/>
              </a:ext>
            </a:extLst>
          </p:cNvPr>
          <p:cNvSpPr>
            <a:spLocks noGrp="1"/>
          </p:cNvSpPr>
          <p:nvPr>
            <p:ph type="sldNum" sz="quarter" idx="12"/>
          </p:nvPr>
        </p:nvSpPr>
        <p:spPr>
          <a:xfrm>
            <a:off x="8610600" y="6356350"/>
            <a:ext cx="2743200" cy="365125"/>
          </a:xfrm>
          <a:prstGeom prst="rect">
            <a:avLst/>
          </a:prstGeom>
        </p:spPr>
        <p:txBody>
          <a:bodyPr/>
          <a:lstStyle/>
          <a:p>
            <a:fld id="{8868B65B-CAC5-4C43-8E41-4D20DC77958C}" type="slidenum">
              <a:rPr lang="en-US" smtClean="0"/>
              <a:t>‹#›</a:t>
            </a:fld>
            <a:endParaRPr lang="en-US"/>
          </a:p>
        </p:txBody>
      </p:sp>
    </p:spTree>
    <p:extLst>
      <p:ext uri="{BB962C8B-B14F-4D97-AF65-F5344CB8AC3E}">
        <p14:creationId xmlns:p14="http://schemas.microsoft.com/office/powerpoint/2010/main" val="6560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assroom with a desk and a chalkboard&#10;&#10;AI-generated content may be incorrect.">
            <a:extLst>
              <a:ext uri="{FF2B5EF4-FFF2-40B4-BE49-F238E27FC236}">
                <a16:creationId xmlns:a16="http://schemas.microsoft.com/office/drawing/2014/main" id="{42BA9FF5-22A2-61D0-4D02-B3101A69E919}"/>
              </a:ext>
            </a:extLst>
          </p:cNvPr>
          <p:cNvPicPr>
            <a:picLocks noChangeAspect="1"/>
          </p:cNvPicPr>
          <p:nvPr userDrawn="1"/>
        </p:nvPicPr>
        <p:blipFill>
          <a:blip r:embed="rId13">
            <a:extLst>
              <a:ext uri="{28A0092B-C50C-407E-A947-70E740481C1C}">
                <a14:useLocalDpi xmlns:a14="http://schemas.microsoft.com/office/drawing/2010/main" val="0"/>
              </a:ext>
            </a:extLst>
          </a:blip>
          <a:srcRect l="6901" r="4162"/>
          <a:stretch>
            <a:fillRect/>
          </a:stretch>
        </p:blipFill>
        <p:spPr>
          <a:xfrm>
            <a:off x="-6588" y="10"/>
            <a:ext cx="12198588" cy="6857990"/>
          </a:xfrm>
          <a:prstGeom prst="rect">
            <a:avLst/>
          </a:prstGeom>
        </p:spPr>
      </p:pic>
      <p:sp>
        <p:nvSpPr>
          <p:cNvPr id="2" name="TextBox 3">
            <a:extLst>
              <a:ext uri="{FF2B5EF4-FFF2-40B4-BE49-F238E27FC236}">
                <a16:creationId xmlns:a16="http://schemas.microsoft.com/office/drawing/2014/main" id="{8CF276FA-D24D-9299-FC38-F0D894EACF82}"/>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E201C10-AF8B-1096-0057-AA96A44A462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4" name="Picture 3">
            <a:extLst>
              <a:ext uri="{FF2B5EF4-FFF2-40B4-BE49-F238E27FC236}">
                <a16:creationId xmlns:a16="http://schemas.microsoft.com/office/drawing/2014/main" id="{D47D442D-604E-38FC-FCCD-8E93CF9D0FA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5" name="Picture 4">
            <a:extLst>
              <a:ext uri="{FF2B5EF4-FFF2-40B4-BE49-F238E27FC236}">
                <a16:creationId xmlns:a16="http://schemas.microsoft.com/office/drawing/2014/main" id="{CF5AFC25-5DD2-2B0D-1022-6E089C02CC4E}"/>
              </a:ext>
            </a:extLst>
          </p:cNvPr>
          <p:cNvPicPr>
            <a:picLocks noChangeAspect="1"/>
          </p:cNvPicPr>
          <p:nvPr userDrawn="1"/>
        </p:nvPicPr>
        <p:blipFill>
          <a:blip r:embed="rId16"/>
          <a:stretch>
            <a:fillRect/>
          </a:stretch>
        </p:blipFill>
        <p:spPr>
          <a:xfrm>
            <a:off x="10945034" y="0"/>
            <a:ext cx="1249788" cy="499915"/>
          </a:xfrm>
          <a:prstGeom prst="rect">
            <a:avLst/>
          </a:prstGeom>
        </p:spPr>
      </p:pic>
      <p:pic>
        <p:nvPicPr>
          <p:cNvPr id="6" name="Picture 5">
            <a:extLst>
              <a:ext uri="{FF2B5EF4-FFF2-40B4-BE49-F238E27FC236}">
                <a16:creationId xmlns:a16="http://schemas.microsoft.com/office/drawing/2014/main" id="{F6734341-5393-3638-0A6D-A5928538EE88}"/>
              </a:ext>
            </a:extLst>
          </p:cNvPr>
          <p:cNvPicPr>
            <a:picLocks noChangeAspect="1"/>
          </p:cNvPicPr>
          <p:nvPr userDrawn="1"/>
        </p:nvPicPr>
        <p:blipFill>
          <a:blip r:embed="rId17"/>
          <a:stretch>
            <a:fillRect/>
          </a:stretch>
        </p:blipFill>
        <p:spPr>
          <a:xfrm>
            <a:off x="99066" y="6341520"/>
            <a:ext cx="1450974" cy="499915"/>
          </a:xfrm>
          <a:prstGeom prst="rect">
            <a:avLst/>
          </a:prstGeom>
        </p:spPr>
      </p:pic>
    </p:spTree>
    <p:extLst>
      <p:ext uri="{BB962C8B-B14F-4D97-AF65-F5344CB8AC3E}">
        <p14:creationId xmlns:p14="http://schemas.microsoft.com/office/powerpoint/2010/main" val="387678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AE242-A288-D059-04B4-19E2DCA7FD47}"/>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1086180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with glasses and a black background&#10;&#10;AI-generated content may be incorrect.">
            <a:extLst>
              <a:ext uri="{FF2B5EF4-FFF2-40B4-BE49-F238E27FC236}">
                <a16:creationId xmlns:a16="http://schemas.microsoft.com/office/drawing/2014/main" id="{EB27A5F9-BFBC-85BE-6FB4-50340EA16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36" y="909393"/>
            <a:ext cx="11499945" cy="5611000"/>
          </a:xfrm>
          <a:prstGeom prst="rect">
            <a:avLst/>
          </a:prstGeom>
        </p:spPr>
      </p:pic>
    </p:spTree>
    <p:extLst>
      <p:ext uri="{BB962C8B-B14F-4D97-AF65-F5344CB8AC3E}">
        <p14:creationId xmlns:p14="http://schemas.microsoft.com/office/powerpoint/2010/main" val="1190236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AI-generated content may be incorrect.">
            <a:extLst>
              <a:ext uri="{FF2B5EF4-FFF2-40B4-BE49-F238E27FC236}">
                <a16:creationId xmlns:a16="http://schemas.microsoft.com/office/drawing/2014/main" id="{7F0D7227-00F7-FD96-9CE3-0E82DF55F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4571" y="1632152"/>
            <a:ext cx="3211811" cy="5078361"/>
          </a:xfrm>
          <a:prstGeom prst="rect">
            <a:avLst/>
          </a:prstGeom>
        </p:spPr>
      </p:pic>
      <p:sp>
        <p:nvSpPr>
          <p:cNvPr id="3" name="Speech Bubble: Oval 2">
            <a:extLst>
              <a:ext uri="{FF2B5EF4-FFF2-40B4-BE49-F238E27FC236}">
                <a16:creationId xmlns:a16="http://schemas.microsoft.com/office/drawing/2014/main" id="{F04A7F3A-038F-56F8-ED2A-1620BBECDC14}"/>
              </a:ext>
            </a:extLst>
          </p:cNvPr>
          <p:cNvSpPr/>
          <p:nvPr/>
        </p:nvSpPr>
        <p:spPr>
          <a:xfrm>
            <a:off x="4007892" y="314629"/>
            <a:ext cx="6990735" cy="2635045"/>
          </a:xfrm>
          <a:prstGeom prst="wedgeEllipseCallout">
            <a:avLst>
              <a:gd name="adj1" fmla="val -51494"/>
              <a:gd name="adj2" fmla="val 40858"/>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dirty="0">
                <a:solidFill>
                  <a:sysClr val="windowText" lastClr="000000"/>
                </a:solidFill>
                <a:latin typeface="UTM Avo" panose="02040603050506020204" pitchFamily="18" charset="0"/>
              </a:rPr>
              <a:t>Vì sao học sinh phải biết ơn, kính trọng thầy cô giáo?</a:t>
            </a:r>
            <a:endParaRPr lang="en-US" sz="3800" dirty="0">
              <a:solidFill>
                <a:sysClr val="windowText" lastClr="000000"/>
              </a:solidFill>
              <a:latin typeface="UTM Avo" panose="02040603050506020204" pitchFamily="18" charset="0"/>
            </a:endParaRPr>
          </a:p>
        </p:txBody>
      </p:sp>
      <p:pic>
        <p:nvPicPr>
          <p:cNvPr id="4" name="Picture 3" descr="A group of colorful papers&#10;&#10;AI-generated content may be incorrect.">
            <a:hlinkClick r:id="rId4" action="ppaction://hlinksldjump"/>
            <a:extLst>
              <a:ext uri="{FF2B5EF4-FFF2-40B4-BE49-F238E27FC236}">
                <a16:creationId xmlns:a16="http://schemas.microsoft.com/office/drawing/2014/main" id="{52B3B2EB-7B88-84FC-7CB1-87DBE61633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5452" y="846478"/>
            <a:ext cx="2523330" cy="2103196"/>
          </a:xfrm>
          <a:prstGeom prst="rect">
            <a:avLst/>
          </a:prstGeom>
        </p:spPr>
      </p:pic>
      <p:sp>
        <p:nvSpPr>
          <p:cNvPr id="5" name="Rectangle: Diagonal Corners Rounded 4">
            <a:extLst>
              <a:ext uri="{FF2B5EF4-FFF2-40B4-BE49-F238E27FC236}">
                <a16:creationId xmlns:a16="http://schemas.microsoft.com/office/drawing/2014/main" id="{9F26D935-B1FC-D925-D59A-4D74C5AC9F68}"/>
              </a:ext>
            </a:extLst>
          </p:cNvPr>
          <p:cNvSpPr/>
          <p:nvPr/>
        </p:nvSpPr>
        <p:spPr>
          <a:xfrm>
            <a:off x="4257366" y="3689548"/>
            <a:ext cx="7266039" cy="3020965"/>
          </a:xfrm>
          <a:prstGeom prst="round2DiagRect">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70C0"/>
                </a:solidFill>
                <a:latin typeface="UTM Avo" panose="02040603050506020204" pitchFamily="18" charset="0"/>
              </a:rPr>
              <a:t>Vì thầy cô giáo là người đã dạy dỗ học sinh nhiều kiến thức bổ ích, rèn luyện đạo đức và nhân cách; giúp em có hành trang để em thực hiện ước mơ của mình,...</a:t>
            </a:r>
            <a:endParaRPr lang="en-US"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668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39EC-57CD-441C-E7DF-D80A38CC1B15}"/>
            </a:ext>
          </a:extLst>
        </p:cNvPr>
        <p:cNvGrpSpPr/>
        <p:nvPr/>
      </p:nvGrpSpPr>
      <p:grpSpPr>
        <a:xfrm>
          <a:off x="0" y="0"/>
          <a:ext cx="0" cy="0"/>
          <a:chOff x="0" y="0"/>
          <a:chExt cx="0" cy="0"/>
        </a:xfrm>
      </p:grpSpPr>
      <p:pic>
        <p:nvPicPr>
          <p:cNvPr id="2" name="Picture 1" descr="A cartoon of a child&#10;&#10;AI-generated content may be incorrect.">
            <a:extLst>
              <a:ext uri="{FF2B5EF4-FFF2-40B4-BE49-F238E27FC236}">
                <a16:creationId xmlns:a16="http://schemas.microsoft.com/office/drawing/2014/main" id="{9C199E0C-AC57-0F35-5FD4-45F79018C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4571" y="1632152"/>
            <a:ext cx="3211811" cy="5078361"/>
          </a:xfrm>
          <a:prstGeom prst="rect">
            <a:avLst/>
          </a:prstGeom>
        </p:spPr>
      </p:pic>
      <p:sp>
        <p:nvSpPr>
          <p:cNvPr id="3" name="Speech Bubble: Oval 2">
            <a:extLst>
              <a:ext uri="{FF2B5EF4-FFF2-40B4-BE49-F238E27FC236}">
                <a16:creationId xmlns:a16="http://schemas.microsoft.com/office/drawing/2014/main" id="{F31B8924-5022-6DA6-03B4-52D7EC8178AB}"/>
              </a:ext>
            </a:extLst>
          </p:cNvPr>
          <p:cNvSpPr/>
          <p:nvPr/>
        </p:nvSpPr>
        <p:spPr>
          <a:xfrm>
            <a:off x="4096382" y="314629"/>
            <a:ext cx="6990735" cy="2635045"/>
          </a:xfrm>
          <a:prstGeom prst="wedgeEllipseCallout">
            <a:avLst>
              <a:gd name="adj1" fmla="val -51494"/>
              <a:gd name="adj2" fmla="val 40858"/>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dirty="0">
                <a:solidFill>
                  <a:sysClr val="windowText" lastClr="000000"/>
                </a:solidFill>
                <a:latin typeface="UTM Avo" panose="02040603050506020204" pitchFamily="18" charset="0"/>
              </a:rPr>
              <a:t>Em sẽ làm gì để tỏ lòng biết ơn, kính trọng thầy cô giáo?</a:t>
            </a:r>
            <a:endParaRPr lang="en-US" sz="3800" dirty="0">
              <a:solidFill>
                <a:sysClr val="windowText" lastClr="000000"/>
              </a:solidFill>
              <a:latin typeface="UTM Avo" panose="02040603050506020204" pitchFamily="18" charset="0"/>
            </a:endParaRPr>
          </a:p>
        </p:txBody>
      </p:sp>
      <p:grpSp>
        <p:nvGrpSpPr>
          <p:cNvPr id="6" name="Group 5">
            <a:extLst>
              <a:ext uri="{FF2B5EF4-FFF2-40B4-BE49-F238E27FC236}">
                <a16:creationId xmlns:a16="http://schemas.microsoft.com/office/drawing/2014/main" id="{4CE20D51-610B-F07A-1CB0-49DFC311F1E2}"/>
              </a:ext>
            </a:extLst>
          </p:cNvPr>
          <p:cNvGrpSpPr/>
          <p:nvPr/>
        </p:nvGrpSpPr>
        <p:grpSpPr>
          <a:xfrm>
            <a:off x="3668270" y="3586496"/>
            <a:ext cx="2663703" cy="1688123"/>
            <a:chOff x="3668271" y="3586496"/>
            <a:chExt cx="2432598" cy="1688123"/>
          </a:xfrm>
        </p:grpSpPr>
        <p:sp>
          <p:nvSpPr>
            <p:cNvPr id="4" name="任意多边形 227">
              <a:extLst>
                <a:ext uri="{FF2B5EF4-FFF2-40B4-BE49-F238E27FC236}">
                  <a16:creationId xmlns:a16="http://schemas.microsoft.com/office/drawing/2014/main" id="{D2C3F725-D14E-EC45-4579-8781FB88C181}"/>
                </a:ext>
              </a:extLst>
            </p:cNvPr>
            <p:cNvSpPr/>
            <p:nvPr/>
          </p:nvSpPr>
          <p:spPr>
            <a:xfrm rot="21417827">
              <a:off x="3668271" y="3586496"/>
              <a:ext cx="2432598" cy="1688123"/>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rgbClr val="FCDCDF"/>
            </a:solidFill>
            <a:ln w="19050">
              <a:solidFill>
                <a:srgbClr val="FF0066"/>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CF4B812-E972-4D39-69DA-138F1801660F}"/>
                </a:ext>
              </a:extLst>
            </p:cNvPr>
            <p:cNvSpPr txBox="1"/>
            <p:nvPr/>
          </p:nvSpPr>
          <p:spPr>
            <a:xfrm>
              <a:off x="3731954" y="4068928"/>
              <a:ext cx="2305232" cy="978729"/>
            </a:xfrm>
            <a:prstGeom prst="rect">
              <a:avLst/>
            </a:prstGeom>
            <a:noFill/>
          </p:spPr>
          <p:txBody>
            <a:bodyPr wrap="square" rtlCol="0">
              <a:spAutoFit/>
            </a:bodyPr>
            <a:lstStyle/>
            <a:p>
              <a:pPr algn="ctr">
                <a:lnSpc>
                  <a:spcPct val="90000"/>
                </a:lnSpc>
              </a:pPr>
              <a:r>
                <a:rPr lang="vi-VN" sz="3200" b="1" dirty="0">
                  <a:latin typeface="UTM Avo" panose="02040603050506020204" pitchFamily="18" charset="0"/>
                </a:rPr>
                <a:t>Chăm ngoan</a:t>
              </a:r>
              <a:endParaRPr lang="en-US" sz="3200" b="1" dirty="0">
                <a:latin typeface="UTM Avo" panose="02040603050506020204" pitchFamily="18" charset="0"/>
              </a:endParaRPr>
            </a:p>
          </p:txBody>
        </p:sp>
      </p:grpSp>
      <p:grpSp>
        <p:nvGrpSpPr>
          <p:cNvPr id="7" name="Group 6">
            <a:extLst>
              <a:ext uri="{FF2B5EF4-FFF2-40B4-BE49-F238E27FC236}">
                <a16:creationId xmlns:a16="http://schemas.microsoft.com/office/drawing/2014/main" id="{1060FD70-9C16-E95C-FA62-36DA6CE0C224}"/>
              </a:ext>
            </a:extLst>
          </p:cNvPr>
          <p:cNvGrpSpPr/>
          <p:nvPr/>
        </p:nvGrpSpPr>
        <p:grpSpPr>
          <a:xfrm>
            <a:off x="6707643" y="3186687"/>
            <a:ext cx="2624951" cy="1688123"/>
            <a:chOff x="3668271" y="3586496"/>
            <a:chExt cx="2432598" cy="1688123"/>
          </a:xfrm>
        </p:grpSpPr>
        <p:sp>
          <p:nvSpPr>
            <p:cNvPr id="8" name="任意多边形 227">
              <a:extLst>
                <a:ext uri="{FF2B5EF4-FFF2-40B4-BE49-F238E27FC236}">
                  <a16:creationId xmlns:a16="http://schemas.microsoft.com/office/drawing/2014/main" id="{A5478C0D-84C9-7043-4299-6AA4343215E7}"/>
                </a:ext>
              </a:extLst>
            </p:cNvPr>
            <p:cNvSpPr/>
            <p:nvPr/>
          </p:nvSpPr>
          <p:spPr>
            <a:xfrm rot="21417827">
              <a:off x="3668271" y="3586496"/>
              <a:ext cx="2432598" cy="1688123"/>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rgbClr val="FFFF00"/>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TextBox 8">
              <a:extLst>
                <a:ext uri="{FF2B5EF4-FFF2-40B4-BE49-F238E27FC236}">
                  <a16:creationId xmlns:a16="http://schemas.microsoft.com/office/drawing/2014/main" id="{F8BCC1BE-F146-9D5E-8436-97BBF8F90347}"/>
                </a:ext>
              </a:extLst>
            </p:cNvPr>
            <p:cNvSpPr txBox="1"/>
            <p:nvPr/>
          </p:nvSpPr>
          <p:spPr>
            <a:xfrm>
              <a:off x="3731954" y="4204437"/>
              <a:ext cx="2305232" cy="535531"/>
            </a:xfrm>
            <a:prstGeom prst="rect">
              <a:avLst/>
            </a:prstGeom>
            <a:noFill/>
          </p:spPr>
          <p:txBody>
            <a:bodyPr wrap="square" rtlCol="0">
              <a:spAutoFit/>
            </a:bodyPr>
            <a:lstStyle/>
            <a:p>
              <a:pPr algn="ctr">
                <a:lnSpc>
                  <a:spcPct val="90000"/>
                </a:lnSpc>
              </a:pPr>
              <a:r>
                <a:rPr lang="vi-VN" sz="3200" b="1" dirty="0">
                  <a:latin typeface="UTM Avo" panose="02040603050506020204" pitchFamily="18" charset="0"/>
                </a:rPr>
                <a:t>Học giỏi</a:t>
              </a:r>
              <a:endParaRPr lang="en-US" sz="3200" b="1" dirty="0">
                <a:latin typeface="UTM Avo" panose="02040603050506020204" pitchFamily="18" charset="0"/>
              </a:endParaRPr>
            </a:p>
          </p:txBody>
        </p:sp>
      </p:grpSp>
      <p:grpSp>
        <p:nvGrpSpPr>
          <p:cNvPr id="10" name="Group 9">
            <a:extLst>
              <a:ext uri="{FF2B5EF4-FFF2-40B4-BE49-F238E27FC236}">
                <a16:creationId xmlns:a16="http://schemas.microsoft.com/office/drawing/2014/main" id="{AF5297E2-BD37-1F2C-46B8-ACE306AE3446}"/>
              </a:ext>
            </a:extLst>
          </p:cNvPr>
          <p:cNvGrpSpPr/>
          <p:nvPr/>
        </p:nvGrpSpPr>
        <p:grpSpPr>
          <a:xfrm>
            <a:off x="9268912" y="4248881"/>
            <a:ext cx="2432598" cy="1688123"/>
            <a:chOff x="3668271" y="3586496"/>
            <a:chExt cx="2432598" cy="1688123"/>
          </a:xfrm>
        </p:grpSpPr>
        <p:sp>
          <p:nvSpPr>
            <p:cNvPr id="11" name="任意多边形 227">
              <a:extLst>
                <a:ext uri="{FF2B5EF4-FFF2-40B4-BE49-F238E27FC236}">
                  <a16:creationId xmlns:a16="http://schemas.microsoft.com/office/drawing/2014/main" id="{D48FC5DA-4081-41E8-408F-2023EEE2E415}"/>
                </a:ext>
              </a:extLst>
            </p:cNvPr>
            <p:cNvSpPr/>
            <p:nvPr/>
          </p:nvSpPr>
          <p:spPr>
            <a:xfrm rot="21417827">
              <a:off x="3668271" y="3586496"/>
              <a:ext cx="2432598" cy="1688123"/>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accent4">
                <a:lumMod val="20000"/>
                <a:lumOff val="80000"/>
              </a:schemeClr>
            </a:solidFill>
            <a:ln w="19050">
              <a:solidFill>
                <a:schemeClr val="accent4">
                  <a:lumMod val="75000"/>
                </a:schemeClr>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a:extLst>
                <a:ext uri="{FF2B5EF4-FFF2-40B4-BE49-F238E27FC236}">
                  <a16:creationId xmlns:a16="http://schemas.microsoft.com/office/drawing/2014/main" id="{C40B747E-BD06-5DD0-7B0E-0524F93AFD75}"/>
                </a:ext>
              </a:extLst>
            </p:cNvPr>
            <p:cNvSpPr txBox="1"/>
            <p:nvPr/>
          </p:nvSpPr>
          <p:spPr>
            <a:xfrm>
              <a:off x="3731954" y="4204437"/>
              <a:ext cx="2305232" cy="535531"/>
            </a:xfrm>
            <a:prstGeom prst="rect">
              <a:avLst/>
            </a:prstGeom>
            <a:noFill/>
          </p:spPr>
          <p:txBody>
            <a:bodyPr wrap="square" rtlCol="0">
              <a:spAutoFit/>
            </a:bodyPr>
            <a:lstStyle/>
            <a:p>
              <a:pPr algn="ctr">
                <a:lnSpc>
                  <a:spcPct val="90000"/>
                </a:lnSpc>
              </a:pPr>
              <a:r>
                <a:rPr lang="vi-VN" sz="3200" b="1" dirty="0">
                  <a:latin typeface="UTM Avo" panose="02040603050506020204" pitchFamily="18" charset="0"/>
                </a:rPr>
                <a:t>Lễ phép</a:t>
              </a:r>
              <a:endParaRPr lang="en-US" sz="3200" b="1" dirty="0">
                <a:latin typeface="UTM Avo" panose="02040603050506020204" pitchFamily="18" charset="0"/>
              </a:endParaRPr>
            </a:p>
          </p:txBody>
        </p:sp>
      </p:grpSp>
      <p:grpSp>
        <p:nvGrpSpPr>
          <p:cNvPr id="13" name="Group 12">
            <a:extLst>
              <a:ext uri="{FF2B5EF4-FFF2-40B4-BE49-F238E27FC236}">
                <a16:creationId xmlns:a16="http://schemas.microsoft.com/office/drawing/2014/main" id="{E0A5C72D-F03F-D4C0-14B1-98C52B3F7E38}"/>
              </a:ext>
            </a:extLst>
          </p:cNvPr>
          <p:cNvGrpSpPr/>
          <p:nvPr/>
        </p:nvGrpSpPr>
        <p:grpSpPr>
          <a:xfrm>
            <a:off x="5997995" y="5022390"/>
            <a:ext cx="2432598" cy="1688123"/>
            <a:chOff x="3668271" y="3586496"/>
            <a:chExt cx="2432598" cy="1688123"/>
          </a:xfrm>
        </p:grpSpPr>
        <p:sp>
          <p:nvSpPr>
            <p:cNvPr id="14" name="任意多边形 227">
              <a:extLst>
                <a:ext uri="{FF2B5EF4-FFF2-40B4-BE49-F238E27FC236}">
                  <a16:creationId xmlns:a16="http://schemas.microsoft.com/office/drawing/2014/main" id="{9B90C0B3-0917-CA61-1E21-71215B120CB5}"/>
                </a:ext>
              </a:extLst>
            </p:cNvPr>
            <p:cNvSpPr/>
            <p:nvPr/>
          </p:nvSpPr>
          <p:spPr>
            <a:xfrm rot="21417827">
              <a:off x="3668271" y="3586496"/>
              <a:ext cx="2432598" cy="1688123"/>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accent3">
                <a:lumMod val="40000"/>
                <a:lumOff val="60000"/>
              </a:schemeClr>
            </a:solidFill>
            <a:ln w="19050">
              <a:solidFill>
                <a:schemeClr val="accent3">
                  <a:lumMod val="75000"/>
                </a:schemeClr>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TextBox 14">
              <a:extLst>
                <a:ext uri="{FF2B5EF4-FFF2-40B4-BE49-F238E27FC236}">
                  <a16:creationId xmlns:a16="http://schemas.microsoft.com/office/drawing/2014/main" id="{5190CD3B-0A12-DA78-2FE6-DC263CB4F0BC}"/>
                </a:ext>
              </a:extLst>
            </p:cNvPr>
            <p:cNvSpPr txBox="1"/>
            <p:nvPr/>
          </p:nvSpPr>
          <p:spPr>
            <a:xfrm>
              <a:off x="3731954" y="4204437"/>
              <a:ext cx="2305232" cy="535531"/>
            </a:xfrm>
            <a:prstGeom prst="rect">
              <a:avLst/>
            </a:prstGeom>
            <a:noFill/>
          </p:spPr>
          <p:txBody>
            <a:bodyPr wrap="square" rtlCol="0">
              <a:spAutoFit/>
            </a:bodyPr>
            <a:lstStyle/>
            <a:p>
              <a:pPr algn="ctr">
                <a:lnSpc>
                  <a:spcPct val="90000"/>
                </a:lnSpc>
              </a:pPr>
              <a:r>
                <a:rPr lang="vi-VN" sz="3200" b="1" dirty="0">
                  <a:latin typeface="UTM Avo" panose="02040603050506020204" pitchFamily="18" charset="0"/>
                </a:rPr>
                <a:t>Vâng lời</a:t>
              </a:r>
              <a:endParaRPr lang="en-US" sz="3200" b="1" dirty="0">
                <a:latin typeface="UTM Avo" panose="02040603050506020204" pitchFamily="18" charset="0"/>
              </a:endParaRPr>
            </a:p>
          </p:txBody>
        </p:sp>
      </p:grpSp>
      <p:pic>
        <p:nvPicPr>
          <p:cNvPr id="16" name="Picture 15" descr="A pair of scissors with pink handles&#10;&#10;AI-generated content may be incorrect.">
            <a:hlinkClick r:id="rId4" action="ppaction://hlinksldjump"/>
            <a:extLst>
              <a:ext uri="{FF2B5EF4-FFF2-40B4-BE49-F238E27FC236}">
                <a16:creationId xmlns:a16="http://schemas.microsoft.com/office/drawing/2014/main" id="{8F577037-1103-66ED-4FCA-7030749E2D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50319" y="0"/>
            <a:ext cx="2441681" cy="2441681"/>
          </a:xfrm>
          <a:prstGeom prst="rect">
            <a:avLst/>
          </a:prstGeom>
        </p:spPr>
      </p:pic>
    </p:spTree>
    <p:extLst>
      <p:ext uri="{BB962C8B-B14F-4D97-AF65-F5344CB8AC3E}">
        <p14:creationId xmlns:p14="http://schemas.microsoft.com/office/powerpoint/2010/main" val="1812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04F49813-4E67-ABCD-1014-35ED33DF0DD0}"/>
              </a:ext>
            </a:extLst>
          </p:cNvPr>
          <p:cNvSpPr/>
          <p:nvPr/>
        </p:nvSpPr>
        <p:spPr>
          <a:xfrm>
            <a:off x="495969" y="367711"/>
            <a:ext cx="6930991" cy="733502"/>
          </a:xfrm>
          <a:prstGeom prst="roundRect">
            <a:avLst>
              <a:gd name="adj" fmla="val 50000"/>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1"/>
                </a:solidFill>
                <a:latin typeface="UTM Avo" panose="02040603050506020204" pitchFamily="18" charset="0"/>
                <a:ea typeface="标小智龙珠体" panose="02020500000000000000" pitchFamily="18" charset="-122"/>
                <a:cs typeface="阿里巴巴普惠体" panose="00020600040101010101" pitchFamily="18" charset="-122"/>
              </a:rPr>
              <a:t>1. Làm thiếp tặng thầy cô</a:t>
            </a:r>
            <a:endParaRPr lang="zh-CN" altLang="en-US" sz="3200" b="1" dirty="0">
              <a:solidFill>
                <a:schemeClr val="tx1"/>
              </a:solidFill>
              <a:latin typeface="UTM Avo" panose="02040603050506020204" pitchFamily="18" charset="0"/>
              <a:ea typeface="标小智龙珠体" panose="02020500000000000000" pitchFamily="18" charset="-122"/>
              <a:cs typeface="阿里巴巴普惠体" panose="00020600040101010101" pitchFamily="18" charset="-122"/>
            </a:endParaRPr>
          </a:p>
        </p:txBody>
      </p:sp>
      <p:pic>
        <p:nvPicPr>
          <p:cNvPr id="7" name="Picture 6" descr="A group of children sitting at a table&#10;&#10;AI-generated content may be incorrect.">
            <a:extLst>
              <a:ext uri="{FF2B5EF4-FFF2-40B4-BE49-F238E27FC236}">
                <a16:creationId xmlns:a16="http://schemas.microsoft.com/office/drawing/2014/main" id="{B6B6C004-F367-9E8B-7040-06B3A9455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69" y="2591799"/>
            <a:ext cx="6070641" cy="389849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898ED03A-A2FA-BCBF-EEFD-F3A3937A6BA5}"/>
              </a:ext>
            </a:extLst>
          </p:cNvPr>
          <p:cNvSpPr/>
          <p:nvPr/>
        </p:nvSpPr>
        <p:spPr>
          <a:xfrm>
            <a:off x="3755923" y="1563329"/>
            <a:ext cx="2526891" cy="816077"/>
          </a:xfrm>
          <a:prstGeom prst="wedgeRoundRectCallout">
            <a:avLst>
              <a:gd name="adj1" fmla="val 11074"/>
              <a:gd name="adj2" fmla="val 79368"/>
              <a:gd name="adj3" fmla="val 16667"/>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UTM Avo" panose="02040603050506020204" pitchFamily="18" charset="0"/>
              </a:rPr>
              <a:t>Bạn vẽ thêm bông hoa nhé. </a:t>
            </a:r>
            <a:endParaRPr lang="en-US" sz="2400" dirty="0">
              <a:solidFill>
                <a:schemeClr val="tx1"/>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D56F9E33-91B7-EB07-381F-5F22AAAA2AFC}"/>
              </a:ext>
            </a:extLst>
          </p:cNvPr>
          <p:cNvSpPr/>
          <p:nvPr/>
        </p:nvSpPr>
        <p:spPr>
          <a:xfrm>
            <a:off x="8089347" y="1387847"/>
            <a:ext cx="1992086" cy="733502"/>
          </a:xfrm>
          <a:prstGeom prst="roundRect">
            <a:avLst/>
          </a:prstGeom>
          <a:solidFill>
            <a:schemeClr val="bg1"/>
          </a:solidFill>
          <a:ln w="28575">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70C0"/>
                </a:solidFill>
                <a:latin typeface="UTM Avo" panose="02040603050506020204" pitchFamily="18" charset="0"/>
              </a:rPr>
              <a:t>GỢI Ý</a:t>
            </a:r>
            <a:endParaRPr lang="en-US" sz="3600" b="1" dirty="0">
              <a:solidFill>
                <a:srgbClr val="0070C0"/>
              </a:solidFill>
              <a:latin typeface="UTM Avo" panose="02040603050506020204" pitchFamily="18" charset="0"/>
            </a:endParaRPr>
          </a:p>
        </p:txBody>
      </p:sp>
      <p:sp>
        <p:nvSpPr>
          <p:cNvPr id="4" name="TextBox 3">
            <a:extLst>
              <a:ext uri="{FF2B5EF4-FFF2-40B4-BE49-F238E27FC236}">
                <a16:creationId xmlns:a16="http://schemas.microsoft.com/office/drawing/2014/main" id="{121D6814-F282-62F3-B36C-04D3B4BE7DCA}"/>
              </a:ext>
            </a:extLst>
          </p:cNvPr>
          <p:cNvSpPr txBox="1"/>
          <p:nvPr/>
        </p:nvSpPr>
        <p:spPr>
          <a:xfrm>
            <a:off x="6566610" y="2591799"/>
            <a:ext cx="5037561" cy="2708434"/>
          </a:xfrm>
          <a:prstGeom prst="rect">
            <a:avLst/>
          </a:prstGeom>
          <a:noFill/>
        </p:spPr>
        <p:txBody>
          <a:bodyPr wrap="square" rtlCol="0">
            <a:spAutoFit/>
          </a:bodyPr>
          <a:lstStyle/>
          <a:p>
            <a:pPr marL="457200" indent="-457200" algn="just">
              <a:spcAft>
                <a:spcPts val="600"/>
              </a:spcAft>
              <a:buFontTx/>
              <a:buChar char="-"/>
            </a:pPr>
            <a:r>
              <a:rPr lang="vi-VN" sz="3300" dirty="0">
                <a:solidFill>
                  <a:srgbClr val="002060"/>
                </a:solidFill>
                <a:latin typeface="UTM Avo" panose="02040603050506020204" pitchFamily="18" charset="0"/>
              </a:rPr>
              <a:t>Em trang trí tấm bưu thiếp bên ngoài như thế nào?</a:t>
            </a:r>
          </a:p>
          <a:p>
            <a:pPr marL="457200" indent="-457200" algn="just">
              <a:spcAft>
                <a:spcPts val="600"/>
              </a:spcAft>
              <a:buFontTx/>
              <a:buChar char="-"/>
            </a:pPr>
            <a:r>
              <a:rPr lang="vi-VN" sz="3300" dirty="0">
                <a:solidFill>
                  <a:srgbClr val="002060"/>
                </a:solidFill>
                <a:latin typeface="UTM Avo" panose="02040603050506020204" pitchFamily="18" charset="0"/>
              </a:rPr>
              <a:t>Em sẽ viết gì bên trong tấm bưu thiếp?</a:t>
            </a:r>
            <a:endParaRPr lang="en-US" sz="33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5006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26FA28-0DBC-1AB4-5E16-3DBEB5078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57" y="569459"/>
            <a:ext cx="5083629" cy="2859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376F8C-3836-15D3-87AA-326DF05D3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7" y="3586162"/>
            <a:ext cx="5083629" cy="2859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9B3760-5597-B355-C0EB-7F350CFB9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514" y="569459"/>
            <a:ext cx="5083629" cy="28595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993A712-3102-A6CC-62D4-F6BEA47F0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514" y="3586162"/>
            <a:ext cx="5083629" cy="285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090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AI-generated content may be incorrect.">
            <a:extLst>
              <a:ext uri="{FF2B5EF4-FFF2-40B4-BE49-F238E27FC236}">
                <a16:creationId xmlns:a16="http://schemas.microsoft.com/office/drawing/2014/main" id="{1C30240A-5E79-BD5C-2EFC-2B6EA18FA083}"/>
              </a:ext>
            </a:extLst>
          </p:cNvPr>
          <p:cNvPicPr>
            <a:picLocks noChangeAspect="1"/>
          </p:cNvPicPr>
          <p:nvPr/>
        </p:nvPicPr>
        <p:blipFill>
          <a:blip r:embed="rId2">
            <a:extLst>
              <a:ext uri="{28A0092B-C50C-407E-A947-70E740481C1C}">
                <a14:useLocalDpi xmlns:a14="http://schemas.microsoft.com/office/drawing/2010/main" val="0"/>
              </a:ext>
            </a:extLst>
          </a:blip>
          <a:srcRect l="22698" r="24762"/>
          <a:stretch>
            <a:fillRect/>
          </a:stretch>
        </p:blipFill>
        <p:spPr>
          <a:xfrm flipH="1">
            <a:off x="555171" y="108857"/>
            <a:ext cx="3603171" cy="6858000"/>
          </a:xfrm>
          <a:prstGeom prst="rect">
            <a:avLst/>
          </a:prstGeom>
        </p:spPr>
      </p:pic>
      <p:sp>
        <p:nvSpPr>
          <p:cNvPr id="5" name="Rectangle: Rounded Corners 4">
            <a:extLst>
              <a:ext uri="{FF2B5EF4-FFF2-40B4-BE49-F238E27FC236}">
                <a16:creationId xmlns:a16="http://schemas.microsoft.com/office/drawing/2014/main" id="{A7F37A14-B2CD-1453-5B7A-EDB2F573B78D}"/>
              </a:ext>
            </a:extLst>
          </p:cNvPr>
          <p:cNvSpPr/>
          <p:nvPr/>
        </p:nvSpPr>
        <p:spPr>
          <a:xfrm>
            <a:off x="4158343" y="1621971"/>
            <a:ext cx="7478486" cy="4093028"/>
          </a:xfrm>
          <a:prstGeom prst="roundRect">
            <a:avLst/>
          </a:prstGeom>
          <a:solidFill>
            <a:schemeClr val="bg1"/>
          </a:solidFill>
          <a:ln w="28575">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70C0"/>
                </a:solidFill>
                <a:latin typeface="UTM Avo" panose="02040603050506020204" pitchFamily="18" charset="0"/>
              </a:rPr>
              <a:t>Có nhiều hình thức thể hiện tình cảm của em với thầy cô giáo như lễ phép chào hỏi, vâng lời thầy cô, chăm ngoan học giỏi hoặc em tự tay làm một sản phẩm ý nghĩa như tấm bưu thiếp, bức tranh để tặng thầy cô.</a:t>
            </a:r>
            <a:endParaRPr lang="en-US" sz="3200" dirty="0">
              <a:solidFill>
                <a:srgbClr val="0070C0"/>
              </a:solidFill>
              <a:latin typeface="UTM Avo" panose="02040603050506020204" pitchFamily="18" charset="0"/>
            </a:endParaRPr>
          </a:p>
        </p:txBody>
      </p:sp>
      <p:pic>
        <p:nvPicPr>
          <p:cNvPr id="6" name="Picture 5" descr="A group of red hearts&#10;&#10;AI-generated content may be incorrect.">
            <a:extLst>
              <a:ext uri="{FF2B5EF4-FFF2-40B4-BE49-F238E27FC236}">
                <a16:creationId xmlns:a16="http://schemas.microsoft.com/office/drawing/2014/main" id="{9CE0CD11-6CEA-8AE6-7458-2B033E20C20E}"/>
              </a:ext>
            </a:extLst>
          </p:cNvPr>
          <p:cNvPicPr>
            <a:picLocks noChangeAspect="1"/>
          </p:cNvPicPr>
          <p:nvPr/>
        </p:nvPicPr>
        <p:blipFill>
          <a:blip r:embed="rId3" cstate="hqprint">
            <a:extLst>
              <a:ext uri="{28A0092B-C50C-407E-A947-70E740481C1C}">
                <a14:useLocalDpi xmlns:a14="http://schemas.microsoft.com/office/drawing/2010/main" val="0"/>
              </a:ext>
            </a:extLst>
          </a:blip>
          <a:srcRect l="7470" t="7742" r="66436" b="63813"/>
          <a:stretch>
            <a:fillRect/>
          </a:stretch>
        </p:blipFill>
        <p:spPr>
          <a:xfrm rot="1284258">
            <a:off x="10612754" y="672334"/>
            <a:ext cx="768929" cy="838235"/>
          </a:xfrm>
          <a:prstGeom prst="rect">
            <a:avLst/>
          </a:prstGeom>
        </p:spPr>
      </p:pic>
      <p:pic>
        <p:nvPicPr>
          <p:cNvPr id="7" name="Picture 6" descr="A group of red hearts&#10;&#10;AI-generated content may be incorrect.">
            <a:extLst>
              <a:ext uri="{FF2B5EF4-FFF2-40B4-BE49-F238E27FC236}">
                <a16:creationId xmlns:a16="http://schemas.microsoft.com/office/drawing/2014/main" id="{2EAA69AB-2D8D-3CE9-16A1-34EDFA34F384}"/>
              </a:ext>
            </a:extLst>
          </p:cNvPr>
          <p:cNvPicPr>
            <a:picLocks noChangeAspect="1"/>
          </p:cNvPicPr>
          <p:nvPr/>
        </p:nvPicPr>
        <p:blipFill>
          <a:blip r:embed="rId4" cstate="hqprint">
            <a:extLst>
              <a:ext uri="{28A0092B-C50C-407E-A947-70E740481C1C}">
                <a14:useLocalDpi xmlns:a14="http://schemas.microsoft.com/office/drawing/2010/main" val="0"/>
              </a:ext>
            </a:extLst>
          </a:blip>
          <a:srcRect l="7470" t="7742" r="66436" b="63813"/>
          <a:stretch>
            <a:fillRect/>
          </a:stretch>
        </p:blipFill>
        <p:spPr>
          <a:xfrm rot="18819296">
            <a:off x="10227815" y="927754"/>
            <a:ext cx="516998" cy="563597"/>
          </a:xfrm>
          <a:prstGeom prst="rect">
            <a:avLst/>
          </a:prstGeom>
        </p:spPr>
      </p:pic>
      <p:pic>
        <p:nvPicPr>
          <p:cNvPr id="8" name="Picture 7" descr="A group of red hearts&#10;&#10;AI-generated content may be incorrect.">
            <a:extLst>
              <a:ext uri="{FF2B5EF4-FFF2-40B4-BE49-F238E27FC236}">
                <a16:creationId xmlns:a16="http://schemas.microsoft.com/office/drawing/2014/main" id="{125DE37B-640A-666D-1CAD-595EAACD3C0F}"/>
              </a:ext>
            </a:extLst>
          </p:cNvPr>
          <p:cNvPicPr>
            <a:picLocks noChangeAspect="1"/>
          </p:cNvPicPr>
          <p:nvPr/>
        </p:nvPicPr>
        <p:blipFill>
          <a:blip r:embed="rId3" cstate="hqprint">
            <a:extLst>
              <a:ext uri="{28A0092B-C50C-407E-A947-70E740481C1C}">
                <a14:useLocalDpi xmlns:a14="http://schemas.microsoft.com/office/drawing/2010/main" val="0"/>
              </a:ext>
            </a:extLst>
          </a:blip>
          <a:srcRect l="7470" t="7742" r="66436" b="63813"/>
          <a:stretch>
            <a:fillRect/>
          </a:stretch>
        </p:blipFill>
        <p:spPr>
          <a:xfrm rot="1284258">
            <a:off x="4505868" y="723883"/>
            <a:ext cx="768929" cy="838235"/>
          </a:xfrm>
          <a:prstGeom prst="rect">
            <a:avLst/>
          </a:prstGeom>
        </p:spPr>
      </p:pic>
      <p:pic>
        <p:nvPicPr>
          <p:cNvPr id="9" name="Picture 8" descr="A group of red hearts&#10;&#10;AI-generated content may be incorrect.">
            <a:extLst>
              <a:ext uri="{FF2B5EF4-FFF2-40B4-BE49-F238E27FC236}">
                <a16:creationId xmlns:a16="http://schemas.microsoft.com/office/drawing/2014/main" id="{9AA99E6E-1402-23EC-DA09-2BAA83055F36}"/>
              </a:ext>
            </a:extLst>
          </p:cNvPr>
          <p:cNvPicPr>
            <a:picLocks noChangeAspect="1"/>
          </p:cNvPicPr>
          <p:nvPr/>
        </p:nvPicPr>
        <p:blipFill>
          <a:blip r:embed="rId4" cstate="hqprint">
            <a:extLst>
              <a:ext uri="{28A0092B-C50C-407E-A947-70E740481C1C}">
                <a14:useLocalDpi xmlns:a14="http://schemas.microsoft.com/office/drawing/2010/main" val="0"/>
              </a:ext>
            </a:extLst>
          </a:blip>
          <a:srcRect l="7470" t="7742" r="66436" b="63813"/>
          <a:stretch>
            <a:fillRect/>
          </a:stretch>
        </p:blipFill>
        <p:spPr>
          <a:xfrm rot="18819296">
            <a:off x="4120929" y="979303"/>
            <a:ext cx="516998" cy="563597"/>
          </a:xfrm>
          <a:prstGeom prst="rect">
            <a:avLst/>
          </a:prstGeom>
        </p:spPr>
      </p:pic>
    </p:spTree>
    <p:extLst>
      <p:ext uri="{BB962C8B-B14F-4D97-AF65-F5344CB8AC3E}">
        <p14:creationId xmlns:p14="http://schemas.microsoft.com/office/powerpoint/2010/main" val="1940521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0188-FE95-797D-5F86-D937970A95E9}"/>
            </a:ext>
          </a:extLst>
        </p:cNvPr>
        <p:cNvGrpSpPr/>
        <p:nvPr/>
      </p:nvGrpSpPr>
      <p:grpSpPr>
        <a:xfrm>
          <a:off x="0" y="0"/>
          <a:ext cx="0" cy="0"/>
          <a:chOff x="0" y="0"/>
          <a:chExt cx="0" cy="0"/>
        </a:xfrm>
      </p:grpSpPr>
      <p:pic>
        <p:nvPicPr>
          <p:cNvPr id="3" name="Picture 2" descr="A cartoon of a person giving a gift to a child&#10;&#10;AI-generated content may be incorrect.">
            <a:extLst>
              <a:ext uri="{FF2B5EF4-FFF2-40B4-BE49-F238E27FC236}">
                <a16:creationId xmlns:a16="http://schemas.microsoft.com/office/drawing/2014/main" id="{DB180B8D-1DD0-EEF9-B687-18242E25AFE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168420" y="1956620"/>
            <a:ext cx="4634852" cy="4576916"/>
          </a:xfrm>
          <a:prstGeom prst="rect">
            <a:avLst/>
          </a:prstGeom>
        </p:spPr>
      </p:pic>
      <p:pic>
        <p:nvPicPr>
          <p:cNvPr id="7" name="Picture 6">
            <a:extLst>
              <a:ext uri="{FF2B5EF4-FFF2-40B4-BE49-F238E27FC236}">
                <a16:creationId xmlns:a16="http://schemas.microsoft.com/office/drawing/2014/main" id="{1543D0C5-7634-27CA-9D49-DAE141156C81}"/>
              </a:ext>
            </a:extLst>
          </p:cNvPr>
          <p:cNvPicPr>
            <a:picLocks noChangeAspect="1"/>
          </p:cNvPicPr>
          <p:nvPr/>
        </p:nvPicPr>
        <p:blipFill>
          <a:blip r:embed="rId3"/>
          <a:stretch>
            <a:fillRect/>
          </a:stretch>
        </p:blipFill>
        <p:spPr>
          <a:xfrm>
            <a:off x="8746717" y="3065959"/>
            <a:ext cx="3158002" cy="3792041"/>
          </a:xfrm>
          <a:prstGeom prst="rect">
            <a:avLst/>
          </a:prstGeom>
        </p:spPr>
      </p:pic>
      <p:pic>
        <p:nvPicPr>
          <p:cNvPr id="2" name="Picture 1">
            <a:extLst>
              <a:ext uri="{FF2B5EF4-FFF2-40B4-BE49-F238E27FC236}">
                <a16:creationId xmlns:a16="http://schemas.microsoft.com/office/drawing/2014/main" id="{6C25C23D-6174-8066-0500-8CE6E48A3727}"/>
              </a:ext>
            </a:extLst>
          </p:cNvPr>
          <p:cNvPicPr>
            <a:picLocks noChangeAspect="1"/>
          </p:cNvPicPr>
          <p:nvPr/>
        </p:nvPicPr>
        <p:blipFill>
          <a:blip r:embed="rId4"/>
          <a:stretch>
            <a:fillRect/>
          </a:stretch>
        </p:blipFill>
        <p:spPr>
          <a:xfrm>
            <a:off x="2944288" y="1900457"/>
            <a:ext cx="6303423" cy="1528543"/>
          </a:xfrm>
          <a:prstGeom prst="rect">
            <a:avLst/>
          </a:prstGeom>
        </p:spPr>
      </p:pic>
    </p:spTree>
    <p:extLst>
      <p:ext uri="{BB962C8B-B14F-4D97-AF65-F5344CB8AC3E}">
        <p14:creationId xmlns:p14="http://schemas.microsoft.com/office/powerpoint/2010/main" val="53754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 reading books&#10;&#10;AI-generated content may be incorrect.">
            <a:extLst>
              <a:ext uri="{FF2B5EF4-FFF2-40B4-BE49-F238E27FC236}">
                <a16:creationId xmlns:a16="http://schemas.microsoft.com/office/drawing/2014/main" id="{004D53BD-32FA-63F1-1E95-622A1ADE7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649" y="2791281"/>
            <a:ext cx="6271408" cy="3755606"/>
          </a:xfrm>
          <a:prstGeom prst="rect">
            <a:avLst/>
          </a:prstGeom>
        </p:spPr>
      </p:pic>
      <p:sp>
        <p:nvSpPr>
          <p:cNvPr id="5" name="矩形: 圆角 10">
            <a:extLst>
              <a:ext uri="{FF2B5EF4-FFF2-40B4-BE49-F238E27FC236}">
                <a16:creationId xmlns:a16="http://schemas.microsoft.com/office/drawing/2014/main" id="{EBC52D99-2658-7B2D-E3DE-8C9F8886B8CC}"/>
              </a:ext>
            </a:extLst>
          </p:cNvPr>
          <p:cNvSpPr/>
          <p:nvPr/>
        </p:nvSpPr>
        <p:spPr>
          <a:xfrm>
            <a:off x="495969" y="367710"/>
            <a:ext cx="11042887" cy="2310175"/>
          </a:xfrm>
          <a:prstGeom prst="roundRect">
            <a:avLst>
              <a:gd name="adj" fmla="val 50000"/>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Aft>
                <a:spcPts val="600"/>
              </a:spcAft>
              <a:buFontTx/>
              <a:buChar char="-"/>
            </a:pPr>
            <a:r>
              <a:rPr lang="vi-VN" altLang="zh-CN" sz="3600" b="1" dirty="0">
                <a:solidFill>
                  <a:schemeClr val="tx1"/>
                </a:solidFill>
                <a:latin typeface="UTM Avo" panose="02040603050506020204" pitchFamily="18" charset="0"/>
                <a:ea typeface="标小智龙珠体" panose="02020500000000000000" pitchFamily="18" charset="-122"/>
                <a:cs typeface="阿里巴巴普惠体" panose="00020600040101010101" pitchFamily="18" charset="-122"/>
              </a:rPr>
              <a:t>Khi tặng thiệp cho thầy cô em sẽ nói gì?</a:t>
            </a:r>
          </a:p>
          <a:p>
            <a:pPr marL="457200" indent="-457200" algn="just">
              <a:spcAft>
                <a:spcPts val="600"/>
              </a:spcAft>
              <a:buFontTx/>
              <a:buChar char="-"/>
            </a:pPr>
            <a:r>
              <a:rPr lang="vi-VN" altLang="zh-CN" sz="3600" b="1" dirty="0">
                <a:solidFill>
                  <a:schemeClr val="tx1"/>
                </a:solidFill>
                <a:latin typeface="UTM Avo" panose="02040603050506020204" pitchFamily="18" charset="0"/>
                <a:ea typeface="标小智龙珠体" panose="02020500000000000000" pitchFamily="18" charset="-122"/>
                <a:cs typeface="阿里巴巴普惠体" panose="00020600040101010101" pitchFamily="18" charset="-122"/>
              </a:rPr>
              <a:t>Chia sẻ cảm xúc của em khi tặng thiếp cho thầy cô.</a:t>
            </a:r>
            <a:endParaRPr lang="zh-CN" altLang="en-US" sz="3600" b="1" dirty="0">
              <a:solidFill>
                <a:schemeClr val="tx1"/>
              </a:solidFill>
              <a:latin typeface="UTM Avo" panose="02040603050506020204" pitchFamily="18" charset="0"/>
              <a:ea typeface="标小智龙珠体" panose="02020500000000000000" pitchFamily="18" charset="-122"/>
              <a:cs typeface="阿里巴巴普惠体" panose="00020600040101010101" pitchFamily="18" charset="-122"/>
            </a:endParaRPr>
          </a:p>
        </p:txBody>
      </p:sp>
    </p:spTree>
    <p:extLst>
      <p:ext uri="{BB962C8B-B14F-4D97-AF65-F5344CB8AC3E}">
        <p14:creationId xmlns:p14="http://schemas.microsoft.com/office/powerpoint/2010/main" val="2978548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B3D9-B77F-E234-FB22-51F7CA310490}"/>
            </a:ext>
          </a:extLst>
        </p:cNvPr>
        <p:cNvGrpSpPr/>
        <p:nvPr/>
      </p:nvGrpSpPr>
      <p:grpSpPr>
        <a:xfrm>
          <a:off x="0" y="0"/>
          <a:ext cx="0" cy="0"/>
          <a:chOff x="0" y="0"/>
          <a:chExt cx="0" cy="0"/>
        </a:xfrm>
      </p:grpSpPr>
      <p:pic>
        <p:nvPicPr>
          <p:cNvPr id="3" name="Picture 2" descr="A cartoon of a child&#10;&#10;AI-generated content may be incorrect.">
            <a:extLst>
              <a:ext uri="{FF2B5EF4-FFF2-40B4-BE49-F238E27FC236}">
                <a16:creationId xmlns:a16="http://schemas.microsoft.com/office/drawing/2014/main" id="{78E4681B-B8AE-8FA5-63C3-A6903B2EB13C}"/>
              </a:ext>
            </a:extLst>
          </p:cNvPr>
          <p:cNvPicPr>
            <a:picLocks noChangeAspect="1"/>
          </p:cNvPicPr>
          <p:nvPr/>
        </p:nvPicPr>
        <p:blipFill>
          <a:blip r:embed="rId2">
            <a:extLst>
              <a:ext uri="{28A0092B-C50C-407E-A947-70E740481C1C}">
                <a14:useLocalDpi xmlns:a14="http://schemas.microsoft.com/office/drawing/2010/main" val="0"/>
              </a:ext>
            </a:extLst>
          </a:blip>
          <a:srcRect l="22698" r="24762"/>
          <a:stretch>
            <a:fillRect/>
          </a:stretch>
        </p:blipFill>
        <p:spPr>
          <a:xfrm flipH="1">
            <a:off x="555171" y="108857"/>
            <a:ext cx="3603171" cy="6858000"/>
          </a:xfrm>
          <a:prstGeom prst="rect">
            <a:avLst/>
          </a:prstGeom>
        </p:spPr>
      </p:pic>
      <p:sp>
        <p:nvSpPr>
          <p:cNvPr id="5" name="Rectangle: Rounded Corners 4">
            <a:extLst>
              <a:ext uri="{FF2B5EF4-FFF2-40B4-BE49-F238E27FC236}">
                <a16:creationId xmlns:a16="http://schemas.microsoft.com/office/drawing/2014/main" id="{34C65796-EF7D-BC09-BF0E-72771B3ECA7A}"/>
              </a:ext>
            </a:extLst>
          </p:cNvPr>
          <p:cNvSpPr/>
          <p:nvPr/>
        </p:nvSpPr>
        <p:spPr>
          <a:xfrm>
            <a:off x="3997098" y="1621971"/>
            <a:ext cx="7639731" cy="4093028"/>
          </a:xfrm>
          <a:prstGeom prst="roundRect">
            <a:avLst/>
          </a:prstGeom>
          <a:solidFill>
            <a:schemeClr val="bg1"/>
          </a:solidFill>
          <a:ln w="28575">
            <a:solidFill>
              <a:schemeClr val="accent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400" dirty="0">
                <a:solidFill>
                  <a:srgbClr val="0070C0"/>
                </a:solidFill>
                <a:latin typeface="UTM Avo" panose="02040603050506020204" pitchFamily="18" charset="0"/>
              </a:rPr>
              <a:t>   Để thể hiện tình cảm của em đối với thầy cô giáo và những người thân yêu, em có thể tặng những món quà đơn giản nhưng ý nghĩa, kèm theo là biểu lộ tình cảm hợp lí và thái độ chân thành. </a:t>
            </a:r>
            <a:endParaRPr lang="en-US" sz="3400" dirty="0">
              <a:solidFill>
                <a:srgbClr val="0070C0"/>
              </a:solidFill>
              <a:latin typeface="UTM Avo" panose="02040603050506020204" pitchFamily="18" charset="0"/>
            </a:endParaRPr>
          </a:p>
        </p:txBody>
      </p:sp>
      <p:pic>
        <p:nvPicPr>
          <p:cNvPr id="6" name="Picture 5" descr="A group of red hearts&#10;&#10;AI-generated content may be incorrect.">
            <a:extLst>
              <a:ext uri="{FF2B5EF4-FFF2-40B4-BE49-F238E27FC236}">
                <a16:creationId xmlns:a16="http://schemas.microsoft.com/office/drawing/2014/main" id="{BD764E12-715D-65D8-0CE4-455EDB28C5FB}"/>
              </a:ext>
            </a:extLst>
          </p:cNvPr>
          <p:cNvPicPr>
            <a:picLocks noChangeAspect="1"/>
          </p:cNvPicPr>
          <p:nvPr/>
        </p:nvPicPr>
        <p:blipFill>
          <a:blip r:embed="rId3" cstate="hqprint">
            <a:extLst>
              <a:ext uri="{28A0092B-C50C-407E-A947-70E740481C1C}">
                <a14:useLocalDpi xmlns:a14="http://schemas.microsoft.com/office/drawing/2010/main" val="0"/>
              </a:ext>
            </a:extLst>
          </a:blip>
          <a:srcRect l="7470" t="7742" r="66436" b="63813"/>
          <a:stretch>
            <a:fillRect/>
          </a:stretch>
        </p:blipFill>
        <p:spPr>
          <a:xfrm rot="1284258">
            <a:off x="10612754" y="672334"/>
            <a:ext cx="768929" cy="838235"/>
          </a:xfrm>
          <a:prstGeom prst="rect">
            <a:avLst/>
          </a:prstGeom>
        </p:spPr>
      </p:pic>
      <p:pic>
        <p:nvPicPr>
          <p:cNvPr id="7" name="Picture 6" descr="A group of red hearts&#10;&#10;AI-generated content may be incorrect.">
            <a:extLst>
              <a:ext uri="{FF2B5EF4-FFF2-40B4-BE49-F238E27FC236}">
                <a16:creationId xmlns:a16="http://schemas.microsoft.com/office/drawing/2014/main" id="{6D3877D9-79EC-5C29-75F6-8F1AAA26A7E9}"/>
              </a:ext>
            </a:extLst>
          </p:cNvPr>
          <p:cNvPicPr>
            <a:picLocks noChangeAspect="1"/>
          </p:cNvPicPr>
          <p:nvPr/>
        </p:nvPicPr>
        <p:blipFill>
          <a:blip r:embed="rId4" cstate="hqprint">
            <a:extLst>
              <a:ext uri="{28A0092B-C50C-407E-A947-70E740481C1C}">
                <a14:useLocalDpi xmlns:a14="http://schemas.microsoft.com/office/drawing/2010/main" val="0"/>
              </a:ext>
            </a:extLst>
          </a:blip>
          <a:srcRect l="7470" t="7742" r="66436" b="63813"/>
          <a:stretch>
            <a:fillRect/>
          </a:stretch>
        </p:blipFill>
        <p:spPr>
          <a:xfrm rot="18819296">
            <a:off x="10227815" y="927754"/>
            <a:ext cx="516998" cy="563597"/>
          </a:xfrm>
          <a:prstGeom prst="rect">
            <a:avLst/>
          </a:prstGeom>
        </p:spPr>
      </p:pic>
      <p:pic>
        <p:nvPicPr>
          <p:cNvPr id="8" name="Picture 7" descr="A group of red hearts&#10;&#10;AI-generated content may be incorrect.">
            <a:extLst>
              <a:ext uri="{FF2B5EF4-FFF2-40B4-BE49-F238E27FC236}">
                <a16:creationId xmlns:a16="http://schemas.microsoft.com/office/drawing/2014/main" id="{630C18B8-D75A-E2C5-CB2F-7E8BAF1702E7}"/>
              </a:ext>
            </a:extLst>
          </p:cNvPr>
          <p:cNvPicPr>
            <a:picLocks noChangeAspect="1"/>
          </p:cNvPicPr>
          <p:nvPr/>
        </p:nvPicPr>
        <p:blipFill>
          <a:blip r:embed="rId3" cstate="hqprint">
            <a:extLst>
              <a:ext uri="{28A0092B-C50C-407E-A947-70E740481C1C}">
                <a14:useLocalDpi xmlns:a14="http://schemas.microsoft.com/office/drawing/2010/main" val="0"/>
              </a:ext>
            </a:extLst>
          </a:blip>
          <a:srcRect l="7470" t="7742" r="66436" b="63813"/>
          <a:stretch>
            <a:fillRect/>
          </a:stretch>
        </p:blipFill>
        <p:spPr>
          <a:xfrm rot="1284258">
            <a:off x="4505868" y="723883"/>
            <a:ext cx="768929" cy="838235"/>
          </a:xfrm>
          <a:prstGeom prst="rect">
            <a:avLst/>
          </a:prstGeom>
        </p:spPr>
      </p:pic>
      <p:pic>
        <p:nvPicPr>
          <p:cNvPr id="9" name="Picture 8" descr="A group of red hearts&#10;&#10;AI-generated content may be incorrect.">
            <a:extLst>
              <a:ext uri="{FF2B5EF4-FFF2-40B4-BE49-F238E27FC236}">
                <a16:creationId xmlns:a16="http://schemas.microsoft.com/office/drawing/2014/main" id="{89CD9E22-DAB2-C457-7414-0708202580A5}"/>
              </a:ext>
            </a:extLst>
          </p:cNvPr>
          <p:cNvPicPr>
            <a:picLocks noChangeAspect="1"/>
          </p:cNvPicPr>
          <p:nvPr/>
        </p:nvPicPr>
        <p:blipFill>
          <a:blip r:embed="rId4" cstate="hqprint">
            <a:extLst>
              <a:ext uri="{28A0092B-C50C-407E-A947-70E740481C1C}">
                <a14:useLocalDpi xmlns:a14="http://schemas.microsoft.com/office/drawing/2010/main" val="0"/>
              </a:ext>
            </a:extLst>
          </a:blip>
          <a:srcRect l="7470" t="7742" r="66436" b="63813"/>
          <a:stretch>
            <a:fillRect/>
          </a:stretch>
        </p:blipFill>
        <p:spPr>
          <a:xfrm rot="18819296">
            <a:off x="4120929" y="979303"/>
            <a:ext cx="516998" cy="563597"/>
          </a:xfrm>
          <a:prstGeom prst="rect">
            <a:avLst/>
          </a:prstGeom>
        </p:spPr>
      </p:pic>
    </p:spTree>
    <p:extLst>
      <p:ext uri="{BB962C8B-B14F-4D97-AF65-F5344CB8AC3E}">
        <p14:creationId xmlns:p14="http://schemas.microsoft.com/office/powerpoint/2010/main" val="2097541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389</TotalTime>
  <Words>266</Words>
  <Application>Microsoft Office PowerPoint</Application>
  <PresentationFormat>Widescreen</PresentationFormat>
  <Paragraphs>21</Paragraphs>
  <Slides>10</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Aptos Display</vt:lpstr>
      <vt:lpstr>Arial</vt:lpstr>
      <vt:lpstr>inpin heiti</vt:lpstr>
      <vt:lpstr>SVN-Newton</vt:lpstr>
      <vt:lpstr>Times New Roman</vt:lpstr>
      <vt:lpstr>UTM Avo</vt:lpstr>
      <vt:lpstr>标小智龙珠体</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PERSONAL COMPUTER</cp:lastModifiedBy>
  <cp:revision>6</cp:revision>
  <dcterms:created xsi:type="dcterms:W3CDTF">2025-08-19T11:28:42Z</dcterms:created>
  <dcterms:modified xsi:type="dcterms:W3CDTF">2025-11-21T06:42:40Z</dcterms:modified>
</cp:coreProperties>
</file>