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4" r:id="rId2"/>
    <p:sldId id="259" r:id="rId3"/>
    <p:sldId id="283" r:id="rId4"/>
    <p:sldId id="256" r:id="rId5"/>
    <p:sldId id="285" r:id="rId6"/>
    <p:sldId id="261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9" r:id="rId19"/>
    <p:sldId id="309" r:id="rId20"/>
    <p:sldId id="312" r:id="rId21"/>
    <p:sldId id="313" r:id="rId22"/>
    <p:sldId id="314" r:id="rId23"/>
    <p:sldId id="317" r:id="rId24"/>
    <p:sldId id="277" r:id="rId25"/>
    <p:sldId id="278" r:id="rId26"/>
    <p:sldId id="308" r:id="rId27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VNI-Thufap2"/>
      <p:regular r:id="rId3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00"/>
    <a:srgbClr val="FF9393"/>
    <a:srgbClr val="FFAEFF"/>
    <a:srgbClr val="2E3B39"/>
    <a:srgbClr val="E9E532"/>
    <a:srgbClr val="EE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44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4.png"/><Relationship Id="rId18" Type="http://schemas.openxmlformats.org/officeDocument/2006/relationships/image" Target="../media/image28.gif"/><Relationship Id="rId3" Type="http://schemas.openxmlformats.org/officeDocument/2006/relationships/tags" Target="../tags/tag3.xml"/><Relationship Id="rId7" Type="http://schemas.openxmlformats.org/officeDocument/2006/relationships/audio" Target="../media/audio3.wav"/><Relationship Id="rId12" Type="http://schemas.openxmlformats.org/officeDocument/2006/relationships/slide" Target="slide24.xml"/><Relationship Id="rId17" Type="http://schemas.openxmlformats.org/officeDocument/2006/relationships/image" Target="../media/image27.gif"/><Relationship Id="rId2" Type="http://schemas.openxmlformats.org/officeDocument/2006/relationships/tags" Target="../tags/tag2.xml"/><Relationship Id="rId16" Type="http://schemas.openxmlformats.org/officeDocument/2006/relationships/image" Target="../media/image26.gif"/><Relationship Id="rId20" Type="http://schemas.openxmlformats.org/officeDocument/2006/relationships/image" Target="../media/image30.gif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5" Type="http://schemas.openxmlformats.org/officeDocument/2006/relationships/image" Target="../media/image25.gif"/><Relationship Id="rId10" Type="http://schemas.openxmlformats.org/officeDocument/2006/relationships/image" Target="../media/image23.jpeg"/><Relationship Id="rId19" Type="http://schemas.openxmlformats.org/officeDocument/2006/relationships/image" Target="../media/image29.gif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5.wav"/><Relationship Id="rId1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4.png"/><Relationship Id="rId18" Type="http://schemas.openxmlformats.org/officeDocument/2006/relationships/image" Target="../media/image28.gif"/><Relationship Id="rId3" Type="http://schemas.openxmlformats.org/officeDocument/2006/relationships/tags" Target="../tags/tag6.xml"/><Relationship Id="rId7" Type="http://schemas.openxmlformats.org/officeDocument/2006/relationships/audio" Target="../media/audio3.wav"/><Relationship Id="rId12" Type="http://schemas.openxmlformats.org/officeDocument/2006/relationships/slide" Target="slide24.xml"/><Relationship Id="rId17" Type="http://schemas.openxmlformats.org/officeDocument/2006/relationships/image" Target="../media/image27.gif"/><Relationship Id="rId2" Type="http://schemas.openxmlformats.org/officeDocument/2006/relationships/tags" Target="../tags/tag5.xml"/><Relationship Id="rId16" Type="http://schemas.openxmlformats.org/officeDocument/2006/relationships/image" Target="../media/image26.gif"/><Relationship Id="rId20" Type="http://schemas.openxmlformats.org/officeDocument/2006/relationships/image" Target="../media/image30.gif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5" Type="http://schemas.openxmlformats.org/officeDocument/2006/relationships/image" Target="../media/image25.gif"/><Relationship Id="rId10" Type="http://schemas.openxmlformats.org/officeDocument/2006/relationships/image" Target="../media/image23.jpeg"/><Relationship Id="rId19" Type="http://schemas.openxmlformats.org/officeDocument/2006/relationships/image" Target="../media/image29.gif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5.wav"/><Relationship Id="rId1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slide" Target="slide24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6.gif"/><Relationship Id="rId4" Type="http://schemas.openxmlformats.org/officeDocument/2006/relationships/hyperlink" Target="../My%20Documents/SONG/ATGT%20(khoi7)/vong3(khoi7).ppt" TargetMode="External"/><Relationship Id="rId9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6.gif"/><Relationship Id="rId18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audio" Target="../media/audio1.wav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microsoft.com/office/2007/relationships/hdphoto" Target="../media/hdphoto3.wdp"/><Relationship Id="rId5" Type="http://schemas.openxmlformats.org/officeDocument/2006/relationships/audio" Target="../media/audio5.wav"/><Relationship Id="rId15" Type="http://schemas.openxmlformats.org/officeDocument/2006/relationships/image" Target="../media/image28.gif"/><Relationship Id="rId10" Type="http://schemas.openxmlformats.org/officeDocument/2006/relationships/image" Target="../media/image24.png"/><Relationship Id="rId19" Type="http://schemas.openxmlformats.org/officeDocument/2006/relationships/image" Target="../media/image33.gif"/><Relationship Id="rId4" Type="http://schemas.openxmlformats.org/officeDocument/2006/relationships/audio" Target="../media/audio3.wav"/><Relationship Id="rId9" Type="http://schemas.openxmlformats.org/officeDocument/2006/relationships/slide" Target="slide24.xml"/><Relationship Id="rId1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228600" y="254000"/>
            <a:ext cx="8610600" cy="5207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Nội quy lớp ngang (60X8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" b="9279"/>
          <a:stretch/>
        </p:blipFill>
        <p:spPr bwMode="auto">
          <a:xfrm>
            <a:off x="344260" y="370115"/>
            <a:ext cx="8378825" cy="501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5" name="Picture 4" descr="D:\Dao Duc 1 moi\Package - Lesson\Data\dd1b001tr004h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49" y="956667"/>
            <a:ext cx="5181601" cy="3736223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336109" y="4853628"/>
            <a:ext cx="6830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45"/>
          <p:cNvSpPr/>
          <p:nvPr/>
        </p:nvSpPr>
        <p:spPr>
          <a:xfrm>
            <a:off x="1902899" y="4634540"/>
            <a:ext cx="5101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thùng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rác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 descr="D:\Dao Duc 1 moi\Package - Lesson\Data\dd1b001tr004h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17" y="956667"/>
            <a:ext cx="5466440" cy="361462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5" name="Picture 2" descr="D:\Dao Duc 1 moi\Package - Lesson\Data\dd1b001tr004h0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36" y="860162"/>
            <a:ext cx="5007428" cy="371928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65566" y="4731258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41515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106" y="733436"/>
            <a:ext cx="4518635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ao Duc 1 moi\Package - Lesson\Data\dd1b001tr005h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" r="3933"/>
          <a:stretch/>
        </p:blipFill>
        <p:spPr bwMode="auto">
          <a:xfrm>
            <a:off x="5053919" y="3653511"/>
            <a:ext cx="3190194" cy="20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Dao Duc 1 moi\Package - Lesson\Data\dd1b001tr005h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7435" r="3292"/>
          <a:stretch/>
        </p:blipFill>
        <p:spPr bwMode="auto">
          <a:xfrm>
            <a:off x="799418" y="1219198"/>
            <a:ext cx="3250066" cy="24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Dao Duc 1 moi\Package - Lesson\Data\dd1b001tr005h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" b="4242"/>
          <a:stretch/>
        </p:blipFill>
        <p:spPr bwMode="auto">
          <a:xfrm>
            <a:off x="4916034" y="1248224"/>
            <a:ext cx="3458709" cy="23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Dao Duc 1 moi\Package - Lesson\Data\dd1b001tr005h0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 r="6608"/>
          <a:stretch/>
        </p:blipFill>
        <p:spPr bwMode="auto">
          <a:xfrm>
            <a:off x="726848" y="3730171"/>
            <a:ext cx="3322636" cy="19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6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5" name="Picture 24" descr="D:\Dao Duc 1 moi\Package - Lesson\Data\dd1b001tr005h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84" y="956667"/>
            <a:ext cx="4978400" cy="377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662261" y="4806909"/>
            <a:ext cx="3712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9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45"/>
          <p:cNvSpPr/>
          <p:nvPr/>
        </p:nvSpPr>
        <p:spPr>
          <a:xfrm>
            <a:off x="565150" y="4900160"/>
            <a:ext cx="8356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 quan tâm, giúp đỡ bạn nữ khi bị ngã</a:t>
            </a:r>
          </a:p>
        </p:txBody>
      </p:sp>
      <p:pic>
        <p:nvPicPr>
          <p:cNvPr id="47" name="Picture 4" descr="D:\Dao Duc 1 moi\Package - Lesson\Data\dd1b001tr005h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95" y="933726"/>
            <a:ext cx="5196112" cy="40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TRANH7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Rectangle 24"/>
          <p:cNvSpPr/>
          <p:nvPr/>
        </p:nvSpPr>
        <p:spPr>
          <a:xfrm>
            <a:off x="1485901" y="4823333"/>
            <a:ext cx="6162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 xé vở gấp máy bay</a:t>
            </a:r>
          </a:p>
        </p:txBody>
      </p:sp>
      <p:pic>
        <p:nvPicPr>
          <p:cNvPr id="26" name="Picture 5" descr="D:\Dao Duc 1 moi\Package - Lesson\Data\dd1b001tr005h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34" y="870250"/>
            <a:ext cx="5906180" cy="38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b="1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TRANH8</a:t>
            </a:r>
            <a:endParaRPr lang="en-US" sz="1050" b="1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45"/>
          <p:cNvSpPr/>
          <p:nvPr/>
        </p:nvSpPr>
        <p:spPr>
          <a:xfrm>
            <a:off x="839448" y="4644633"/>
            <a:ext cx="7590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 trêu chọc làm bạn nữ bị đau</a:t>
            </a:r>
          </a:p>
        </p:txBody>
      </p:sp>
      <p:pic>
        <p:nvPicPr>
          <p:cNvPr id="47" name="Picture 2" descr="D:\Dao Duc 1 moi\Package - Lesson\Data\dd1b001tr005h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31" y="860162"/>
            <a:ext cx="5618954" cy="36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825500"/>
            <a:ext cx="9144000" cy="4889500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117600"/>
            <a:ext cx="6792684" cy="3599543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9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-</a:t>
            </a:r>
            <a:r>
              <a:rPr lang="vi-VN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Các bạn trong tranh 2, 3, 4 và 6 thực hiện đúng nội quy.</a:t>
            </a:r>
          </a:p>
          <a:p>
            <a:pPr algn="just">
              <a:lnSpc>
                <a:spcPts val="39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-</a:t>
            </a:r>
            <a:r>
              <a:rPr lang="vi-VN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Các bạn trong tranh 1, 5, 7 và 8 chưa thực hiện đúng nội quy.</a:t>
            </a:r>
          </a:p>
          <a:p>
            <a:pPr algn="just">
              <a:lnSpc>
                <a:spcPts val="3900"/>
              </a:lnSpc>
            </a:pPr>
            <a:r>
              <a:rPr lang="en-US" sz="2800" dirty="0" smtClean="0">
                <a:solidFill>
                  <a:srgbClr val="0000CC"/>
                </a:solidFill>
              </a:rPr>
              <a:t>-</a:t>
            </a:r>
            <a:r>
              <a:rPr lang="vi-VN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Em nên nhắc nhở khi thấy bạn chưa thực hiện nội </a:t>
            </a:r>
            <a:r>
              <a:rPr lang="vi-VN" sz="2800" dirty="0" smtClean="0">
                <a:solidFill>
                  <a:srgbClr val="0000CC"/>
                </a:solidFill>
              </a:rPr>
              <a:t>quy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0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45030" y="551543"/>
            <a:ext cx="7499025" cy="1553029"/>
            <a:chOff x="870857" y="2859314"/>
            <a:chExt cx="7499025" cy="1712686"/>
          </a:xfrm>
        </p:grpSpPr>
        <p:sp>
          <p:nvSpPr>
            <p:cNvPr id="2" name="Rounded Rectangle 1"/>
            <p:cNvSpPr/>
            <p:nvPr/>
          </p:nvSpPr>
          <p:spPr>
            <a:xfrm>
              <a:off x="870857" y="2859314"/>
              <a:ext cx="7499025" cy="1712686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117600" y="3091543"/>
              <a:ext cx="7082971" cy="1320800"/>
            </a:xfrm>
            <a:prstGeom prst="roundRect">
              <a:avLst/>
            </a:prstGeom>
            <a:solidFill>
              <a:srgbClr val="FF6600"/>
            </a:solidFill>
            <a:ln w="762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Chủ</a:t>
              </a:r>
              <a:r>
                <a:rPr lang="en-US" sz="2800" b="1" dirty="0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THỰC HIỆN NỘI QUY TRƯỜNG, LỚP</a:t>
              </a:r>
              <a:endParaRPr lang="en-US" sz="2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15" y="2381627"/>
            <a:ext cx="3135993" cy="244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4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4699000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568931" y="3746500"/>
            <a:ext cx="2880115" cy="2051534"/>
          </a:xfrm>
          <a:prstGeom prst="rect">
            <a:avLst/>
          </a:prstGeom>
        </p:spPr>
      </p:pic>
      <p:sp>
        <p:nvSpPr>
          <p:cNvPr id="4" name="Flowchart: Terminator 3"/>
          <p:cNvSpPr/>
          <p:nvPr>
            <p:custDataLst>
              <p:tags r:id="rId1"/>
            </p:custDataLst>
          </p:nvPr>
        </p:nvSpPr>
        <p:spPr>
          <a:xfrm>
            <a:off x="377431" y="1882666"/>
            <a:ext cx="2514600" cy="54303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quy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Terminator 5"/>
          <p:cNvSpPr/>
          <p:nvPr>
            <p:custDataLst>
              <p:tags r:id="rId2"/>
            </p:custDataLst>
          </p:nvPr>
        </p:nvSpPr>
        <p:spPr>
          <a:xfrm>
            <a:off x="6340298" y="1882666"/>
            <a:ext cx="2662192" cy="54303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luật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>
            <p:custDataLst>
              <p:tags r:id="rId3"/>
            </p:custDataLst>
          </p:nvPr>
        </p:nvSpPr>
        <p:spPr>
          <a:xfrm>
            <a:off x="3483232" y="1882666"/>
            <a:ext cx="2476067" cy="54303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pháp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6"/>
          <p:cNvSpPr>
            <a:spLocks noChangeArrowheads="1"/>
          </p:cNvSpPr>
          <p:nvPr/>
        </p:nvSpPr>
        <p:spPr bwMode="auto">
          <a:xfrm>
            <a:off x="5867400" y="4617395"/>
            <a:ext cx="1028700" cy="750094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11" name="Picture 10" descr="1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27" y="4732767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27" y="4669267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26" y="4669267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4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526" y="4732767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5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27" y="4669267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bell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76" y="4654715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6232"/>
            <a:ext cx="9144000" cy="1009768"/>
          </a:xfrm>
          <a:prstGeom prst="rect">
            <a:avLst/>
          </a:prstGeom>
          <a:solidFill>
            <a:srgbClr val="FF000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1" y="63500"/>
            <a:ext cx="8850089" cy="889000"/>
          </a:xfrm>
          <a:prstGeom prst="rect">
            <a:avLst/>
          </a:prstGeom>
          <a:solidFill>
            <a:srgbClr val="FF0000">
              <a:alpha val="72157"/>
            </a:srgbClr>
          </a:solidFill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1: </a:t>
            </a:r>
          </a:p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482600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568931" y="3746500"/>
            <a:ext cx="2880115" cy="2051534"/>
          </a:xfrm>
          <a:prstGeom prst="rect">
            <a:avLst/>
          </a:prstGeom>
        </p:spPr>
      </p:pic>
      <p:sp>
        <p:nvSpPr>
          <p:cNvPr id="4" name="Flowchart: Terminator 3"/>
          <p:cNvSpPr/>
          <p:nvPr>
            <p:custDataLst>
              <p:tags r:id="rId1"/>
            </p:custDataLst>
          </p:nvPr>
        </p:nvSpPr>
        <p:spPr>
          <a:xfrm>
            <a:off x="182842" y="1927336"/>
            <a:ext cx="2895600" cy="73353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Terminator 5"/>
          <p:cNvSpPr/>
          <p:nvPr>
            <p:custDataLst>
              <p:tags r:id="rId2"/>
            </p:custDataLst>
          </p:nvPr>
        </p:nvSpPr>
        <p:spPr>
          <a:xfrm>
            <a:off x="3307042" y="1918576"/>
            <a:ext cx="2850076" cy="74229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thấy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>
            <p:custDataLst>
              <p:tags r:id="rId3"/>
            </p:custDataLst>
          </p:nvPr>
        </p:nvSpPr>
        <p:spPr>
          <a:xfrm>
            <a:off x="6381750" y="1892300"/>
            <a:ext cx="2558667" cy="74229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thùng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rác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6"/>
          <p:cNvSpPr>
            <a:spLocks noChangeArrowheads="1"/>
          </p:cNvSpPr>
          <p:nvPr/>
        </p:nvSpPr>
        <p:spPr bwMode="auto">
          <a:xfrm>
            <a:off x="5867400" y="4617395"/>
            <a:ext cx="1028700" cy="750094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11" name="Picture 10" descr="1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27" y="4732767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27" y="4669267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26" y="4669267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4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526" y="4732767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5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27" y="4669267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bell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76" y="4654715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6232"/>
            <a:ext cx="9144000" cy="1009768"/>
          </a:xfrm>
          <a:prstGeom prst="rect">
            <a:avLst/>
          </a:prstGeom>
          <a:solidFill>
            <a:srgbClr val="FF000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500"/>
            <a:ext cx="8991600" cy="889000"/>
          </a:xfrm>
          <a:prstGeom prst="rect">
            <a:avLst/>
          </a:prstGeom>
          <a:solidFill>
            <a:srgbClr val="FF0000">
              <a:alpha val="72157"/>
            </a:srgbClr>
          </a:solidFill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2: </a:t>
            </a:r>
          </a:p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sân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4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4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4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603250" y="108039"/>
            <a:ext cx="3587750" cy="32299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Ô SỐ MAY MẮN!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6128545" y="4539134"/>
            <a:ext cx="665162" cy="494998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3124200" y="1750531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200401" y="2031651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217478" y="1661233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3422102" y="1661233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3586326" y="1661233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3762375" y="1661233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3914775" y="1661233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4067175" y="1661233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4191000" y="1661233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4419600" y="1661233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4648200" y="1661233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4876800" y="1661233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0" name="Picture 59">
            <a:hlinkClick r:id="rId7" action="ppaction://hlinksldjump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29156" y="3614971"/>
            <a:ext cx="2514845" cy="17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2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8" grpId="0" build="allAtOnce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4826000"/>
          </a:xfrm>
          <a:prstGeom prst="rect">
            <a:avLst/>
          </a:prstGeom>
        </p:spPr>
      </p:pic>
      <p:pic>
        <p:nvPicPr>
          <p:cNvPr id="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568931" y="3746500"/>
            <a:ext cx="2880115" cy="2051534"/>
          </a:xfrm>
          <a:prstGeom prst="rect">
            <a:avLst/>
          </a:prstGeom>
        </p:spPr>
      </p:pic>
      <p:sp>
        <p:nvSpPr>
          <p:cNvPr id="10" name="AutoShape 46"/>
          <p:cNvSpPr>
            <a:spLocks noChangeArrowheads="1"/>
          </p:cNvSpPr>
          <p:nvPr/>
        </p:nvSpPr>
        <p:spPr bwMode="auto">
          <a:xfrm>
            <a:off x="5867400" y="4617395"/>
            <a:ext cx="1028700" cy="750094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11" name="Picture 10" descr="1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27" y="4732767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27" y="4669267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26" y="4669267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4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526" y="4732767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5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27" y="4669267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bell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76" y="4654715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6232"/>
            <a:ext cx="9144000" cy="1200268"/>
          </a:xfrm>
          <a:prstGeom prst="rect">
            <a:avLst/>
          </a:prstGeom>
          <a:solidFill>
            <a:srgbClr val="FF000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312" y="63500"/>
            <a:ext cx="9002488" cy="1079500"/>
          </a:xfrm>
          <a:prstGeom prst="rect">
            <a:avLst/>
          </a:prstGeom>
          <a:solidFill>
            <a:srgbClr val="FF0000">
              <a:alpha val="72157"/>
            </a:srgbClr>
          </a:solidFill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 nên nhắc nhở khi thấy bạn chưa thực hiện nội quy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55673" y="2290802"/>
            <a:ext cx="2710883" cy="523156"/>
            <a:chOff x="1066800" y="4648200"/>
            <a:chExt cx="3076573" cy="929046"/>
          </a:xfrm>
        </p:grpSpPr>
        <p:sp>
          <p:nvSpPr>
            <p:cNvPr id="22" name="Flowchart: Terminator 21"/>
            <p:cNvSpPr/>
            <p:nvPr/>
          </p:nvSpPr>
          <p:spPr>
            <a:xfrm>
              <a:off x="1066800" y="4648200"/>
              <a:ext cx="3076573" cy="929046"/>
            </a:xfrm>
            <a:prstGeom prst="flowChartTerminator">
              <a:avLst/>
            </a:prstGeom>
            <a:solidFill>
              <a:srgbClr val="660033">
                <a:alpha val="74902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</a:rPr>
                <a:t>        A. Đúng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885" y="4666948"/>
              <a:ext cx="770019" cy="86579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013242" y="2284653"/>
            <a:ext cx="2753713" cy="529304"/>
            <a:chOff x="5257800" y="4637281"/>
            <a:chExt cx="2867011" cy="939965"/>
          </a:xfrm>
        </p:grpSpPr>
        <p:sp>
          <p:nvSpPr>
            <p:cNvPr id="25" name="Flowchart: Terminator 24"/>
            <p:cNvSpPr/>
            <p:nvPr/>
          </p:nvSpPr>
          <p:spPr>
            <a:xfrm>
              <a:off x="5257800" y="4637281"/>
              <a:ext cx="2867011" cy="939965"/>
            </a:xfrm>
            <a:prstGeom prst="flowChartTerminator">
              <a:avLst/>
            </a:prstGeom>
            <a:solidFill>
              <a:srgbClr val="660033">
                <a:alpha val="74902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</a:rPr>
                <a:t>B. Sai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4666948"/>
              <a:ext cx="586459" cy="857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0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6220" y="1081984"/>
            <a:ext cx="1839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2347" y="1469913"/>
            <a:ext cx="4894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42347" y="1948884"/>
            <a:ext cx="5291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1127" y="2434789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176" y="2937723"/>
            <a:ext cx="6130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 Hằng ngày nhớ thực hiện nội qui nhà trường, lớp.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4176" y="3534620"/>
            <a:ext cx="6215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2, Nhắc nhở khi thấy bạn em chưa thực hiện nội quy.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4606" y="4050659"/>
            <a:ext cx="7946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3,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Thả </a:t>
            </a:r>
            <a:r>
              <a:rPr lang="vi-VN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 chiếc lá/bông hoa/viên sỏi vào "Giỏ việc tốt" mỗi ngày em thực hiện đúng nội quy. Cuối mỗi tuần chia sẻ với thầy cô giáo và các bạn trong nhóm.</a:t>
            </a:r>
          </a:p>
        </p:txBody>
      </p:sp>
      <p:pic>
        <p:nvPicPr>
          <p:cNvPr id="17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ao Duc 1 moi\Package - Lesson\Data\image_paste_20071010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1" y="572862"/>
            <a:ext cx="8540137" cy="247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91" y="3154891"/>
            <a:ext cx="2560109" cy="25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9195" y="296399"/>
            <a:ext cx="5459597" cy="379797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-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Nhạc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Bùi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2" y="1211205"/>
            <a:ext cx="3803877" cy="230912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2853" y="1088497"/>
            <a:ext cx="42091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vi-VN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 nhỏ trong bài hát cảm thấy như thế nào khi đi học</a:t>
            </a:r>
            <a:r>
              <a:rPr lang="vi-VN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vi-VN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Vì sao bạn lại vui vẻ khi đi học</a:t>
            </a:r>
            <a:r>
              <a:rPr lang="vi-VN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390226"/>
            <a:ext cx="7260318" cy="19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Dao Duc 1 moi\Package - Lesson\Data\dd1b001tr004h01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87" y="2307219"/>
            <a:ext cx="3618793" cy="28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3137" y="951146"/>
            <a:ext cx="5602265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ao Duc 1 moi\Package - Lesson\Data\dd1b001tr004h01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76" y="1454054"/>
            <a:ext cx="5127647" cy="361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21381" y="5140986"/>
            <a:ext cx="4239712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8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900" y="250697"/>
            <a:ext cx="4433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a. Tìm hiểu nội quy trường, lớp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342" y="771229"/>
            <a:ext cx="81933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solidFill>
                  <a:srgbClr val="006600"/>
                </a:solidFill>
              </a:rPr>
              <a:t>- Nội quy trường, lớp qui định học sinh cần thực hiện những gì?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342" y="1666970"/>
            <a:ext cx="82078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solidFill>
                  <a:srgbClr val="006600"/>
                </a:solidFill>
              </a:rPr>
              <a:t>- Thực hiện nội quy giúp ích gì cho học sinh trong học tập và các hoạt động khác ở trường, lớp?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426" y="2693784"/>
            <a:ext cx="7772401" cy="1228028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00CC"/>
                </a:solidFill>
              </a:rPr>
              <a:t>Việc thực hiện nội qui giúp cho HS học tập, sinh hoạt được thuận lợi, giúp các em mau tiến bộ</a:t>
            </a:r>
            <a:endParaRPr lang="en-US" sz="2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366970"/>
            <a:ext cx="9144000" cy="4348030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137" y="864062"/>
            <a:ext cx="5602265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iúp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học tập, sinh hoạt được thuận lợi, giúp các em mau tiến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41515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106" y="733436"/>
            <a:ext cx="4518635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ao Duc 1 moi\Package - Lesson\Data\dd1b001tr004h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7401" r="4235"/>
          <a:stretch/>
        </p:blipFill>
        <p:spPr bwMode="auto">
          <a:xfrm>
            <a:off x="4943929" y="3628565"/>
            <a:ext cx="3053442" cy="19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ao Duc 1 moi\Package - Lesson\Data\dd1b001tr004h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7392" b="7392"/>
          <a:stretch/>
        </p:blipFill>
        <p:spPr bwMode="auto">
          <a:xfrm>
            <a:off x="537028" y="1236344"/>
            <a:ext cx="3565781" cy="221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Dao Duc 1 moi\Package - Lesson\Data\dd1b001tr004h0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6642" r="4102"/>
          <a:stretch/>
        </p:blipFill>
        <p:spPr bwMode="auto">
          <a:xfrm>
            <a:off x="4943929" y="1378857"/>
            <a:ext cx="3053441" cy="224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Dao Duc 1 moi\Package - Lesson\Data\dd1b001tr004h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4" y="3643442"/>
            <a:ext cx="3269796" cy="19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9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59" name="Picture 58" descr="D:\Dao Duc 1 moi\Package - Lesson\Data\dd1b001tr004h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36" y="919021"/>
            <a:ext cx="5594229" cy="393278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2599413" y="4867168"/>
            <a:ext cx="4633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Bạn </a:t>
            </a:r>
            <a:r>
              <a:rPr lang="vi-VN" sz="3200" b="1" dirty="0">
                <a:solidFill>
                  <a:srgbClr val="FF0000"/>
                </a:solidFill>
              </a:rPr>
              <a:t>gái đi học muộn.</a:t>
            </a:r>
          </a:p>
        </p:txBody>
      </p:sp>
    </p:spTree>
    <p:extLst>
      <p:ext uri="{BB962C8B-B14F-4D97-AF65-F5344CB8AC3E}">
        <p14:creationId xmlns:p14="http://schemas.microsoft.com/office/powerpoint/2010/main" val="34214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540</Words>
  <Application>Microsoft Office PowerPoint</Application>
  <PresentationFormat>On-screen Show (16:10)</PresentationFormat>
  <Paragraphs>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Times New Roman</vt:lpstr>
      <vt:lpstr>Arial</vt:lpstr>
      <vt:lpstr>宋体</vt:lpstr>
      <vt:lpstr>Calibri</vt:lpstr>
      <vt:lpstr>Tahoma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Hòa Vũ Thúy</cp:lastModifiedBy>
  <cp:revision>107</cp:revision>
  <dcterms:created xsi:type="dcterms:W3CDTF">2020-02-10T09:35:50Z</dcterms:created>
  <dcterms:modified xsi:type="dcterms:W3CDTF">2025-10-06T17:04:17Z</dcterms:modified>
</cp:coreProperties>
</file>