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Lst>
  <p:notesMasterIdLst>
    <p:notesMasterId r:id="rId30"/>
  </p:notesMasterIdLst>
  <p:sldIdLst>
    <p:sldId id="4152" r:id="rId3"/>
    <p:sldId id="4191" r:id="rId4"/>
    <p:sldId id="4219" r:id="rId5"/>
    <p:sldId id="4262" r:id="rId6"/>
    <p:sldId id="4220" r:id="rId7"/>
    <p:sldId id="4263" r:id="rId8"/>
    <p:sldId id="4195" r:id="rId9"/>
    <p:sldId id="4190" r:id="rId10"/>
    <p:sldId id="4270" r:id="rId11"/>
    <p:sldId id="4264" r:id="rId12"/>
    <p:sldId id="4269" r:id="rId13"/>
    <p:sldId id="4265" r:id="rId14"/>
    <p:sldId id="4202" r:id="rId15"/>
    <p:sldId id="4170" r:id="rId16"/>
    <p:sldId id="4205" r:id="rId17"/>
    <p:sldId id="4248" r:id="rId18"/>
    <p:sldId id="4249" r:id="rId19"/>
    <p:sldId id="4266" r:id="rId20"/>
    <p:sldId id="4251" r:id="rId21"/>
    <p:sldId id="4252" r:id="rId22"/>
    <p:sldId id="4253" r:id="rId23"/>
    <p:sldId id="4267" r:id="rId24"/>
    <p:sldId id="4268" r:id="rId25"/>
    <p:sldId id="4257" r:id="rId26"/>
    <p:sldId id="4259" r:id="rId27"/>
    <p:sldId id="4261" r:id="rId28"/>
    <p:sldId id="4246" r:id="rId29"/>
  </p:sldIdLst>
  <p:sldSz cx="12192000" cy="6858000"/>
  <p:notesSz cx="6858000" cy="9144000"/>
  <p:embeddedFontLst>
    <p:embeddedFont>
      <p:font typeface="Pangolin" panose="020B0604020202020204" charset="0"/>
      <p:regular r:id="rId31"/>
    </p:embeddedFont>
    <p:embeddedFont>
      <p:font typeface="Roboto" panose="02000000000000000000" pitchFamily="2" charset="0"/>
      <p:regular r:id="rId32"/>
      <p:bold r:id="rId33"/>
      <p:italic r:id="rId34"/>
      <p:boldItalic r:id="rId35"/>
    </p:embeddedFont>
    <p:embeddedFont>
      <p:font typeface="Roboto Black" panose="02000000000000000000" pitchFamily="2" charset="0"/>
      <p:bold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E7C"/>
    <a:srgbClr val="F0EF84"/>
    <a:srgbClr val="E17070"/>
    <a:srgbClr val="548B89"/>
    <a:srgbClr val="EE1AD5"/>
    <a:srgbClr val="F7B3C5"/>
    <a:srgbClr val="7DD4F7"/>
    <a:srgbClr val="EC8E38"/>
    <a:srgbClr val="EC8E3B"/>
    <a:srgbClr val="F1A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4" autoAdjust="0"/>
    <p:restoredTop sz="89601" autoAdjust="0"/>
  </p:normalViewPr>
  <p:slideViewPr>
    <p:cSldViewPr snapToGrid="0">
      <p:cViewPr varScale="1">
        <p:scale>
          <a:sx n="96" d="100"/>
          <a:sy n="96" d="100"/>
        </p:scale>
        <p:origin x="5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06/10/2025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và</a:t>
            </a:r>
            <a:r>
              <a:rPr lang="en-US" baseline="0"/>
              <a:t> HS cùng hát múa</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2</a:t>
            </a:fld>
            <a:endParaRPr lang="vi-VN"/>
          </a:p>
        </p:txBody>
      </p:sp>
    </p:spTree>
    <p:extLst>
      <p:ext uri="{BB962C8B-B14F-4D97-AF65-F5344CB8AC3E}">
        <p14:creationId xmlns:p14="http://schemas.microsoft.com/office/powerpoint/2010/main" val="156157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12</a:t>
            </a:fld>
            <a:endParaRPr lang="vi-VN"/>
          </a:p>
        </p:txBody>
      </p:sp>
    </p:spTree>
    <p:extLst>
      <p:ext uri="{BB962C8B-B14F-4D97-AF65-F5344CB8AC3E}">
        <p14:creationId xmlns:p14="http://schemas.microsoft.com/office/powerpoint/2010/main" val="350200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a:t>
            </a:r>
            <a:r>
              <a:rPr lang="en-US" baseline="0"/>
              <a:t> cầu HS chuẩn bị nguyên, vật liệu cho buổi học sau</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13</a:t>
            </a:fld>
            <a:endParaRPr lang="vi-VN"/>
          </a:p>
        </p:txBody>
      </p:sp>
    </p:spTree>
    <p:extLst>
      <p:ext uri="{BB962C8B-B14F-4D97-AF65-F5344CB8AC3E}">
        <p14:creationId xmlns:p14="http://schemas.microsoft.com/office/powerpoint/2010/main" val="186119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567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a:t>
            </a:r>
            <a:r>
              <a:rPr lang="en-US" baseline="0"/>
              <a:t> thiệu nội dung bài học thực hành làm thẻ toán</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15</a:t>
            </a:fld>
            <a:endParaRPr lang="vi-VN"/>
          </a:p>
        </p:txBody>
      </p:sp>
    </p:spTree>
    <p:extLst>
      <p:ext uri="{BB962C8B-B14F-4D97-AF65-F5344CB8AC3E}">
        <p14:creationId xmlns:p14="http://schemas.microsoft.com/office/powerpoint/2010/main" val="415241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effectLst/>
              </a:rPr>
              <a:t>GV cho HS thảo luận nhóm để đưa ra ý tưởng của nhóm, hỗ trợ nếu nhóm gặp khó khăn trong việc thể hiện ý tưởng. GV chiếu tiêu chí sản phẩm và yêu cầu nội dung thảo luận của học sinh bám sát với các tiêu chí </a:t>
            </a:r>
            <a:r>
              <a:rPr lang="en-US">
                <a:effectLst/>
              </a:rPr>
              <a:t>đó</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07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gợi ý HS chia sẻ ý tưởng để</a:t>
            </a:r>
            <a:r>
              <a:rPr lang="en-US">
                <a:latin typeface="Times New Roman" panose="02020603050405020304" pitchFamily="18" charset="0"/>
                <a:cs typeface="Times New Roman" panose="02020603050405020304" pitchFamily="18" charset="0"/>
              </a:rPr>
              <a:t> làm</a:t>
            </a:r>
            <a:r>
              <a:rPr lang="vi-VN">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sản</a:t>
            </a:r>
            <a:r>
              <a:rPr lang="en-US" baseline="0">
                <a:latin typeface="Times New Roman" panose="02020603050405020304" pitchFamily="18" charset="0"/>
                <a:cs typeface="Times New Roman" panose="02020603050405020304" pitchFamily="18" charset="0"/>
              </a:rPr>
              <a:t> phẩm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205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gợi ý HS chia sẻ ý tưởng để </a:t>
            </a:r>
            <a:r>
              <a:rPr lang="en-US">
                <a:latin typeface="Times New Roman" panose="02020603050405020304" pitchFamily="18" charset="0"/>
                <a:cs typeface="Times New Roman" panose="02020603050405020304" pitchFamily="18" charset="0"/>
              </a:rPr>
              <a:t>sản</a:t>
            </a:r>
            <a:r>
              <a:rPr lang="en-US" baseline="0">
                <a:latin typeface="Times New Roman" panose="02020603050405020304" pitchFamily="18" charset="0"/>
                <a:cs typeface="Times New Roman" panose="02020603050405020304" pitchFamily="18" charset="0"/>
              </a:rPr>
              <a:t> phẩm bằng các câu hỏi và hình ảnh thẻ toán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1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a:t>
            </a:r>
            <a:r>
              <a:rPr lang="en-US" dirty="0" err="1"/>
              <a:t>nhóm</a:t>
            </a:r>
            <a:r>
              <a:rPr lang="en-US" dirty="0"/>
              <a:t> HS </a:t>
            </a:r>
            <a:r>
              <a:rPr lang="en-US" dirty="0" err="1"/>
              <a:t>kiểm</a:t>
            </a:r>
            <a:r>
              <a:rPr lang="en-US" dirty="0"/>
              <a:t> </a:t>
            </a:r>
            <a:r>
              <a:rPr lang="en-US" dirty="0" err="1"/>
              <a:t>tra</a:t>
            </a:r>
            <a:r>
              <a:rPr lang="en-US" dirty="0"/>
              <a:t> </a:t>
            </a:r>
            <a:r>
              <a:rPr lang="en-US" dirty="0" err="1"/>
              <a:t>lại</a:t>
            </a:r>
            <a:r>
              <a:rPr lang="en-US" dirty="0"/>
              <a:t> </a:t>
            </a:r>
            <a:r>
              <a:rPr lang="en-US" dirty="0" err="1"/>
              <a:t>các</a:t>
            </a:r>
            <a:r>
              <a:rPr lang="en-US" dirty="0"/>
              <a:t> </a:t>
            </a:r>
            <a:r>
              <a:rPr lang="en-US" dirty="0" err="1"/>
              <a:t>nguyên</a:t>
            </a:r>
            <a:r>
              <a:rPr lang="en-US" dirty="0"/>
              <a:t>, </a:t>
            </a:r>
            <a:r>
              <a:rPr lang="en-US" dirty="0" err="1"/>
              <a:t>vật</a:t>
            </a:r>
            <a:r>
              <a:rPr lang="en-US" dirty="0"/>
              <a:t> </a:t>
            </a:r>
            <a:r>
              <a:rPr lang="en-US" dirty="0" err="1"/>
              <a:t>liệu</a:t>
            </a:r>
            <a:r>
              <a:rPr lang="en-US" dirty="0"/>
              <a:t> </a:t>
            </a:r>
            <a:r>
              <a:rPr lang="en-US" dirty="0" err="1"/>
              <a:t>của</a:t>
            </a:r>
            <a:r>
              <a:rPr lang="en-US" dirty="0"/>
              <a:t> </a:t>
            </a:r>
            <a:r>
              <a:rPr lang="en-US" dirty="0" err="1"/>
              <a:t>nhóm</a:t>
            </a:r>
            <a:r>
              <a:rPr lang="en-US" dirty="0"/>
              <a:t> </a:t>
            </a:r>
            <a:r>
              <a:rPr lang="en-US" dirty="0" err="1"/>
              <a:t>theo</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nếu</a:t>
            </a:r>
            <a:r>
              <a:rPr lang="en-US" dirty="0"/>
              <a:t> </a:t>
            </a:r>
            <a:r>
              <a:rPr lang="en-US" dirty="0" err="1"/>
              <a:t>có</a:t>
            </a:r>
            <a:r>
              <a:rPr lang="en-US" dirty="0"/>
              <a:t> </a:t>
            </a:r>
            <a:r>
              <a:rPr lang="en-US" dirty="0" err="1"/>
              <a:t>khác</a:t>
            </a:r>
            <a:r>
              <a:rPr lang="en-US" dirty="0"/>
              <a:t> </a:t>
            </a:r>
            <a:r>
              <a:rPr lang="en-US" dirty="0" err="1"/>
              <a:t>thì</a:t>
            </a:r>
            <a:r>
              <a:rPr lang="en-US" dirty="0"/>
              <a:t> </a:t>
            </a:r>
            <a:r>
              <a:rPr lang="en-US" dirty="0" err="1"/>
              <a:t>bổ</a:t>
            </a:r>
            <a:r>
              <a:rPr lang="en-US" dirty="0"/>
              <a:t> sung </a:t>
            </a:r>
            <a:r>
              <a:rPr lang="en-US" dirty="0" err="1"/>
              <a:t>vào</a:t>
            </a:r>
            <a:r>
              <a:rPr lang="en-US" dirty="0"/>
              <a:t> </a:t>
            </a:r>
            <a:r>
              <a:rPr lang="en-US" dirty="0" err="1"/>
              <a:t>phiếu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6962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quan</a:t>
            </a:r>
            <a:r>
              <a:rPr lang="en-US" dirty="0"/>
              <a:t> </a:t>
            </a:r>
            <a:r>
              <a:rPr lang="en-US" dirty="0" err="1"/>
              <a:t>sát</a:t>
            </a:r>
            <a:r>
              <a:rPr lang="en-US" dirty="0"/>
              <a:t> </a:t>
            </a:r>
            <a:r>
              <a:rPr lang="en-US" dirty="0" err="1"/>
              <a:t>một</a:t>
            </a:r>
            <a:r>
              <a:rPr lang="en-US" dirty="0"/>
              <a:t> </a:t>
            </a:r>
            <a:r>
              <a:rPr lang="en-US" dirty="0" err="1"/>
              <a:t>số</a:t>
            </a:r>
            <a:r>
              <a:rPr lang="en-US" dirty="0"/>
              <a:t> </a:t>
            </a:r>
            <a:r>
              <a:rPr lang="en-US" dirty="0" err="1"/>
              <a:t>mẫu</a:t>
            </a:r>
            <a:r>
              <a:rPr lang="en-US" dirty="0"/>
              <a:t> </a:t>
            </a:r>
            <a:r>
              <a:rPr lang="en-US" dirty="0" err="1"/>
              <a:t>trên</a:t>
            </a:r>
            <a:r>
              <a:rPr lang="en-US" dirty="0"/>
              <a:t>, </a:t>
            </a:r>
            <a:r>
              <a:rPr lang="en-US" dirty="0" err="1"/>
              <a:t>cho</a:t>
            </a:r>
            <a:r>
              <a:rPr lang="en-US" dirty="0"/>
              <a:t> HS </a:t>
            </a:r>
            <a:r>
              <a:rPr lang="en-US" dirty="0" err="1"/>
              <a:t>trình</a:t>
            </a:r>
            <a:r>
              <a:rPr lang="en-US" dirty="0"/>
              <a:t> </a:t>
            </a:r>
            <a:r>
              <a:rPr lang="en-US" dirty="0" err="1"/>
              <a:t>bày</a:t>
            </a:r>
            <a:r>
              <a:rPr lang="en-US" dirty="0"/>
              <a:t> </a:t>
            </a:r>
            <a:r>
              <a:rPr lang="en-US" dirty="0" err="1"/>
              <a:t>mẫu</a:t>
            </a:r>
            <a:r>
              <a:rPr lang="en-US" dirty="0"/>
              <a:t> </a:t>
            </a:r>
            <a:r>
              <a:rPr lang="en-US" dirty="0" err="1"/>
              <a:t>của</a:t>
            </a:r>
            <a:r>
              <a:rPr lang="en-US" dirty="0"/>
              <a:t> </a:t>
            </a:r>
            <a:r>
              <a:rPr lang="en-US" dirty="0" err="1"/>
              <a:t>nhóm</a:t>
            </a:r>
            <a:r>
              <a:rPr lang="en-US" dirty="0"/>
              <a:t> </a:t>
            </a:r>
            <a:r>
              <a:rPr lang="en-US" dirty="0" err="1"/>
              <a:t>mình</a:t>
            </a:r>
            <a:r>
              <a:rPr lang="en-US" dirty="0"/>
              <a:t>. </a:t>
            </a:r>
            <a:r>
              <a:rPr lang="en-US" dirty="0" err="1"/>
              <a:t>Các</a:t>
            </a:r>
            <a:r>
              <a:rPr lang="en-US" dirty="0"/>
              <a:t> </a:t>
            </a:r>
            <a:r>
              <a:rPr lang="en-US" dirty="0" err="1"/>
              <a:t>nhóm</a:t>
            </a:r>
            <a:r>
              <a:rPr lang="en-US" dirty="0"/>
              <a:t> </a:t>
            </a:r>
            <a:r>
              <a:rPr lang="en-US" dirty="0" err="1"/>
              <a:t>khác</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nếu</a:t>
            </a:r>
            <a:r>
              <a:rPr lang="en-US" dirty="0"/>
              <a:t> </a:t>
            </a:r>
            <a:r>
              <a:rPr lang="en-US" dirty="0" err="1"/>
              <a:t>có</a:t>
            </a:r>
            <a:r>
              <a:rPr lang="en-US" dirty="0"/>
              <a:t> </a:t>
            </a:r>
            <a:r>
              <a:rPr lang="en-US" dirty="0" err="1"/>
              <a:t>thắc</a:t>
            </a:r>
            <a:r>
              <a:rPr lang="en-US" dirty="0"/>
              <a:t> </a:t>
            </a:r>
            <a:r>
              <a:rPr lang="en-US" dirty="0" err="1"/>
              <a:t>mắc</a:t>
            </a:r>
            <a:r>
              <a:rPr lang="en-US" dirty="0"/>
              <a:t> </a:t>
            </a:r>
            <a:r>
              <a:rPr lang="en-US" dirty="0" err="1"/>
              <a:t>hoặc</a:t>
            </a:r>
            <a:r>
              <a:rPr lang="en-US" dirty="0"/>
              <a:t> </a:t>
            </a:r>
            <a:r>
              <a:rPr lang="en-US" dirty="0" err="1"/>
              <a:t>góp</a:t>
            </a:r>
            <a:r>
              <a:rPr lang="en-US" dirty="0"/>
              <a:t> ý</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435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hướng</a:t>
            </a:r>
            <a:r>
              <a:rPr lang="en-US" baseline="0">
                <a:latin typeface="Times New Roman" panose="02020603050405020304" pitchFamily="18" charset="0"/>
                <a:cs typeface="Times New Roman" panose="02020603050405020304" pitchFamily="18" charset="0"/>
              </a:rPr>
              <a:t> dẫn HS thực hiện vẽ hình trên giấy, cắt hình</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070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3</a:t>
            </a:fld>
            <a:endParaRPr lang="vi-VN"/>
          </a:p>
        </p:txBody>
      </p:sp>
    </p:spTree>
    <p:extLst>
      <p:ext uri="{BB962C8B-B14F-4D97-AF65-F5344CB8AC3E}">
        <p14:creationId xmlns:p14="http://schemas.microsoft.com/office/powerpoint/2010/main" val="2268745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hướng</a:t>
            </a:r>
            <a:r>
              <a:rPr lang="en-US" baseline="0">
                <a:latin typeface="Times New Roman" panose="02020603050405020304" pitchFamily="18" charset="0"/>
                <a:cs typeface="Times New Roman" panose="02020603050405020304" pitchFamily="18" charset="0"/>
              </a:rPr>
              <a:t> dẫn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653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hướng</a:t>
            </a:r>
            <a:r>
              <a:rPr lang="en-US" baseline="0">
                <a:latin typeface="Times New Roman" panose="02020603050405020304" pitchFamily="18" charset="0"/>
                <a:cs typeface="Times New Roman" panose="02020603050405020304" pitchFamily="18" charset="0"/>
              </a:rPr>
              <a:t> dẫn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926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cho HS kiểm</a:t>
            </a:r>
            <a:r>
              <a:rPr lang="en-US" baseline="0">
                <a:latin typeface="Times New Roman" panose="02020603050405020304" pitchFamily="18" charset="0"/>
                <a:cs typeface="Times New Roman" panose="02020603050405020304" pitchFamily="18" charset="0"/>
              </a:rPr>
              <a:t> tra sản phẩm so với tiêu chí để điều chỉnh, hoàn thiện sản phẩm. Hướng dẫn HS vẽ ý tưởng và thực hiện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759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nêu</a:t>
            </a:r>
            <a:r>
              <a:rPr lang="en-US" baseline="0">
                <a:latin typeface="Times New Roman" panose="02020603050405020304" pitchFamily="18" charset="0"/>
                <a:cs typeface="Times New Roman" panose="02020603050405020304" pitchFamily="18" charset="0"/>
              </a:rPr>
              <a:t> luật chơi, cho HS các đội lên chơi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7747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68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400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4</a:t>
            </a:fld>
            <a:endParaRPr lang="vi-VN"/>
          </a:p>
        </p:txBody>
      </p:sp>
    </p:spTree>
    <p:extLst>
      <p:ext uri="{BB962C8B-B14F-4D97-AF65-F5344CB8AC3E}">
        <p14:creationId xmlns:p14="http://schemas.microsoft.com/office/powerpoint/2010/main" val="350774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a:t>
            </a:r>
            <a:r>
              <a:rPr lang="en-US" baseline="0"/>
              <a:t> Hs xem các bạn cầm gì trên tay? Trên đó có gì?</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5</a:t>
            </a:fld>
            <a:endParaRPr lang="vi-VN"/>
          </a:p>
        </p:txBody>
      </p:sp>
    </p:spTree>
    <p:extLst>
      <p:ext uri="{BB962C8B-B14F-4D97-AF65-F5344CB8AC3E}">
        <p14:creationId xmlns:p14="http://schemas.microsoft.com/office/powerpoint/2010/main" val="39128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giới thiệu: Các bạn chơi thật là vui. Các con có muốn làm thẻ để chơi như các bạn không. Chúng ta cùng học bài hôm nay</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6</a:t>
            </a:fld>
            <a:endParaRPr lang="vi-VN"/>
          </a:p>
        </p:txBody>
      </p:sp>
    </p:spTree>
    <p:extLst>
      <p:ext uri="{BB962C8B-B14F-4D97-AF65-F5344CB8AC3E}">
        <p14:creationId xmlns:p14="http://schemas.microsoft.com/office/powerpoint/2010/main" val="211301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7</a:t>
            </a:fld>
            <a:endParaRPr lang="vi-VN"/>
          </a:p>
        </p:txBody>
      </p:sp>
    </p:spTree>
    <p:extLst>
      <p:ext uri="{BB962C8B-B14F-4D97-AF65-F5344CB8AC3E}">
        <p14:creationId xmlns:p14="http://schemas.microsoft.com/office/powerpoint/2010/main" val="232743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cho </a:t>
            </a:r>
            <a:r>
              <a:rPr lang="vi-VN" baseline="0">
                <a:latin typeface="Times New Roman" panose="02020603050405020304" pitchFamily="18" charset="0"/>
                <a:cs typeface="Times New Roman" panose="02020603050405020304" pitchFamily="18" charset="0"/>
              </a:rPr>
              <a:t>HS đếm số hình và nối với thẻ số thích hợp; chữa bài trong nhóm; chữa trước lớp</a:t>
            </a:r>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GV bấm vào các ô số để ô số chạy đến đúng thẻ</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8</a:t>
            </a:fld>
            <a:endParaRPr lang="vi-VN"/>
          </a:p>
        </p:txBody>
      </p:sp>
    </p:spTree>
    <p:extLst>
      <p:ext uri="{BB962C8B-B14F-4D97-AF65-F5344CB8AC3E}">
        <p14:creationId xmlns:p14="http://schemas.microsoft.com/office/powerpoint/2010/main" val="149195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và</a:t>
            </a:r>
            <a:r>
              <a:rPr lang="en-US" baseline="0"/>
              <a:t> HS cùng hát múa</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9</a:t>
            </a:fld>
            <a:endParaRPr lang="vi-VN"/>
          </a:p>
        </p:txBody>
      </p:sp>
    </p:spTree>
    <p:extLst>
      <p:ext uri="{BB962C8B-B14F-4D97-AF65-F5344CB8AC3E}">
        <p14:creationId xmlns:p14="http://schemas.microsoft.com/office/powerpoint/2010/main" val="250903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cho HS</a:t>
            </a:r>
            <a:r>
              <a:rPr lang="en-US" baseline="0">
                <a:latin typeface="Times New Roman" panose="02020603050405020304" pitchFamily="18" charset="0"/>
                <a:cs typeface="Times New Roman" panose="02020603050405020304" pitchFamily="18" charset="0"/>
              </a:rPr>
              <a:t> chọn thẻ nhiều hình nhất. Bấm chuột vào thẻ táo 10 để phóng to hình</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10</a:t>
            </a:fld>
            <a:endParaRPr lang="vi-VN"/>
          </a:p>
        </p:txBody>
      </p:sp>
    </p:spTree>
    <p:extLst>
      <p:ext uri="{BB962C8B-B14F-4D97-AF65-F5344CB8AC3E}">
        <p14:creationId xmlns:p14="http://schemas.microsoft.com/office/powerpoint/2010/main" val="16371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60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59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4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83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32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66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0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02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105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14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7300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4.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3300758" y="197309"/>
            <a:ext cx="128132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C8E38"/>
                </a:solidFill>
                <a:effectLst/>
                <a:uLnTx/>
                <a:uFillTx/>
                <a:latin typeface="Roboto Black" panose="02000000000000000000" pitchFamily="2" charset="0"/>
                <a:ea typeface="Roboto Black" panose="02000000000000000000" pitchFamily="2" charset="0"/>
                <a:cs typeface="+mn-cs"/>
              </a:rPr>
              <a:t>BÀI 3</a:t>
            </a:r>
          </a:p>
        </p:txBody>
      </p:sp>
      <p:sp>
        <p:nvSpPr>
          <p:cNvPr id="7" name="TextBox 6"/>
          <p:cNvSpPr txBox="1"/>
          <p:nvPr/>
        </p:nvSpPr>
        <p:spPr>
          <a:xfrm>
            <a:off x="1789764" y="863282"/>
            <a:ext cx="8480674" cy="193899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THỰC HÀNH CÙNG </a:t>
            </a:r>
          </a:p>
          <a:p>
            <a:pPr lvl="0" algn="ctr">
              <a:defRPr/>
            </a:pPr>
            <a:r>
              <a:rPr lang="en-US" altLang="zh-CN" sz="6000" b="1">
                <a:solidFill>
                  <a:srgbClr val="0070C0"/>
                </a:solidFill>
                <a:latin typeface="Roboto Black" panose="02000000000000000000" pitchFamily="2" charset="0"/>
                <a:ea typeface="Roboto Black" panose="02000000000000000000" pitchFamily="2" charset="0"/>
              </a:rPr>
              <a:t>THẺ HỌC TOÁN</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endParaRPr>
          </a:p>
        </p:txBody>
      </p:sp>
      <p:grpSp>
        <p:nvGrpSpPr>
          <p:cNvPr id="22" name="Group 21"/>
          <p:cNvGrpSpPr/>
          <p:nvPr/>
        </p:nvGrpSpPr>
        <p:grpSpPr>
          <a:xfrm>
            <a:off x="870486" y="3841786"/>
            <a:ext cx="1094611" cy="1099303"/>
            <a:chOff x="6678203" y="4838102"/>
            <a:chExt cx="1094611" cy="1099303"/>
          </a:xfrm>
          <a:solidFill>
            <a:srgbClr val="EC8E3B"/>
          </a:solidFill>
        </p:grpSpPr>
        <p:sp>
          <p:nvSpPr>
            <p:cNvPr id="21" name="Oval 20"/>
            <p:cNvSpPr/>
            <p:nvPr/>
          </p:nvSpPr>
          <p:spPr>
            <a:xfrm>
              <a:off x="6678203" y="4838102"/>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B1500B4-2A13-B105-884B-9C3A22343CC6}"/>
                </a:ext>
              </a:extLst>
            </p:cNvPr>
            <p:cNvSpPr txBox="1"/>
            <p:nvPr/>
          </p:nvSpPr>
          <p:spPr>
            <a:xfrm>
              <a:off x="6714724" y="5165377"/>
              <a:ext cx="10580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48B89"/>
                  </a:solidFill>
                  <a:effectLst/>
                  <a:uLnTx/>
                  <a:uFillTx/>
                  <a:latin typeface="Roboto Black" panose="02000000000000000000" pitchFamily="2" charset="0"/>
                  <a:ea typeface="Roboto Black" panose="02000000000000000000" pitchFamily="2" charset="0"/>
                  <a:cs typeface="+mn-cs"/>
                </a:rPr>
                <a:t>Tiết 1</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17791" cy="979395"/>
          </a:xfrm>
          <a:prstGeom prst="rect">
            <a:avLst/>
          </a:prstGeom>
        </p:spPr>
      </p:pic>
      <p:pic>
        <p:nvPicPr>
          <p:cNvPr id="6" name="Picture 5">
            <a:extLst>
              <a:ext uri="{FF2B5EF4-FFF2-40B4-BE49-F238E27FC236}">
                <a16:creationId xmlns:a16="http://schemas.microsoft.com/office/drawing/2014/main" id="{3C64E9DC-6264-3041-3BB6-4CD5FEBE0744}"/>
              </a:ext>
            </a:extLst>
          </p:cNvPr>
          <p:cNvPicPr>
            <a:picLocks noChangeAspect="1"/>
          </p:cNvPicPr>
          <p:nvPr/>
        </p:nvPicPr>
        <p:blipFill>
          <a:blip r:embed="rId4"/>
          <a:stretch>
            <a:fillRect/>
          </a:stretch>
        </p:blipFill>
        <p:spPr>
          <a:xfrm>
            <a:off x="3015017" y="2910093"/>
            <a:ext cx="6030167" cy="2962688"/>
          </a:xfrm>
          <a:prstGeom prst="rect">
            <a:avLst/>
          </a:prstGeom>
        </p:spPr>
      </p:pic>
      <p:sp>
        <p:nvSpPr>
          <p:cNvPr id="2" name="Rectangle 1">
            <a:extLst>
              <a:ext uri="{FF2B5EF4-FFF2-40B4-BE49-F238E27FC236}">
                <a16:creationId xmlns:a16="http://schemas.microsoft.com/office/drawing/2014/main" id="{A1371BBB-56B8-700E-9672-80CADF0E53BE}"/>
              </a:ext>
            </a:extLst>
          </p:cNvPr>
          <p:cNvSpPr/>
          <p:nvPr/>
        </p:nvSpPr>
        <p:spPr>
          <a:xfrm>
            <a:off x="8197290" y="5356731"/>
            <a:ext cx="239342" cy="21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6</a:t>
            </a:r>
          </a:p>
        </p:txBody>
      </p:sp>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41421" y="411224"/>
            <a:ext cx="8536606" cy="584775"/>
          </a:xfrm>
          <a:prstGeom prst="rect">
            <a:avLst/>
          </a:prstGeom>
          <a:noFill/>
        </p:spPr>
        <p:txBody>
          <a:bodyPr wrap="square" rtlCol="0">
            <a:spAutoFit/>
          </a:bodyPr>
          <a:lstStyle/>
          <a:p>
            <a:pPr lvl="0" algn="ctr">
              <a:defRPr/>
            </a:pPr>
            <a:r>
              <a:rPr lang="en-US" altLang="zh-CN" sz="3200" b="1">
                <a:solidFill>
                  <a:srgbClr val="0070C0"/>
                </a:solidFill>
                <a:latin typeface="Roboto" panose="02000000000000000000" pitchFamily="2" charset="0"/>
                <a:ea typeface="Roboto" panose="02000000000000000000" pitchFamily="2" charset="0"/>
              </a:rPr>
              <a:t>NHẬN BIẾT CÁC SỐ TRONG PHẠM VI 10</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grpSp>
        <p:nvGrpSpPr>
          <p:cNvPr id="19" name="1 chuối"/>
          <p:cNvGrpSpPr/>
          <p:nvPr/>
        </p:nvGrpSpPr>
        <p:grpSpPr>
          <a:xfrm>
            <a:off x="1060035" y="1012312"/>
            <a:ext cx="1760439" cy="1024347"/>
            <a:chOff x="397935" y="3366430"/>
            <a:chExt cx="1760439" cy="1245236"/>
          </a:xfrm>
        </p:grpSpPr>
        <p:sp>
          <p:nvSpPr>
            <p:cNvPr id="42" name="Rounded Rectangle 41"/>
            <p:cNvSpPr/>
            <p:nvPr/>
          </p:nvSpPr>
          <p:spPr>
            <a:xfrm>
              <a:off x="446505" y="3366430"/>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35" y="3487415"/>
              <a:ext cx="1698782" cy="1080056"/>
            </a:xfrm>
            <a:prstGeom prst="rect">
              <a:avLst/>
            </a:prstGeom>
            <a:effectLst>
              <a:outerShdw blurRad="50800" dist="38100" dir="10800000" algn="r" rotWithShape="0">
                <a:prstClr val="black">
                  <a:alpha val="40000"/>
                </a:prstClr>
              </a:outerShdw>
            </a:effectLst>
          </p:spPr>
        </p:pic>
      </p:grpSp>
      <p:grpSp>
        <p:nvGrpSpPr>
          <p:cNvPr id="109" name="8 bánh"/>
          <p:cNvGrpSpPr/>
          <p:nvPr/>
        </p:nvGrpSpPr>
        <p:grpSpPr>
          <a:xfrm>
            <a:off x="631571" y="2788910"/>
            <a:ext cx="3026790" cy="1694920"/>
            <a:chOff x="7724287" y="1376734"/>
            <a:chExt cx="3353558" cy="1395612"/>
          </a:xfrm>
        </p:grpSpPr>
        <p:sp>
          <p:nvSpPr>
            <p:cNvPr id="40" name="Rounded Rectangle 39"/>
            <p:cNvSpPr/>
            <p:nvPr/>
          </p:nvSpPr>
          <p:spPr>
            <a:xfrm>
              <a:off x="7724287" y="1376734"/>
              <a:ext cx="3313080" cy="139561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0011" y="1491418"/>
              <a:ext cx="819972" cy="583122"/>
            </a:xfrm>
            <a:prstGeom prst="rect">
              <a:avLst/>
            </a:prstGeom>
            <a:effectLst>
              <a:outerShdw blurRad="63500" sx="102000" sy="102000" algn="ctr" rotWithShape="0">
                <a:prstClr val="black">
                  <a:alpha val="40000"/>
                </a:prstClr>
              </a:outerShdw>
            </a:effectLst>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5943" y="1491418"/>
              <a:ext cx="819972" cy="583122"/>
            </a:xfrm>
            <a:prstGeom prst="rect">
              <a:avLst/>
            </a:prstGeom>
            <a:effectLst>
              <a:outerShdw blurRad="63500" sx="102000" sy="102000" algn="ctr" rotWithShape="0">
                <a:prstClr val="black">
                  <a:alpha val="40000"/>
                </a:prstClr>
              </a:outerShdw>
            </a:effectLst>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1875" y="1491418"/>
              <a:ext cx="819972" cy="583122"/>
            </a:xfrm>
            <a:prstGeom prst="rect">
              <a:avLst/>
            </a:prstGeom>
            <a:effectLst>
              <a:outerShdw blurRad="63500" sx="102000" sy="102000" algn="ctr" rotWithShape="0">
                <a:prstClr val="black">
                  <a:alpha val="40000"/>
                </a:prstClr>
              </a:outerShdw>
            </a:effectLst>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7808" y="1491418"/>
              <a:ext cx="819972" cy="583122"/>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0076" y="2096511"/>
              <a:ext cx="819972" cy="583122"/>
            </a:xfrm>
            <a:prstGeom prst="rect">
              <a:avLst/>
            </a:prstGeom>
            <a:effectLst>
              <a:outerShdw blurRad="63500" sx="102000" sy="102000" algn="ctr" rotWithShape="0">
                <a:prstClr val="black">
                  <a:alpha val="40000"/>
                </a:prstClr>
              </a:outerShdw>
            </a:effectLst>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6008" y="2096511"/>
              <a:ext cx="819972" cy="583122"/>
            </a:xfrm>
            <a:prstGeom prst="rect">
              <a:avLst/>
            </a:prstGeom>
            <a:effectLst>
              <a:outerShdw blurRad="63500" sx="102000" sy="102000" algn="ctr" rotWithShape="0">
                <a:prstClr val="black">
                  <a:alpha val="40000"/>
                </a:prstClr>
              </a:outerShdw>
            </a:effectLst>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1940" y="2096511"/>
              <a:ext cx="819972" cy="583122"/>
            </a:xfrm>
            <a:prstGeom prst="rect">
              <a:avLst/>
            </a:prstGeom>
            <a:effectLst>
              <a:outerShdw blurRad="63500" sx="102000" sy="102000" algn="ctr" rotWithShape="0">
                <a:prstClr val="black">
                  <a:alpha val="40000"/>
                </a:prstClr>
              </a:outerShdw>
            </a:effectLst>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7873" y="2096511"/>
              <a:ext cx="819972" cy="583122"/>
            </a:xfrm>
            <a:prstGeom prst="rect">
              <a:avLst/>
            </a:prstGeom>
            <a:effectLst>
              <a:outerShdw blurRad="63500" sx="102000" sy="102000" algn="ctr" rotWithShape="0">
                <a:prstClr val="black">
                  <a:alpha val="40000"/>
                </a:prstClr>
              </a:outerShdw>
            </a:effectLst>
          </p:spPr>
        </p:pic>
      </p:grpSp>
      <p:grpSp>
        <p:nvGrpSpPr>
          <p:cNvPr id="106" name="4 dâu"/>
          <p:cNvGrpSpPr/>
          <p:nvPr/>
        </p:nvGrpSpPr>
        <p:grpSpPr>
          <a:xfrm>
            <a:off x="3795773" y="994250"/>
            <a:ext cx="1711869" cy="1024347"/>
            <a:chOff x="2680801" y="3366430"/>
            <a:chExt cx="1711869" cy="1245236"/>
          </a:xfrm>
        </p:grpSpPr>
        <p:sp>
          <p:nvSpPr>
            <p:cNvPr id="44" name="Rounded Rectangle 43"/>
            <p:cNvSpPr/>
            <p:nvPr/>
          </p:nvSpPr>
          <p:spPr>
            <a:xfrm>
              <a:off x="2680801" y="3366430"/>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9886" y="3428989"/>
              <a:ext cx="534679" cy="570564"/>
            </a:xfrm>
            <a:prstGeom prst="rect">
              <a:avLst/>
            </a:prstGeom>
            <a:effectLst>
              <a:outerShdw blurRad="50800" dist="38100" dir="8100000" algn="tr" rotWithShape="0">
                <a:prstClr val="black">
                  <a:alpha val="40000"/>
                </a:prstClr>
              </a:outerShdw>
            </a:effectLst>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2532" y="3428989"/>
              <a:ext cx="534679" cy="570564"/>
            </a:xfrm>
            <a:prstGeom prst="rect">
              <a:avLst/>
            </a:prstGeom>
            <a:effectLst>
              <a:outerShdw blurRad="50800" dist="38100" dir="8100000" algn="tr" rotWithShape="0">
                <a:prstClr val="black">
                  <a:alpha val="40000"/>
                </a:prstClr>
              </a:outerShdw>
            </a:effectLst>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3445" y="3996907"/>
              <a:ext cx="534679" cy="570564"/>
            </a:xfrm>
            <a:prstGeom prst="rect">
              <a:avLst/>
            </a:prstGeom>
            <a:effectLst>
              <a:outerShdw blurRad="50800" dist="38100" dir="8100000" algn="tr" rotWithShape="0">
                <a:prstClr val="black">
                  <a:alpha val="40000"/>
                </a:prstClr>
              </a:outerShdw>
            </a:effectLst>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6091" y="3996907"/>
              <a:ext cx="534679" cy="570564"/>
            </a:xfrm>
            <a:prstGeom prst="rect">
              <a:avLst/>
            </a:prstGeom>
            <a:effectLst>
              <a:outerShdw blurRad="50800" dist="38100" dir="8100000" algn="tr" rotWithShape="0">
                <a:prstClr val="black">
                  <a:alpha val="40000"/>
                </a:prstClr>
              </a:outerShdw>
            </a:effectLst>
          </p:spPr>
        </p:pic>
      </p:grpSp>
      <p:grpSp>
        <p:nvGrpSpPr>
          <p:cNvPr id="107" name="3 kẹo"/>
          <p:cNvGrpSpPr/>
          <p:nvPr/>
        </p:nvGrpSpPr>
        <p:grpSpPr>
          <a:xfrm>
            <a:off x="9001018" y="936079"/>
            <a:ext cx="1711869" cy="1024347"/>
            <a:chOff x="446505" y="5070987"/>
            <a:chExt cx="1711869" cy="1245236"/>
          </a:xfrm>
        </p:grpSpPr>
        <p:sp>
          <p:nvSpPr>
            <p:cNvPr id="43" name="Rounded Rectangle 42"/>
            <p:cNvSpPr/>
            <p:nvPr/>
          </p:nvSpPr>
          <p:spPr>
            <a:xfrm>
              <a:off x="446505"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057" y="5225309"/>
              <a:ext cx="732727" cy="477042"/>
            </a:xfrm>
            <a:prstGeom prst="rect">
              <a:avLst/>
            </a:prstGeom>
            <a:effectLst>
              <a:outerShdw blurRad="50800" dist="38100" dir="8100000" algn="tr" rotWithShape="0">
                <a:prstClr val="black">
                  <a:alpha val="40000"/>
                </a:prstClr>
              </a:outerShdw>
            </a:effectLst>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6814" y="5167166"/>
              <a:ext cx="732727" cy="477042"/>
            </a:xfrm>
            <a:prstGeom prst="rect">
              <a:avLst/>
            </a:prstGeom>
            <a:effectLst>
              <a:outerShdw blurRad="50800" dist="38100" dir="8100000" algn="tr" rotWithShape="0">
                <a:prstClr val="black">
                  <a:alpha val="40000"/>
                </a:prstClr>
              </a:outerShdw>
            </a:effectLst>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688" y="5821376"/>
              <a:ext cx="732727" cy="477042"/>
            </a:xfrm>
            <a:prstGeom prst="rect">
              <a:avLst/>
            </a:prstGeom>
            <a:effectLst>
              <a:outerShdw blurRad="50800" dist="38100" dir="8100000" algn="tr" rotWithShape="0">
                <a:prstClr val="black">
                  <a:alpha val="40000"/>
                </a:prstClr>
              </a:outerShdw>
            </a:effectLst>
          </p:spPr>
        </p:pic>
      </p:grpSp>
      <p:grpSp>
        <p:nvGrpSpPr>
          <p:cNvPr id="108" name="2 dứa"/>
          <p:cNvGrpSpPr/>
          <p:nvPr/>
        </p:nvGrpSpPr>
        <p:grpSpPr>
          <a:xfrm>
            <a:off x="6351559" y="996472"/>
            <a:ext cx="1711869" cy="1024347"/>
            <a:chOff x="2680801" y="5070987"/>
            <a:chExt cx="1711869" cy="1245236"/>
          </a:xfrm>
        </p:grpSpPr>
        <p:sp>
          <p:nvSpPr>
            <p:cNvPr id="45" name="Rounded Rectangle 44"/>
            <p:cNvSpPr/>
            <p:nvPr/>
          </p:nvSpPr>
          <p:spPr>
            <a:xfrm>
              <a:off x="2680801"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4474" y="5135389"/>
              <a:ext cx="589485" cy="1017638"/>
            </a:xfrm>
            <a:prstGeom prst="rect">
              <a:avLst/>
            </a:prstGeom>
            <a:effectLst>
              <a:outerShdw blurRad="50800" dist="38100" dir="8100000" algn="tr" rotWithShape="0">
                <a:prstClr val="black">
                  <a:alpha val="40000"/>
                </a:prstClr>
              </a:outerShdw>
            </a:effectLst>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3929" y="5135389"/>
              <a:ext cx="589485" cy="1017638"/>
            </a:xfrm>
            <a:prstGeom prst="rect">
              <a:avLst/>
            </a:prstGeom>
            <a:effectLst>
              <a:outerShdw blurRad="50800" dist="38100" dir="8100000" algn="tr" rotWithShape="0">
                <a:prstClr val="black">
                  <a:alpha val="40000"/>
                </a:prstClr>
              </a:outerShdw>
            </a:effectLst>
          </p:spPr>
        </p:pic>
      </p:grpSp>
      <p:grpSp>
        <p:nvGrpSpPr>
          <p:cNvPr id="113" name="6 dưa hấu"/>
          <p:cNvGrpSpPr/>
          <p:nvPr/>
        </p:nvGrpSpPr>
        <p:grpSpPr>
          <a:xfrm>
            <a:off x="7934652" y="5167158"/>
            <a:ext cx="1711869" cy="1245236"/>
            <a:chOff x="9936572" y="5070987"/>
            <a:chExt cx="1711869" cy="1245236"/>
          </a:xfrm>
        </p:grpSpPr>
        <p:sp>
          <p:nvSpPr>
            <p:cNvPr id="48" name="Rounded Rectangle 47"/>
            <p:cNvSpPr/>
            <p:nvPr/>
          </p:nvSpPr>
          <p:spPr>
            <a:xfrm>
              <a:off x="9936572"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0305" y="5096543"/>
              <a:ext cx="475136" cy="531508"/>
            </a:xfrm>
            <a:prstGeom prst="rect">
              <a:avLst/>
            </a:prstGeom>
            <a:effectLst>
              <a:outerShdw blurRad="50800" dist="38100" dir="8100000" algn="tr" rotWithShape="0">
                <a:prstClr val="black">
                  <a:alpha val="40000"/>
                </a:prstClr>
              </a:outerShdw>
            </a:effectLst>
          </p:spPr>
        </p:pic>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8027" y="5096543"/>
              <a:ext cx="475136" cy="531508"/>
            </a:xfrm>
            <a:prstGeom prst="rect">
              <a:avLst/>
            </a:prstGeom>
            <a:effectLst>
              <a:outerShdw blurRad="50800" dist="38100" dir="8100000" algn="tr" rotWithShape="0">
                <a:prstClr val="black">
                  <a:alpha val="40000"/>
                </a:prstClr>
              </a:outerShdw>
            </a:effectLst>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5749" y="5096543"/>
              <a:ext cx="475136" cy="531508"/>
            </a:xfrm>
            <a:prstGeom prst="rect">
              <a:avLst/>
            </a:prstGeom>
            <a:effectLst>
              <a:outerShdw blurRad="50800" dist="38100" dir="8100000" algn="tr" rotWithShape="0">
                <a:prstClr val="black">
                  <a:alpha val="40000"/>
                </a:prstClr>
              </a:outerShdw>
            </a:effectLst>
          </p:spPr>
        </p:pic>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0305" y="5696215"/>
              <a:ext cx="475136" cy="531508"/>
            </a:xfrm>
            <a:prstGeom prst="rect">
              <a:avLst/>
            </a:prstGeom>
            <a:effectLst>
              <a:outerShdw blurRad="50800" dist="38100" dir="8100000" algn="tr" rotWithShape="0">
                <a:prstClr val="black">
                  <a:alpha val="40000"/>
                </a:prstClr>
              </a:outerShdw>
            </a:effectLst>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8027" y="5696215"/>
              <a:ext cx="475136" cy="531508"/>
            </a:xfrm>
            <a:prstGeom prst="rect">
              <a:avLst/>
            </a:prstGeom>
            <a:effectLst>
              <a:outerShdw blurRad="50800" dist="38100" dir="8100000" algn="tr" rotWithShape="0">
                <a:prstClr val="black">
                  <a:alpha val="40000"/>
                </a:prstClr>
              </a:outerShdw>
            </a:effectLst>
          </p:spPr>
        </p:pic>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5749" y="5696215"/>
              <a:ext cx="475136" cy="531508"/>
            </a:xfrm>
            <a:prstGeom prst="rect">
              <a:avLst/>
            </a:prstGeom>
            <a:effectLst>
              <a:outerShdw blurRad="50800" dist="38100" dir="8100000" algn="tr" rotWithShape="0">
                <a:prstClr val="black">
                  <a:alpha val="40000"/>
                </a:prstClr>
              </a:outerShdw>
            </a:effectLst>
          </p:spPr>
        </p:pic>
      </p:grpSp>
      <p:grpSp>
        <p:nvGrpSpPr>
          <p:cNvPr id="111" name="7 kem"/>
          <p:cNvGrpSpPr/>
          <p:nvPr/>
        </p:nvGrpSpPr>
        <p:grpSpPr>
          <a:xfrm>
            <a:off x="9046680" y="2762050"/>
            <a:ext cx="1857760" cy="1675059"/>
            <a:chOff x="9584434" y="2990761"/>
            <a:chExt cx="2182486" cy="1733375"/>
          </a:xfrm>
        </p:grpSpPr>
        <p:sp>
          <p:nvSpPr>
            <p:cNvPr id="47" name="Rounded Rectangle 46"/>
            <p:cNvSpPr/>
            <p:nvPr/>
          </p:nvSpPr>
          <p:spPr>
            <a:xfrm>
              <a:off x="9584434" y="2990761"/>
              <a:ext cx="2166849" cy="173337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84874" y="3067293"/>
              <a:ext cx="472999" cy="745151"/>
            </a:xfrm>
            <a:prstGeom prst="rect">
              <a:avLst/>
            </a:prstGeom>
            <a:effectLst>
              <a:outerShdw blurRad="50800" dist="38100" dir="8100000" algn="tr" rotWithShape="0">
                <a:prstClr val="black">
                  <a:alpha val="40000"/>
                </a:prstClr>
              </a:outerShdw>
            </a:effectLst>
          </p:spPr>
        </p:pic>
        <p:pic>
          <p:nvPicPr>
            <p:cNvPr id="88" name="Picture 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41527" y="3083474"/>
              <a:ext cx="472999" cy="745151"/>
            </a:xfrm>
            <a:prstGeom prst="rect">
              <a:avLst/>
            </a:prstGeom>
            <a:effectLst>
              <a:outerShdw blurRad="50800" dist="38100" dir="8100000" algn="tr" rotWithShape="0">
                <a:prstClr val="black">
                  <a:alpha val="40000"/>
                </a:prstClr>
              </a:outerShdw>
            </a:effectLst>
          </p:spPr>
        </p:pic>
        <p:pic>
          <p:nvPicPr>
            <p:cNvPr id="89" name="Picture 8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98180" y="3084054"/>
              <a:ext cx="472999" cy="745151"/>
            </a:xfrm>
            <a:prstGeom prst="rect">
              <a:avLst/>
            </a:prstGeom>
            <a:effectLst>
              <a:outerShdw blurRad="50800" dist="38100" dir="8100000" algn="tr" rotWithShape="0">
                <a:prstClr val="black">
                  <a:alpha val="40000"/>
                </a:prstClr>
              </a:outerShdw>
            </a:effectLst>
          </p:spPr>
        </p:pic>
        <p:pic>
          <p:nvPicPr>
            <p:cNvPr id="90" name="Picture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0615" y="3876281"/>
              <a:ext cx="472999" cy="745151"/>
            </a:xfrm>
            <a:prstGeom prst="rect">
              <a:avLst/>
            </a:prstGeom>
            <a:effectLst>
              <a:outerShdw blurRad="50800" dist="38100" dir="8100000" algn="tr" rotWithShape="0">
                <a:prstClr val="black">
                  <a:alpha val="40000"/>
                </a:prstClr>
              </a:outerShdw>
            </a:effectLst>
          </p:spPr>
        </p:pic>
        <p:pic>
          <p:nvPicPr>
            <p:cNvPr id="91" name="Picture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7268" y="3892462"/>
              <a:ext cx="472999" cy="745151"/>
            </a:xfrm>
            <a:prstGeom prst="rect">
              <a:avLst/>
            </a:prstGeom>
            <a:effectLst>
              <a:outerShdw blurRad="50800" dist="38100" dir="8100000" algn="tr" rotWithShape="0">
                <a:prstClr val="black">
                  <a:alpha val="40000"/>
                </a:prstClr>
              </a:outerShdw>
            </a:effectLst>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3921" y="3893042"/>
              <a:ext cx="472999" cy="745151"/>
            </a:xfrm>
            <a:prstGeom prst="rect">
              <a:avLst/>
            </a:prstGeom>
            <a:effectLst>
              <a:outerShdw blurRad="50800" dist="38100" dir="8100000" algn="tr" rotWithShape="0">
                <a:prstClr val="black">
                  <a:alpha val="40000"/>
                </a:prstClr>
              </a:outerShdw>
            </a:effectLst>
          </p:spPr>
        </p:pic>
        <p:pic>
          <p:nvPicPr>
            <p:cNvPr id="93" name="Picture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9599" y="3913669"/>
              <a:ext cx="472999" cy="745151"/>
            </a:xfrm>
            <a:prstGeom prst="rect">
              <a:avLst/>
            </a:prstGeom>
            <a:effectLst>
              <a:outerShdw blurRad="50800" dist="38100" dir="8100000" algn="tr" rotWithShape="0">
                <a:prstClr val="black">
                  <a:alpha val="40000"/>
                </a:prstClr>
              </a:outerShdw>
            </a:effectLst>
          </p:spPr>
        </p:pic>
      </p:grpSp>
      <p:grpSp>
        <p:nvGrpSpPr>
          <p:cNvPr id="112" name="5 cam"/>
          <p:cNvGrpSpPr/>
          <p:nvPr/>
        </p:nvGrpSpPr>
        <p:grpSpPr>
          <a:xfrm>
            <a:off x="2086762" y="5114898"/>
            <a:ext cx="1723416" cy="1254862"/>
            <a:chOff x="7401550" y="5070987"/>
            <a:chExt cx="1723416" cy="1254862"/>
          </a:xfrm>
        </p:grpSpPr>
        <p:sp>
          <p:nvSpPr>
            <p:cNvPr id="49" name="Rounded Rectangle 48"/>
            <p:cNvSpPr/>
            <p:nvPr/>
          </p:nvSpPr>
          <p:spPr>
            <a:xfrm>
              <a:off x="7401550"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1795" y="5088979"/>
              <a:ext cx="556432" cy="633416"/>
            </a:xfrm>
            <a:prstGeom prst="rect">
              <a:avLst/>
            </a:prstGeom>
            <a:effectLst>
              <a:outerShdw blurRad="50800" dist="38100" dir="8100000" algn="tr" rotWithShape="0">
                <a:prstClr val="black">
                  <a:alpha val="40000"/>
                </a:prstClr>
              </a:outerShdw>
            </a:effectLst>
          </p:spPr>
        </p:pic>
        <p:pic>
          <p:nvPicPr>
            <p:cNvPr id="94" name="Picture 9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5164" y="5088979"/>
              <a:ext cx="556432" cy="633416"/>
            </a:xfrm>
            <a:prstGeom prst="rect">
              <a:avLst/>
            </a:prstGeom>
            <a:effectLst>
              <a:outerShdw blurRad="50800" dist="38100" dir="8100000" algn="tr" rotWithShape="0">
                <a:prstClr val="black">
                  <a:alpha val="40000"/>
                </a:prstClr>
              </a:outerShdw>
            </a:effectLst>
          </p:spPr>
        </p:pic>
        <p:pic>
          <p:nvPicPr>
            <p:cNvPr id="95" name="Picture 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68534" y="5088979"/>
              <a:ext cx="556432" cy="633416"/>
            </a:xfrm>
            <a:prstGeom prst="rect">
              <a:avLst/>
            </a:prstGeom>
            <a:effectLst>
              <a:outerShdw blurRad="50800" dist="38100" dir="8100000" algn="tr" rotWithShape="0">
                <a:prstClr val="black">
                  <a:alpha val="40000"/>
                </a:prstClr>
              </a:outerShdw>
            </a:effectLst>
          </p:spPr>
        </p:pic>
        <p:pic>
          <p:nvPicPr>
            <p:cNvPr id="96" name="Picture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24287" y="5692433"/>
              <a:ext cx="556432" cy="633416"/>
            </a:xfrm>
            <a:prstGeom prst="rect">
              <a:avLst/>
            </a:prstGeom>
            <a:effectLst>
              <a:outerShdw blurRad="50800" dist="38100" dir="8100000" algn="tr" rotWithShape="0">
                <a:prstClr val="black">
                  <a:alpha val="40000"/>
                </a:prstClr>
              </a:outerShdw>
            </a:effectLst>
          </p:spPr>
        </p:pic>
        <p:pic>
          <p:nvPicPr>
            <p:cNvPr id="97" name="Picture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0719" y="5682807"/>
              <a:ext cx="556432" cy="633416"/>
            </a:xfrm>
            <a:prstGeom prst="rect">
              <a:avLst/>
            </a:prstGeom>
            <a:effectLst>
              <a:outerShdw blurRad="50800" dist="38100" dir="8100000" algn="tr" rotWithShape="0">
                <a:prstClr val="black">
                  <a:alpha val="40000"/>
                </a:prstClr>
              </a:outerShdw>
            </a:effectLst>
          </p:spPr>
        </p:pic>
      </p:grpSp>
      <p:grpSp>
        <p:nvGrpSpPr>
          <p:cNvPr id="16" name="10 táo"/>
          <p:cNvGrpSpPr/>
          <p:nvPr/>
        </p:nvGrpSpPr>
        <p:grpSpPr>
          <a:xfrm>
            <a:off x="4651828" y="2755661"/>
            <a:ext cx="3041059" cy="1667252"/>
            <a:chOff x="494295" y="1580903"/>
            <a:chExt cx="3326099" cy="1442207"/>
          </a:xfrm>
        </p:grpSpPr>
        <p:sp>
          <p:nvSpPr>
            <p:cNvPr id="4" name="Rounded Rectangle 3"/>
            <p:cNvSpPr/>
            <p:nvPr/>
          </p:nvSpPr>
          <p:spPr>
            <a:xfrm>
              <a:off x="513545" y="1608696"/>
              <a:ext cx="3282880" cy="141441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229" y="1580903"/>
              <a:ext cx="691496" cy="691496"/>
            </a:xfrm>
            <a:prstGeom prst="ellipse">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396" y="1580903"/>
              <a:ext cx="691496" cy="691496"/>
            </a:xfrm>
            <a:prstGeom prst="ellipse">
              <a:avLst/>
            </a:prstGeom>
          </p:spPr>
        </p:pic>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2563" y="1580903"/>
              <a:ext cx="691496" cy="691496"/>
            </a:xfrm>
            <a:prstGeom prst="ellipse">
              <a:avLst/>
            </a:prstGeom>
          </p:spPr>
        </p:pic>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5730" y="1580903"/>
              <a:ext cx="691496" cy="691496"/>
            </a:xfrm>
            <a:prstGeom prst="ellipse">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8898" y="1580903"/>
              <a:ext cx="691496" cy="691496"/>
            </a:xfrm>
            <a:prstGeom prst="ellipse">
              <a:avLst/>
            </a:prstGeom>
          </p:spPr>
        </p:pic>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295" y="2237982"/>
              <a:ext cx="691496" cy="691496"/>
            </a:xfrm>
            <a:prstGeom prst="ellipse">
              <a:avLst/>
            </a:prstGeom>
          </p:spPr>
        </p:pic>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7462" y="2237982"/>
              <a:ext cx="691496" cy="691496"/>
            </a:xfrm>
            <a:prstGeom prst="ellipse">
              <a:avLst/>
            </a:prstGeom>
          </p:spPr>
        </p:pic>
        <p:pic>
          <p:nvPicPr>
            <p:cNvPr id="66" name="Picture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0629" y="2237982"/>
              <a:ext cx="691496" cy="691496"/>
            </a:xfrm>
            <a:prstGeom prst="ellipse">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3796" y="2237982"/>
              <a:ext cx="691496" cy="691496"/>
            </a:xfrm>
            <a:prstGeom prst="ellipse">
              <a:avLst/>
            </a:prstGeom>
          </p:spPr>
        </p:pic>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6964" y="2237982"/>
              <a:ext cx="691496" cy="691496"/>
            </a:xfrm>
            <a:prstGeom prst="ellipse">
              <a:avLst/>
            </a:prstGeom>
          </p:spPr>
        </p:pic>
      </p:grpSp>
      <p:grpSp>
        <p:nvGrpSpPr>
          <p:cNvPr id="24" name="Group 23">
            <a:extLst>
              <a:ext uri="{FF2B5EF4-FFF2-40B4-BE49-F238E27FC236}">
                <a16:creationId xmlns:a16="http://schemas.microsoft.com/office/drawing/2014/main" id="{A2D00E3A-9527-8B04-53A9-117AB42E6A43}"/>
              </a:ext>
            </a:extLst>
          </p:cNvPr>
          <p:cNvGrpSpPr/>
          <p:nvPr/>
        </p:nvGrpSpPr>
        <p:grpSpPr>
          <a:xfrm>
            <a:off x="4988904" y="5070446"/>
            <a:ext cx="1877489" cy="1341948"/>
            <a:chOff x="4902491" y="4907216"/>
            <a:chExt cx="2166849" cy="1733375"/>
          </a:xfrm>
        </p:grpSpPr>
        <p:sp>
          <p:nvSpPr>
            <p:cNvPr id="46" name="Rounded Rectangle 45"/>
            <p:cNvSpPr/>
            <p:nvPr/>
          </p:nvSpPr>
          <p:spPr>
            <a:xfrm>
              <a:off x="4902491" y="4907216"/>
              <a:ext cx="2166849" cy="173337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72B9BA3-A244-C7E5-1102-376BD77AB5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67385" y="4988619"/>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90DC719-D6EB-00A6-08C4-208D04DE693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2859" y="4987924"/>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34E6A3-43D1-F6A2-598B-050FAD5045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17103" y="4992747"/>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34FFD3C-7D04-B504-8068-ACAF1E9A8FE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0578" y="5449131"/>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6250069A-3AF9-C39B-E776-AEC4B159FD1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6052" y="5448436"/>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B1BE276-698A-BE24-DA8F-12703B6AAC0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0296" y="5453259"/>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590B6B20-621F-562A-E1E5-D5159AE6D72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3831" y="5999098"/>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7F996203-C03C-1DD6-5F73-56DF2E4FFF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59305" y="5998403"/>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3D6AC9B-85B3-1929-3AC3-436DB4C57B7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3549" y="6003226"/>
              <a:ext cx="503253" cy="508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10">
            <a:extLst>
              <a:ext uri="{FF2B5EF4-FFF2-40B4-BE49-F238E27FC236}">
                <a16:creationId xmlns:a16="http://schemas.microsoft.com/office/drawing/2014/main" id="{FC275186-6CAD-EFD3-25F2-FE2B49FDBB19}"/>
              </a:ext>
            </a:extLst>
          </p:cNvPr>
          <p:cNvGrpSpPr/>
          <p:nvPr/>
        </p:nvGrpSpPr>
        <p:grpSpPr>
          <a:xfrm>
            <a:off x="2860206" y="1268687"/>
            <a:ext cx="909126" cy="523220"/>
            <a:chOff x="5944144" y="1973223"/>
            <a:chExt cx="991403" cy="631021"/>
          </a:xfrm>
        </p:grpSpPr>
        <p:sp>
          <p:nvSpPr>
            <p:cNvPr id="29" name="Rounded Rectangle 114">
              <a:extLst>
                <a:ext uri="{FF2B5EF4-FFF2-40B4-BE49-F238E27FC236}">
                  <a16:creationId xmlns:a16="http://schemas.microsoft.com/office/drawing/2014/main" id="{2B59B3A9-C3D2-DA3D-588C-0C53BD8A4F7B}"/>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30" name="TextBox 29">
              <a:extLst>
                <a:ext uri="{FF2B5EF4-FFF2-40B4-BE49-F238E27FC236}">
                  <a16:creationId xmlns:a16="http://schemas.microsoft.com/office/drawing/2014/main" id="{63F4EBA3-9CA3-1CC2-5DBA-2CC1622305FA}"/>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1</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31" name="10">
            <a:extLst>
              <a:ext uri="{FF2B5EF4-FFF2-40B4-BE49-F238E27FC236}">
                <a16:creationId xmlns:a16="http://schemas.microsoft.com/office/drawing/2014/main" id="{43C0B41C-7E09-666D-026A-9FD230807B90}"/>
              </a:ext>
            </a:extLst>
          </p:cNvPr>
          <p:cNvGrpSpPr/>
          <p:nvPr/>
        </p:nvGrpSpPr>
        <p:grpSpPr>
          <a:xfrm>
            <a:off x="5578769" y="1241973"/>
            <a:ext cx="909126" cy="523220"/>
            <a:chOff x="5944144" y="1973223"/>
            <a:chExt cx="991403" cy="631021"/>
          </a:xfrm>
        </p:grpSpPr>
        <p:sp>
          <p:nvSpPr>
            <p:cNvPr id="32" name="Rounded Rectangle 114">
              <a:extLst>
                <a:ext uri="{FF2B5EF4-FFF2-40B4-BE49-F238E27FC236}">
                  <a16:creationId xmlns:a16="http://schemas.microsoft.com/office/drawing/2014/main" id="{5BCE8E57-1942-A61C-2429-90F7E556F33E}"/>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33" name="TextBox 32">
              <a:extLst>
                <a:ext uri="{FF2B5EF4-FFF2-40B4-BE49-F238E27FC236}">
                  <a16:creationId xmlns:a16="http://schemas.microsoft.com/office/drawing/2014/main" id="{0C2885BB-CE52-0190-67C7-6E20CF4416D4}"/>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4</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34" name="10">
            <a:extLst>
              <a:ext uri="{FF2B5EF4-FFF2-40B4-BE49-F238E27FC236}">
                <a16:creationId xmlns:a16="http://schemas.microsoft.com/office/drawing/2014/main" id="{D16E6A0C-38CE-B4DA-1A06-44F3183F6D5E}"/>
              </a:ext>
            </a:extLst>
          </p:cNvPr>
          <p:cNvGrpSpPr/>
          <p:nvPr/>
        </p:nvGrpSpPr>
        <p:grpSpPr>
          <a:xfrm>
            <a:off x="8137554" y="1257062"/>
            <a:ext cx="909126" cy="523220"/>
            <a:chOff x="5944144" y="1973223"/>
            <a:chExt cx="991403" cy="631021"/>
          </a:xfrm>
        </p:grpSpPr>
        <p:sp>
          <p:nvSpPr>
            <p:cNvPr id="35" name="Rounded Rectangle 114">
              <a:extLst>
                <a:ext uri="{FF2B5EF4-FFF2-40B4-BE49-F238E27FC236}">
                  <a16:creationId xmlns:a16="http://schemas.microsoft.com/office/drawing/2014/main" id="{C56006FF-62AD-FE12-8D53-EC760562F628}"/>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36" name="TextBox 35">
              <a:extLst>
                <a:ext uri="{FF2B5EF4-FFF2-40B4-BE49-F238E27FC236}">
                  <a16:creationId xmlns:a16="http://schemas.microsoft.com/office/drawing/2014/main" id="{7CDFE248-9D8B-C33E-D87B-82FF0143BBC8}"/>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2</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37" name="10">
            <a:extLst>
              <a:ext uri="{FF2B5EF4-FFF2-40B4-BE49-F238E27FC236}">
                <a16:creationId xmlns:a16="http://schemas.microsoft.com/office/drawing/2014/main" id="{70737588-D7DC-0445-70E9-EF603E18FE1C}"/>
              </a:ext>
            </a:extLst>
          </p:cNvPr>
          <p:cNvGrpSpPr/>
          <p:nvPr/>
        </p:nvGrpSpPr>
        <p:grpSpPr>
          <a:xfrm>
            <a:off x="10754439" y="1280388"/>
            <a:ext cx="909126" cy="523220"/>
            <a:chOff x="5944144" y="1973223"/>
            <a:chExt cx="991403" cy="631021"/>
          </a:xfrm>
        </p:grpSpPr>
        <p:sp>
          <p:nvSpPr>
            <p:cNvPr id="38" name="Rounded Rectangle 114">
              <a:extLst>
                <a:ext uri="{FF2B5EF4-FFF2-40B4-BE49-F238E27FC236}">
                  <a16:creationId xmlns:a16="http://schemas.microsoft.com/office/drawing/2014/main" id="{BC889894-E79D-4FE6-9AC8-1065408FEB48}"/>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39" name="TextBox 38">
              <a:extLst>
                <a:ext uri="{FF2B5EF4-FFF2-40B4-BE49-F238E27FC236}">
                  <a16:creationId xmlns:a16="http://schemas.microsoft.com/office/drawing/2014/main" id="{BD4184C3-50C1-F628-75E5-5FC07E882857}"/>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3</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41" name="10">
            <a:extLst>
              <a:ext uri="{FF2B5EF4-FFF2-40B4-BE49-F238E27FC236}">
                <a16:creationId xmlns:a16="http://schemas.microsoft.com/office/drawing/2014/main" id="{D4994FB6-5ED2-D13F-4D82-F7C5AD8A3B24}"/>
              </a:ext>
            </a:extLst>
          </p:cNvPr>
          <p:cNvGrpSpPr/>
          <p:nvPr/>
        </p:nvGrpSpPr>
        <p:grpSpPr>
          <a:xfrm>
            <a:off x="3798707" y="3437068"/>
            <a:ext cx="909126" cy="523220"/>
            <a:chOff x="5944144" y="1973223"/>
            <a:chExt cx="991403" cy="631021"/>
          </a:xfrm>
        </p:grpSpPr>
        <p:sp>
          <p:nvSpPr>
            <p:cNvPr id="50" name="Rounded Rectangle 114">
              <a:extLst>
                <a:ext uri="{FF2B5EF4-FFF2-40B4-BE49-F238E27FC236}">
                  <a16:creationId xmlns:a16="http://schemas.microsoft.com/office/drawing/2014/main" id="{128D7D56-97DE-3469-92A7-5EC96BF9A34D}"/>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51" name="TextBox 50">
              <a:extLst>
                <a:ext uri="{FF2B5EF4-FFF2-40B4-BE49-F238E27FC236}">
                  <a16:creationId xmlns:a16="http://schemas.microsoft.com/office/drawing/2014/main" id="{D7B43613-98C9-C643-9386-C773D85F0598}"/>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8</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52" name="10">
            <a:extLst>
              <a:ext uri="{FF2B5EF4-FFF2-40B4-BE49-F238E27FC236}">
                <a16:creationId xmlns:a16="http://schemas.microsoft.com/office/drawing/2014/main" id="{FA4A01F2-B9DC-2E4E-6F47-BEF52AA8A59C}"/>
              </a:ext>
            </a:extLst>
          </p:cNvPr>
          <p:cNvGrpSpPr/>
          <p:nvPr/>
        </p:nvGrpSpPr>
        <p:grpSpPr>
          <a:xfrm>
            <a:off x="7831046" y="3454599"/>
            <a:ext cx="909126" cy="523220"/>
            <a:chOff x="5944144" y="1973223"/>
            <a:chExt cx="991403" cy="631021"/>
          </a:xfrm>
        </p:grpSpPr>
        <p:sp>
          <p:nvSpPr>
            <p:cNvPr id="53" name="Rounded Rectangle 114">
              <a:extLst>
                <a:ext uri="{FF2B5EF4-FFF2-40B4-BE49-F238E27FC236}">
                  <a16:creationId xmlns:a16="http://schemas.microsoft.com/office/drawing/2014/main" id="{4D22153A-0BE5-4B74-66E1-4D21A53BDD04}"/>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54" name="TextBox 53">
              <a:extLst>
                <a:ext uri="{FF2B5EF4-FFF2-40B4-BE49-F238E27FC236}">
                  <a16:creationId xmlns:a16="http://schemas.microsoft.com/office/drawing/2014/main" id="{4A8620B6-1AF7-49F2-57A7-8742FDA3F588}"/>
                </a:ext>
              </a:extLst>
            </p:cNvPr>
            <p:cNvSpPr txBox="1"/>
            <p:nvPr/>
          </p:nvSpPr>
          <p:spPr>
            <a:xfrm>
              <a:off x="5944144" y="1973223"/>
              <a:ext cx="991403" cy="631021"/>
            </a:xfrm>
            <a:prstGeom prst="rect">
              <a:avLst/>
            </a:prstGeom>
            <a:noFill/>
          </p:spPr>
          <p:txBody>
            <a:bodyPr wrap="square" numCol="1" rtlCol="0">
              <a:spAutoFit/>
            </a:bodyPr>
            <a:lstStyle/>
            <a:p>
              <a:pPr lvl="0">
                <a:defRPr/>
              </a:pPr>
              <a:r>
                <a:rPr lang="en-US" altLang="zh-CN" sz="2800" b="1">
                  <a:solidFill>
                    <a:schemeClr val="bg1"/>
                  </a:solidFill>
                  <a:latin typeface="Roboto" panose="02000000000000000000" pitchFamily="2" charset="0"/>
                  <a:ea typeface="Roboto" panose="02000000000000000000" pitchFamily="2" charset="0"/>
                </a:rPr>
                <a:t>10</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56" name="10">
            <a:extLst>
              <a:ext uri="{FF2B5EF4-FFF2-40B4-BE49-F238E27FC236}">
                <a16:creationId xmlns:a16="http://schemas.microsoft.com/office/drawing/2014/main" id="{2415FBF0-4979-7A6A-D744-FDA338FE7866}"/>
              </a:ext>
            </a:extLst>
          </p:cNvPr>
          <p:cNvGrpSpPr/>
          <p:nvPr/>
        </p:nvGrpSpPr>
        <p:grpSpPr>
          <a:xfrm>
            <a:off x="9845313" y="5600366"/>
            <a:ext cx="909126" cy="523220"/>
            <a:chOff x="5944144" y="1973223"/>
            <a:chExt cx="991403" cy="631021"/>
          </a:xfrm>
        </p:grpSpPr>
        <p:sp>
          <p:nvSpPr>
            <p:cNvPr id="57" name="Rounded Rectangle 114">
              <a:extLst>
                <a:ext uri="{FF2B5EF4-FFF2-40B4-BE49-F238E27FC236}">
                  <a16:creationId xmlns:a16="http://schemas.microsoft.com/office/drawing/2014/main" id="{EE7DAFB5-6463-1058-F510-E6DB4B8BE2F1}"/>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58" name="TextBox 57">
              <a:extLst>
                <a:ext uri="{FF2B5EF4-FFF2-40B4-BE49-F238E27FC236}">
                  <a16:creationId xmlns:a16="http://schemas.microsoft.com/office/drawing/2014/main" id="{0FC66439-0EA9-E7A7-6BA4-74C791282B0C}"/>
                </a:ext>
              </a:extLst>
            </p:cNvPr>
            <p:cNvSpPr txBox="1"/>
            <p:nvPr/>
          </p:nvSpPr>
          <p:spPr>
            <a:xfrm>
              <a:off x="5944144" y="1973223"/>
              <a:ext cx="991403" cy="631021"/>
            </a:xfrm>
            <a:prstGeom prst="rect">
              <a:avLst/>
            </a:prstGeom>
            <a:noFill/>
          </p:spPr>
          <p:txBody>
            <a:bodyPr wrap="square" numCol="2" rtlCol="0">
              <a:spAutoFit/>
            </a:bodyPr>
            <a:lstStyle/>
            <a:p>
              <a:pPr lvl="0" algn="ctr">
                <a:defRPr/>
              </a:pPr>
              <a:r>
                <a:rPr kumimoji="0" lang="en-US" altLang="zh-CN" sz="2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rPr>
                <a:t>6</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59" name="10">
            <a:extLst>
              <a:ext uri="{FF2B5EF4-FFF2-40B4-BE49-F238E27FC236}">
                <a16:creationId xmlns:a16="http://schemas.microsoft.com/office/drawing/2014/main" id="{45348621-85BA-6859-D10F-161F1ED17ABF}"/>
              </a:ext>
            </a:extLst>
          </p:cNvPr>
          <p:cNvGrpSpPr/>
          <p:nvPr/>
        </p:nvGrpSpPr>
        <p:grpSpPr>
          <a:xfrm>
            <a:off x="4011842" y="5579774"/>
            <a:ext cx="909126" cy="523220"/>
            <a:chOff x="5944144" y="1973223"/>
            <a:chExt cx="991403" cy="631021"/>
          </a:xfrm>
        </p:grpSpPr>
        <p:sp>
          <p:nvSpPr>
            <p:cNvPr id="117" name="Rounded Rectangle 114">
              <a:extLst>
                <a:ext uri="{FF2B5EF4-FFF2-40B4-BE49-F238E27FC236}">
                  <a16:creationId xmlns:a16="http://schemas.microsoft.com/office/drawing/2014/main" id="{0BF9D707-5D8F-A7DA-EC97-EC86DE217CA0}"/>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118" name="TextBox 117">
              <a:extLst>
                <a:ext uri="{FF2B5EF4-FFF2-40B4-BE49-F238E27FC236}">
                  <a16:creationId xmlns:a16="http://schemas.microsoft.com/office/drawing/2014/main" id="{BCDDD134-456F-8B26-2CF5-6366434BDEC4}"/>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5</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119" name="10">
            <a:extLst>
              <a:ext uri="{FF2B5EF4-FFF2-40B4-BE49-F238E27FC236}">
                <a16:creationId xmlns:a16="http://schemas.microsoft.com/office/drawing/2014/main" id="{B3B827E2-9559-A18F-382B-7ABFD6F14EAE}"/>
              </a:ext>
            </a:extLst>
          </p:cNvPr>
          <p:cNvGrpSpPr/>
          <p:nvPr/>
        </p:nvGrpSpPr>
        <p:grpSpPr>
          <a:xfrm>
            <a:off x="7011031" y="5546940"/>
            <a:ext cx="909126" cy="523220"/>
            <a:chOff x="5944144" y="1973223"/>
            <a:chExt cx="991403" cy="631021"/>
          </a:xfrm>
        </p:grpSpPr>
        <p:sp>
          <p:nvSpPr>
            <p:cNvPr id="120" name="Rounded Rectangle 114">
              <a:extLst>
                <a:ext uri="{FF2B5EF4-FFF2-40B4-BE49-F238E27FC236}">
                  <a16:creationId xmlns:a16="http://schemas.microsoft.com/office/drawing/2014/main" id="{B3F99843-6C79-2820-9559-FB25837D9277}"/>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121" name="TextBox 120">
              <a:extLst>
                <a:ext uri="{FF2B5EF4-FFF2-40B4-BE49-F238E27FC236}">
                  <a16:creationId xmlns:a16="http://schemas.microsoft.com/office/drawing/2014/main" id="{AACA0BCF-B28F-4BE3-9EFC-6AA7AC7D1208}"/>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9</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122" name="10">
            <a:extLst>
              <a:ext uri="{FF2B5EF4-FFF2-40B4-BE49-F238E27FC236}">
                <a16:creationId xmlns:a16="http://schemas.microsoft.com/office/drawing/2014/main" id="{5D335F35-C535-3C62-525C-509F66A4F095}"/>
              </a:ext>
            </a:extLst>
          </p:cNvPr>
          <p:cNvGrpSpPr/>
          <p:nvPr/>
        </p:nvGrpSpPr>
        <p:grpSpPr>
          <a:xfrm>
            <a:off x="11146575" y="3630804"/>
            <a:ext cx="909126" cy="523220"/>
            <a:chOff x="5944144" y="1973223"/>
            <a:chExt cx="991403" cy="631021"/>
          </a:xfrm>
        </p:grpSpPr>
        <p:sp>
          <p:nvSpPr>
            <p:cNvPr id="123" name="Rounded Rectangle 114">
              <a:extLst>
                <a:ext uri="{FF2B5EF4-FFF2-40B4-BE49-F238E27FC236}">
                  <a16:creationId xmlns:a16="http://schemas.microsoft.com/office/drawing/2014/main" id="{0317A14D-FAAC-5AEF-CEB6-B19279F96EB9}"/>
                </a:ext>
              </a:extLst>
            </p:cNvPr>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600">
                <a:solidFill>
                  <a:schemeClr val="bg1"/>
                </a:solidFill>
                <a:latin typeface="Roboto Black" panose="02000000000000000000" pitchFamily="2" charset="0"/>
                <a:ea typeface="Roboto Black" panose="02000000000000000000" pitchFamily="2" charset="0"/>
              </a:endParaRPr>
            </a:p>
          </p:txBody>
        </p:sp>
        <p:sp>
          <p:nvSpPr>
            <p:cNvPr id="124" name="TextBox 123">
              <a:extLst>
                <a:ext uri="{FF2B5EF4-FFF2-40B4-BE49-F238E27FC236}">
                  <a16:creationId xmlns:a16="http://schemas.microsoft.com/office/drawing/2014/main" id="{C4E34DAB-DFA9-74BD-5593-8E395C8E1CF8}"/>
                </a:ext>
              </a:extLst>
            </p:cNvPr>
            <p:cNvSpPr txBox="1"/>
            <p:nvPr/>
          </p:nvSpPr>
          <p:spPr>
            <a:xfrm>
              <a:off x="5944144" y="1973223"/>
              <a:ext cx="991403" cy="631021"/>
            </a:xfrm>
            <a:prstGeom prst="rect">
              <a:avLst/>
            </a:prstGeom>
            <a:noFill/>
          </p:spPr>
          <p:txBody>
            <a:bodyPr wrap="square" numCol="2" rtlCol="0">
              <a:spAutoFit/>
            </a:bodyPr>
            <a:lstStyle/>
            <a:p>
              <a:pPr lvl="0" algn="ctr">
                <a:defRPr/>
              </a:pPr>
              <a:r>
                <a:rPr lang="en-US" altLang="zh-CN" sz="2800" b="1">
                  <a:solidFill>
                    <a:schemeClr val="bg1"/>
                  </a:solidFill>
                  <a:latin typeface="Roboto" panose="02000000000000000000" pitchFamily="2" charset="0"/>
                  <a:ea typeface="Roboto" panose="02000000000000000000" pitchFamily="2" charset="0"/>
                </a:rPr>
                <a:t>7</a:t>
              </a:r>
              <a:endParaRPr kumimoji="0" lang="en-US" altLang="zh-CN"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1021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randombar(horizontal)">
                                      <p:cBhvr>
                                        <p:cTn id="13" dur="500"/>
                                        <p:tgtEl>
                                          <p:spTgt spid="107"/>
                                        </p:tgtEl>
                                      </p:cBhvr>
                                    </p:animEffect>
                                  </p:childTnLst>
                                </p:cTn>
                              </p:par>
                              <p:par>
                                <p:cTn id="14" presetID="14" presetClass="entr" presetSubtype="10"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randombar(horizontal)">
                                      <p:cBhvr>
                                        <p:cTn id="16" dur="500"/>
                                        <p:tgtEl>
                                          <p:spTgt spid="108"/>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randombar(horizontal)">
                                      <p:cBhvr>
                                        <p:cTn id="22" dur="500"/>
                                        <p:tgtEl>
                                          <p:spTgt spid="106"/>
                                        </p:tgtEl>
                                      </p:cBhvr>
                                    </p:animEffect>
                                  </p:childTnLst>
                                </p:cTn>
                              </p:par>
                              <p:par>
                                <p:cTn id="23" presetID="14" presetClass="entr" presetSubtype="1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randombar(horizontal)">
                                      <p:cBhvr>
                                        <p:cTn id="25" dur="500"/>
                                        <p:tgtEl>
                                          <p:spTgt spid="109"/>
                                        </p:tgtEl>
                                      </p:cBhvr>
                                    </p:animEffect>
                                  </p:childTnLst>
                                </p:cTn>
                              </p:par>
                              <p:par>
                                <p:cTn id="26" presetID="14" presetClass="entr" presetSubtype="1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randombar(horizontal)">
                                      <p:cBhvr>
                                        <p:cTn id="28" dur="500"/>
                                        <p:tgtEl>
                                          <p:spTgt spid="111"/>
                                        </p:tgtEl>
                                      </p:cBhvr>
                                    </p:animEffect>
                                  </p:childTnLst>
                                </p:cTn>
                              </p:par>
                              <p:par>
                                <p:cTn id="29" presetID="14" presetClass="entr" presetSubtype="1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randombar(horizontal)">
                                      <p:cBhvr>
                                        <p:cTn id="31" dur="500"/>
                                        <p:tgtEl>
                                          <p:spTgt spid="112"/>
                                        </p:tgtEl>
                                      </p:cBhvr>
                                    </p:animEffect>
                                  </p:childTnLst>
                                </p:cTn>
                              </p:par>
                              <p:par>
                                <p:cTn id="32" presetID="14" presetClass="entr" presetSubtype="10"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randombar(horizontal)">
                                      <p:cBhvr>
                                        <p:cTn id="34" dur="500"/>
                                        <p:tgtEl>
                                          <p:spTgt spid="113"/>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6" presetClass="emph" presetSubtype="0" fill="hold" nodeType="withEffect">
                                  <p:stCondLst>
                                    <p:cond delay="0"/>
                                  </p:stCondLst>
                                  <p:childTnLst>
                                    <p:animScale>
                                      <p:cBhvr>
                                        <p:cTn id="69" dur="2000" fill="hold"/>
                                        <p:tgtEl>
                                          <p:spTgt spid="16"/>
                                        </p:tgtEl>
                                      </p:cBhvr>
                                      <p:by x="150000" y="150000"/>
                                    </p:animScale>
                                  </p:childTnLst>
                                </p:cTn>
                              </p:par>
                            </p:childTnLst>
                          </p:cTn>
                        </p:par>
                      </p:childTnLst>
                    </p:cTn>
                  </p:par>
                </p:childTnLst>
              </p:cTn>
              <p:nextCondLst>
                <p:cond evt="onClick" delay="0">
                  <p:tgtEl>
                    <p:spTgt spid="16"/>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3AD0AC9-63F6-8DE9-732A-CD93FCDBA0F4}"/>
              </a:ext>
            </a:extLst>
          </p:cNvPr>
          <p:cNvGrpSpPr/>
          <p:nvPr/>
        </p:nvGrpSpPr>
        <p:grpSpPr>
          <a:xfrm>
            <a:off x="516321" y="2267292"/>
            <a:ext cx="1103758" cy="1002681"/>
            <a:chOff x="516320" y="2227536"/>
            <a:chExt cx="1278153" cy="1201464"/>
          </a:xfrm>
        </p:grpSpPr>
        <p:pic>
          <p:nvPicPr>
            <p:cNvPr id="2050" name="Picture 2">
              <a:extLst>
                <a:ext uri="{FF2B5EF4-FFF2-40B4-BE49-F238E27FC236}">
                  <a16:creationId xmlns:a16="http://schemas.microsoft.com/office/drawing/2014/main" id="{4B356A81-B737-EC37-A111-1E35E19F5E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8BAC67-3332-3790-503D-B84D0C100532}"/>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a:t>
              </a:r>
            </a:p>
          </p:txBody>
        </p:sp>
      </p:grpSp>
      <p:grpSp>
        <p:nvGrpSpPr>
          <p:cNvPr id="18" name="Group 17">
            <a:extLst>
              <a:ext uri="{FF2B5EF4-FFF2-40B4-BE49-F238E27FC236}">
                <a16:creationId xmlns:a16="http://schemas.microsoft.com/office/drawing/2014/main" id="{81C4C7AD-B4E8-0DE4-8316-197FD1633D65}"/>
              </a:ext>
            </a:extLst>
          </p:cNvPr>
          <p:cNvGrpSpPr/>
          <p:nvPr/>
        </p:nvGrpSpPr>
        <p:grpSpPr>
          <a:xfrm>
            <a:off x="1620078" y="2265709"/>
            <a:ext cx="1103758" cy="1002681"/>
            <a:chOff x="516320" y="2227536"/>
            <a:chExt cx="1278153" cy="1201464"/>
          </a:xfrm>
        </p:grpSpPr>
        <p:pic>
          <p:nvPicPr>
            <p:cNvPr id="19" name="Picture 2">
              <a:extLst>
                <a:ext uri="{FF2B5EF4-FFF2-40B4-BE49-F238E27FC236}">
                  <a16:creationId xmlns:a16="http://schemas.microsoft.com/office/drawing/2014/main" id="{0968BEBC-82BD-D45E-ACEA-0FF440BAA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2296C2B-8765-A988-857D-AB3F08C0496C}"/>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2</a:t>
              </a:r>
            </a:p>
          </p:txBody>
        </p:sp>
      </p:grpSp>
      <p:grpSp>
        <p:nvGrpSpPr>
          <p:cNvPr id="21" name="Group 20">
            <a:extLst>
              <a:ext uri="{FF2B5EF4-FFF2-40B4-BE49-F238E27FC236}">
                <a16:creationId xmlns:a16="http://schemas.microsoft.com/office/drawing/2014/main" id="{76EE04B4-8473-2406-79CC-46C2A6140EB6}"/>
              </a:ext>
            </a:extLst>
          </p:cNvPr>
          <p:cNvGrpSpPr/>
          <p:nvPr/>
        </p:nvGrpSpPr>
        <p:grpSpPr>
          <a:xfrm>
            <a:off x="2723834" y="2245831"/>
            <a:ext cx="1103758" cy="1002681"/>
            <a:chOff x="516320" y="2227536"/>
            <a:chExt cx="1278153" cy="1201464"/>
          </a:xfrm>
        </p:grpSpPr>
        <p:pic>
          <p:nvPicPr>
            <p:cNvPr id="22" name="Picture 2">
              <a:extLst>
                <a:ext uri="{FF2B5EF4-FFF2-40B4-BE49-F238E27FC236}">
                  <a16:creationId xmlns:a16="http://schemas.microsoft.com/office/drawing/2014/main" id="{FFCE1B37-991B-B7D3-4F76-A0711FCBFC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F0DC923-0739-83B2-19BE-F74EB58A9ECF}"/>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3</a:t>
              </a:r>
            </a:p>
          </p:txBody>
        </p:sp>
      </p:grpSp>
      <p:grpSp>
        <p:nvGrpSpPr>
          <p:cNvPr id="24" name="Group 23">
            <a:extLst>
              <a:ext uri="{FF2B5EF4-FFF2-40B4-BE49-F238E27FC236}">
                <a16:creationId xmlns:a16="http://schemas.microsoft.com/office/drawing/2014/main" id="{BA9C09A4-0AEB-384E-6D5A-D0AC65232706}"/>
              </a:ext>
            </a:extLst>
          </p:cNvPr>
          <p:cNvGrpSpPr/>
          <p:nvPr/>
        </p:nvGrpSpPr>
        <p:grpSpPr>
          <a:xfrm>
            <a:off x="3857405" y="2225953"/>
            <a:ext cx="1103758" cy="1002681"/>
            <a:chOff x="516320" y="2227536"/>
            <a:chExt cx="1278153" cy="1201464"/>
          </a:xfrm>
        </p:grpSpPr>
        <p:pic>
          <p:nvPicPr>
            <p:cNvPr id="25" name="Picture 2">
              <a:extLst>
                <a:ext uri="{FF2B5EF4-FFF2-40B4-BE49-F238E27FC236}">
                  <a16:creationId xmlns:a16="http://schemas.microsoft.com/office/drawing/2014/main" id="{916598B6-18C1-8E6F-BF26-355E2822FF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2501B40-1C3B-674B-F6F1-6E56D170C65B}"/>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4</a:t>
              </a:r>
            </a:p>
          </p:txBody>
        </p:sp>
      </p:grpSp>
      <p:grpSp>
        <p:nvGrpSpPr>
          <p:cNvPr id="27" name="Group 26">
            <a:extLst>
              <a:ext uri="{FF2B5EF4-FFF2-40B4-BE49-F238E27FC236}">
                <a16:creationId xmlns:a16="http://schemas.microsoft.com/office/drawing/2014/main" id="{F988EAD0-172E-87C6-7B74-85942ABA38A3}"/>
              </a:ext>
            </a:extLst>
          </p:cNvPr>
          <p:cNvGrpSpPr/>
          <p:nvPr/>
        </p:nvGrpSpPr>
        <p:grpSpPr>
          <a:xfrm>
            <a:off x="4992242" y="2224370"/>
            <a:ext cx="1103758" cy="1002681"/>
            <a:chOff x="516320" y="2227536"/>
            <a:chExt cx="1278153" cy="1201464"/>
          </a:xfrm>
        </p:grpSpPr>
        <p:pic>
          <p:nvPicPr>
            <p:cNvPr id="28" name="Picture 2">
              <a:extLst>
                <a:ext uri="{FF2B5EF4-FFF2-40B4-BE49-F238E27FC236}">
                  <a16:creationId xmlns:a16="http://schemas.microsoft.com/office/drawing/2014/main" id="{3597C6FD-D065-A1D0-EBEA-EF7A2CE039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DE7B1ED-C725-069D-2F6F-2E865E5C5996}"/>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5</a:t>
              </a:r>
            </a:p>
          </p:txBody>
        </p:sp>
      </p:grpSp>
      <p:grpSp>
        <p:nvGrpSpPr>
          <p:cNvPr id="30" name="Group 29">
            <a:extLst>
              <a:ext uri="{FF2B5EF4-FFF2-40B4-BE49-F238E27FC236}">
                <a16:creationId xmlns:a16="http://schemas.microsoft.com/office/drawing/2014/main" id="{1CEEE03E-EE08-5920-19CB-2AFEEF739807}"/>
              </a:ext>
            </a:extLst>
          </p:cNvPr>
          <p:cNvGrpSpPr/>
          <p:nvPr/>
        </p:nvGrpSpPr>
        <p:grpSpPr>
          <a:xfrm>
            <a:off x="6125813" y="2224370"/>
            <a:ext cx="1103758" cy="1002681"/>
            <a:chOff x="516320" y="2227536"/>
            <a:chExt cx="1278153" cy="1201464"/>
          </a:xfrm>
        </p:grpSpPr>
        <p:pic>
          <p:nvPicPr>
            <p:cNvPr id="31" name="Picture 2">
              <a:extLst>
                <a:ext uri="{FF2B5EF4-FFF2-40B4-BE49-F238E27FC236}">
                  <a16:creationId xmlns:a16="http://schemas.microsoft.com/office/drawing/2014/main" id="{79A90ECC-6659-6968-C131-CF7A888A50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A4C56025-0A46-B738-F71B-DF893DBF7D29}"/>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6</a:t>
              </a:r>
            </a:p>
          </p:txBody>
        </p:sp>
      </p:grpSp>
      <p:grpSp>
        <p:nvGrpSpPr>
          <p:cNvPr id="2049" name="Group 2048">
            <a:extLst>
              <a:ext uri="{FF2B5EF4-FFF2-40B4-BE49-F238E27FC236}">
                <a16:creationId xmlns:a16="http://schemas.microsoft.com/office/drawing/2014/main" id="{D481F96C-DB69-B9B0-4C4C-FE4835905DDC}"/>
              </a:ext>
            </a:extLst>
          </p:cNvPr>
          <p:cNvGrpSpPr/>
          <p:nvPr/>
        </p:nvGrpSpPr>
        <p:grpSpPr>
          <a:xfrm>
            <a:off x="7260648" y="2224370"/>
            <a:ext cx="1103758" cy="1002681"/>
            <a:chOff x="516320" y="2227536"/>
            <a:chExt cx="1278153" cy="1201464"/>
          </a:xfrm>
        </p:grpSpPr>
        <p:pic>
          <p:nvPicPr>
            <p:cNvPr id="2051" name="Picture 2">
              <a:extLst>
                <a:ext uri="{FF2B5EF4-FFF2-40B4-BE49-F238E27FC236}">
                  <a16:creationId xmlns:a16="http://schemas.microsoft.com/office/drawing/2014/main" id="{AEBAF799-2BC1-5B47-287B-7699D6BDEE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Box 2051">
              <a:extLst>
                <a:ext uri="{FF2B5EF4-FFF2-40B4-BE49-F238E27FC236}">
                  <a16:creationId xmlns:a16="http://schemas.microsoft.com/office/drawing/2014/main" id="{BCCFD791-F979-2916-F27B-D098895E66BF}"/>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7</a:t>
              </a:r>
            </a:p>
          </p:txBody>
        </p:sp>
      </p:grpSp>
      <p:grpSp>
        <p:nvGrpSpPr>
          <p:cNvPr id="2053" name="Group 2052">
            <a:extLst>
              <a:ext uri="{FF2B5EF4-FFF2-40B4-BE49-F238E27FC236}">
                <a16:creationId xmlns:a16="http://schemas.microsoft.com/office/drawing/2014/main" id="{3DFA0C63-E0BA-C0E1-59D9-6AD0AABC6382}"/>
              </a:ext>
            </a:extLst>
          </p:cNvPr>
          <p:cNvGrpSpPr/>
          <p:nvPr/>
        </p:nvGrpSpPr>
        <p:grpSpPr>
          <a:xfrm>
            <a:off x="8395483" y="2224370"/>
            <a:ext cx="1103758" cy="1002681"/>
            <a:chOff x="516320" y="2227536"/>
            <a:chExt cx="1278153" cy="1201464"/>
          </a:xfrm>
        </p:grpSpPr>
        <p:pic>
          <p:nvPicPr>
            <p:cNvPr id="2054" name="Picture 2">
              <a:extLst>
                <a:ext uri="{FF2B5EF4-FFF2-40B4-BE49-F238E27FC236}">
                  <a16:creationId xmlns:a16="http://schemas.microsoft.com/office/drawing/2014/main" id="{C235F464-50AF-1EA1-5D74-DF38162AF9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Box 2055">
              <a:extLst>
                <a:ext uri="{FF2B5EF4-FFF2-40B4-BE49-F238E27FC236}">
                  <a16:creationId xmlns:a16="http://schemas.microsoft.com/office/drawing/2014/main" id="{66C33A8E-35C7-7EC0-0ED3-BE4E25330067}"/>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8</a:t>
              </a:r>
            </a:p>
          </p:txBody>
        </p:sp>
      </p:grpSp>
      <p:grpSp>
        <p:nvGrpSpPr>
          <p:cNvPr id="2058" name="Group 2057">
            <a:extLst>
              <a:ext uri="{FF2B5EF4-FFF2-40B4-BE49-F238E27FC236}">
                <a16:creationId xmlns:a16="http://schemas.microsoft.com/office/drawing/2014/main" id="{13515FAF-2A87-EBD2-99DF-DB64D97FDF29}"/>
              </a:ext>
            </a:extLst>
          </p:cNvPr>
          <p:cNvGrpSpPr/>
          <p:nvPr/>
        </p:nvGrpSpPr>
        <p:grpSpPr>
          <a:xfrm>
            <a:off x="9530318" y="2224370"/>
            <a:ext cx="1103758" cy="1002681"/>
            <a:chOff x="516320" y="2227536"/>
            <a:chExt cx="1278153" cy="1201464"/>
          </a:xfrm>
        </p:grpSpPr>
        <p:pic>
          <p:nvPicPr>
            <p:cNvPr id="2064" name="Picture 2">
              <a:extLst>
                <a:ext uri="{FF2B5EF4-FFF2-40B4-BE49-F238E27FC236}">
                  <a16:creationId xmlns:a16="http://schemas.microsoft.com/office/drawing/2014/main" id="{997F75E2-E08C-8824-C9FF-23EB3E1C2C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66" name="TextBox 2065">
              <a:extLst>
                <a:ext uri="{FF2B5EF4-FFF2-40B4-BE49-F238E27FC236}">
                  <a16:creationId xmlns:a16="http://schemas.microsoft.com/office/drawing/2014/main" id="{11A56568-D9B9-E83B-7C39-315E0C7F13C2}"/>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9</a:t>
              </a:r>
            </a:p>
          </p:txBody>
        </p:sp>
      </p:grpSp>
      <p:grpSp>
        <p:nvGrpSpPr>
          <p:cNvPr id="2068" name="Group 2067">
            <a:extLst>
              <a:ext uri="{FF2B5EF4-FFF2-40B4-BE49-F238E27FC236}">
                <a16:creationId xmlns:a16="http://schemas.microsoft.com/office/drawing/2014/main" id="{361275E9-E59B-B142-DFE8-02F9705E5806}"/>
              </a:ext>
            </a:extLst>
          </p:cNvPr>
          <p:cNvGrpSpPr/>
          <p:nvPr/>
        </p:nvGrpSpPr>
        <p:grpSpPr>
          <a:xfrm>
            <a:off x="10696822" y="2224370"/>
            <a:ext cx="1103758" cy="1002681"/>
            <a:chOff x="516320" y="2227536"/>
            <a:chExt cx="1278153" cy="1201464"/>
          </a:xfrm>
        </p:grpSpPr>
        <p:pic>
          <p:nvPicPr>
            <p:cNvPr id="2069" name="Picture 2">
              <a:extLst>
                <a:ext uri="{FF2B5EF4-FFF2-40B4-BE49-F238E27FC236}">
                  <a16:creationId xmlns:a16="http://schemas.microsoft.com/office/drawing/2014/main" id="{745C3086-9E7E-B6D1-3264-4E009D69D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70" name="TextBox 2069">
              <a:extLst>
                <a:ext uri="{FF2B5EF4-FFF2-40B4-BE49-F238E27FC236}">
                  <a16:creationId xmlns:a16="http://schemas.microsoft.com/office/drawing/2014/main" id="{09F74693-23F4-95E8-8F5B-0ECC1ACE4C9F}"/>
                </a:ext>
              </a:extLst>
            </p:cNvPr>
            <p:cNvSpPr txBox="1"/>
            <p:nvPr/>
          </p:nvSpPr>
          <p:spPr>
            <a:xfrm>
              <a:off x="766847" y="2449897"/>
              <a:ext cx="897743" cy="774467"/>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10</a:t>
              </a:r>
            </a:p>
          </p:txBody>
        </p:sp>
      </p:grpSp>
      <p:grpSp>
        <p:nvGrpSpPr>
          <p:cNvPr id="2071" name="Group 2070">
            <a:extLst>
              <a:ext uri="{FF2B5EF4-FFF2-40B4-BE49-F238E27FC236}">
                <a16:creationId xmlns:a16="http://schemas.microsoft.com/office/drawing/2014/main" id="{5169233F-A7DA-37FC-DEB3-244C111122E1}"/>
              </a:ext>
            </a:extLst>
          </p:cNvPr>
          <p:cNvGrpSpPr/>
          <p:nvPr/>
        </p:nvGrpSpPr>
        <p:grpSpPr>
          <a:xfrm>
            <a:off x="559391" y="3840988"/>
            <a:ext cx="1103758" cy="1002681"/>
            <a:chOff x="516320" y="2227536"/>
            <a:chExt cx="1278153" cy="1201464"/>
          </a:xfrm>
        </p:grpSpPr>
        <p:pic>
          <p:nvPicPr>
            <p:cNvPr id="2072" name="Picture 2">
              <a:extLst>
                <a:ext uri="{FF2B5EF4-FFF2-40B4-BE49-F238E27FC236}">
                  <a16:creationId xmlns:a16="http://schemas.microsoft.com/office/drawing/2014/main" id="{9E74632C-3637-315F-E177-8D1378F24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73" name="TextBox 2072">
              <a:extLst>
                <a:ext uri="{FF2B5EF4-FFF2-40B4-BE49-F238E27FC236}">
                  <a16:creationId xmlns:a16="http://schemas.microsoft.com/office/drawing/2014/main" id="{6238036C-2F70-D5F9-C0E4-9B3957D9BFC9}"/>
                </a:ext>
              </a:extLst>
            </p:cNvPr>
            <p:cNvSpPr txBox="1"/>
            <p:nvPr/>
          </p:nvSpPr>
          <p:spPr>
            <a:xfrm>
              <a:off x="708740" y="2402259"/>
              <a:ext cx="801607" cy="84822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10</a:t>
              </a:r>
            </a:p>
          </p:txBody>
        </p:sp>
      </p:grpSp>
      <p:grpSp>
        <p:nvGrpSpPr>
          <p:cNvPr id="2074" name="Group 2073">
            <a:extLst>
              <a:ext uri="{FF2B5EF4-FFF2-40B4-BE49-F238E27FC236}">
                <a16:creationId xmlns:a16="http://schemas.microsoft.com/office/drawing/2014/main" id="{6A844547-07BD-ED56-4ADB-4D838CFDE0B7}"/>
              </a:ext>
            </a:extLst>
          </p:cNvPr>
          <p:cNvGrpSpPr/>
          <p:nvPr/>
        </p:nvGrpSpPr>
        <p:grpSpPr>
          <a:xfrm>
            <a:off x="1663148" y="3839405"/>
            <a:ext cx="1103758" cy="1002681"/>
            <a:chOff x="516320" y="2227536"/>
            <a:chExt cx="1278153" cy="1201464"/>
          </a:xfrm>
        </p:grpSpPr>
        <p:pic>
          <p:nvPicPr>
            <p:cNvPr id="2075" name="Picture 2">
              <a:extLst>
                <a:ext uri="{FF2B5EF4-FFF2-40B4-BE49-F238E27FC236}">
                  <a16:creationId xmlns:a16="http://schemas.microsoft.com/office/drawing/2014/main" id="{C4CD6D86-AE34-CCFE-7B9C-CDA2958FB9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76" name="TextBox 2075">
              <a:extLst>
                <a:ext uri="{FF2B5EF4-FFF2-40B4-BE49-F238E27FC236}">
                  <a16:creationId xmlns:a16="http://schemas.microsoft.com/office/drawing/2014/main" id="{14FB1DED-A49D-646A-9747-45DA73852E5F}"/>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9</a:t>
              </a:r>
            </a:p>
          </p:txBody>
        </p:sp>
      </p:grpSp>
      <p:grpSp>
        <p:nvGrpSpPr>
          <p:cNvPr id="2077" name="Group 2076">
            <a:extLst>
              <a:ext uri="{FF2B5EF4-FFF2-40B4-BE49-F238E27FC236}">
                <a16:creationId xmlns:a16="http://schemas.microsoft.com/office/drawing/2014/main" id="{77F1FE34-255E-23D3-A9F5-3F5CB556781B}"/>
              </a:ext>
            </a:extLst>
          </p:cNvPr>
          <p:cNvGrpSpPr/>
          <p:nvPr/>
        </p:nvGrpSpPr>
        <p:grpSpPr>
          <a:xfrm>
            <a:off x="2766904" y="3819527"/>
            <a:ext cx="1103758" cy="1002681"/>
            <a:chOff x="516320" y="2227536"/>
            <a:chExt cx="1278153" cy="1201464"/>
          </a:xfrm>
        </p:grpSpPr>
        <p:pic>
          <p:nvPicPr>
            <p:cNvPr id="2078" name="Picture 2">
              <a:extLst>
                <a:ext uri="{FF2B5EF4-FFF2-40B4-BE49-F238E27FC236}">
                  <a16:creationId xmlns:a16="http://schemas.microsoft.com/office/drawing/2014/main" id="{92D27FF6-D11B-98B6-933F-97C30DD37D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79" name="TextBox 2078">
              <a:extLst>
                <a:ext uri="{FF2B5EF4-FFF2-40B4-BE49-F238E27FC236}">
                  <a16:creationId xmlns:a16="http://schemas.microsoft.com/office/drawing/2014/main" id="{71BC59FE-2AF0-691D-73E5-928F3CA05091}"/>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8</a:t>
              </a:r>
            </a:p>
          </p:txBody>
        </p:sp>
      </p:grpSp>
      <p:grpSp>
        <p:nvGrpSpPr>
          <p:cNvPr id="2080" name="Group 2079">
            <a:extLst>
              <a:ext uri="{FF2B5EF4-FFF2-40B4-BE49-F238E27FC236}">
                <a16:creationId xmlns:a16="http://schemas.microsoft.com/office/drawing/2014/main" id="{21C5DDB5-0851-31E4-8299-C8B2CB2039F8}"/>
              </a:ext>
            </a:extLst>
          </p:cNvPr>
          <p:cNvGrpSpPr/>
          <p:nvPr/>
        </p:nvGrpSpPr>
        <p:grpSpPr>
          <a:xfrm>
            <a:off x="3900475" y="3799649"/>
            <a:ext cx="1103758" cy="1002681"/>
            <a:chOff x="516320" y="2227536"/>
            <a:chExt cx="1278153" cy="1201464"/>
          </a:xfrm>
        </p:grpSpPr>
        <p:pic>
          <p:nvPicPr>
            <p:cNvPr id="2081" name="Picture 2">
              <a:extLst>
                <a:ext uri="{FF2B5EF4-FFF2-40B4-BE49-F238E27FC236}">
                  <a16:creationId xmlns:a16="http://schemas.microsoft.com/office/drawing/2014/main" id="{84759CD6-F5BD-35CB-A269-8EC09D28DC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82" name="TextBox 2081">
              <a:extLst>
                <a:ext uri="{FF2B5EF4-FFF2-40B4-BE49-F238E27FC236}">
                  <a16:creationId xmlns:a16="http://schemas.microsoft.com/office/drawing/2014/main" id="{2D03BF5D-FB99-681A-403B-3E84AC89D535}"/>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7</a:t>
              </a:r>
            </a:p>
          </p:txBody>
        </p:sp>
      </p:grpSp>
      <p:grpSp>
        <p:nvGrpSpPr>
          <p:cNvPr id="2083" name="Group 2082">
            <a:extLst>
              <a:ext uri="{FF2B5EF4-FFF2-40B4-BE49-F238E27FC236}">
                <a16:creationId xmlns:a16="http://schemas.microsoft.com/office/drawing/2014/main" id="{EF8CCFCE-C8D2-46C4-B9A7-9912D4499BE2}"/>
              </a:ext>
            </a:extLst>
          </p:cNvPr>
          <p:cNvGrpSpPr/>
          <p:nvPr/>
        </p:nvGrpSpPr>
        <p:grpSpPr>
          <a:xfrm>
            <a:off x="5035312" y="3798066"/>
            <a:ext cx="1103758" cy="1002681"/>
            <a:chOff x="516320" y="2227536"/>
            <a:chExt cx="1278153" cy="1201464"/>
          </a:xfrm>
        </p:grpSpPr>
        <p:pic>
          <p:nvPicPr>
            <p:cNvPr id="2084" name="Picture 2">
              <a:extLst>
                <a:ext uri="{FF2B5EF4-FFF2-40B4-BE49-F238E27FC236}">
                  <a16:creationId xmlns:a16="http://schemas.microsoft.com/office/drawing/2014/main" id="{F8AB7CF5-7ECF-30EC-999A-C380BD5403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85" name="TextBox 2084">
              <a:extLst>
                <a:ext uri="{FF2B5EF4-FFF2-40B4-BE49-F238E27FC236}">
                  <a16:creationId xmlns:a16="http://schemas.microsoft.com/office/drawing/2014/main" id="{F162E0B6-2E9E-5087-E5E1-DDBBF4A6E26E}"/>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6</a:t>
              </a:r>
            </a:p>
          </p:txBody>
        </p:sp>
      </p:grpSp>
      <p:grpSp>
        <p:nvGrpSpPr>
          <p:cNvPr id="2086" name="Group 2085">
            <a:extLst>
              <a:ext uri="{FF2B5EF4-FFF2-40B4-BE49-F238E27FC236}">
                <a16:creationId xmlns:a16="http://schemas.microsoft.com/office/drawing/2014/main" id="{035F74F8-AF1D-6C97-27C5-DC75FB675C59}"/>
              </a:ext>
            </a:extLst>
          </p:cNvPr>
          <p:cNvGrpSpPr/>
          <p:nvPr/>
        </p:nvGrpSpPr>
        <p:grpSpPr>
          <a:xfrm>
            <a:off x="6168883" y="3798066"/>
            <a:ext cx="1103758" cy="1002681"/>
            <a:chOff x="516320" y="2227536"/>
            <a:chExt cx="1278153" cy="1201464"/>
          </a:xfrm>
        </p:grpSpPr>
        <p:pic>
          <p:nvPicPr>
            <p:cNvPr id="2087" name="Picture 2">
              <a:extLst>
                <a:ext uri="{FF2B5EF4-FFF2-40B4-BE49-F238E27FC236}">
                  <a16:creationId xmlns:a16="http://schemas.microsoft.com/office/drawing/2014/main" id="{CD1E85F2-F44C-7E27-39DD-D8EE457A35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88" name="TextBox 2087">
              <a:extLst>
                <a:ext uri="{FF2B5EF4-FFF2-40B4-BE49-F238E27FC236}">
                  <a16:creationId xmlns:a16="http://schemas.microsoft.com/office/drawing/2014/main" id="{49C6A911-D3D2-E334-574E-125236A07397}"/>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5</a:t>
              </a:r>
            </a:p>
          </p:txBody>
        </p:sp>
      </p:grpSp>
      <p:grpSp>
        <p:nvGrpSpPr>
          <p:cNvPr id="2089" name="Group 2088">
            <a:extLst>
              <a:ext uri="{FF2B5EF4-FFF2-40B4-BE49-F238E27FC236}">
                <a16:creationId xmlns:a16="http://schemas.microsoft.com/office/drawing/2014/main" id="{AA2F856E-A35A-99AB-16D1-4838CCC6A6FD}"/>
              </a:ext>
            </a:extLst>
          </p:cNvPr>
          <p:cNvGrpSpPr/>
          <p:nvPr/>
        </p:nvGrpSpPr>
        <p:grpSpPr>
          <a:xfrm>
            <a:off x="7303718" y="3798066"/>
            <a:ext cx="1103758" cy="1002681"/>
            <a:chOff x="516320" y="2227536"/>
            <a:chExt cx="1278153" cy="1201464"/>
          </a:xfrm>
        </p:grpSpPr>
        <p:pic>
          <p:nvPicPr>
            <p:cNvPr id="2090" name="Picture 2">
              <a:extLst>
                <a:ext uri="{FF2B5EF4-FFF2-40B4-BE49-F238E27FC236}">
                  <a16:creationId xmlns:a16="http://schemas.microsoft.com/office/drawing/2014/main" id="{217A40D4-D785-A948-5CC9-5E4AB70302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91" name="TextBox 2090">
              <a:extLst>
                <a:ext uri="{FF2B5EF4-FFF2-40B4-BE49-F238E27FC236}">
                  <a16:creationId xmlns:a16="http://schemas.microsoft.com/office/drawing/2014/main" id="{07C8D41E-8112-0679-E083-A74070150FD5}"/>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4</a:t>
              </a:r>
            </a:p>
          </p:txBody>
        </p:sp>
      </p:grpSp>
      <p:grpSp>
        <p:nvGrpSpPr>
          <p:cNvPr id="2092" name="Group 2091">
            <a:extLst>
              <a:ext uri="{FF2B5EF4-FFF2-40B4-BE49-F238E27FC236}">
                <a16:creationId xmlns:a16="http://schemas.microsoft.com/office/drawing/2014/main" id="{9741DD21-634A-34EC-53EB-DB81A78C3ECD}"/>
              </a:ext>
            </a:extLst>
          </p:cNvPr>
          <p:cNvGrpSpPr/>
          <p:nvPr/>
        </p:nvGrpSpPr>
        <p:grpSpPr>
          <a:xfrm>
            <a:off x="8438553" y="3798066"/>
            <a:ext cx="1103758" cy="1002681"/>
            <a:chOff x="516320" y="2227536"/>
            <a:chExt cx="1278153" cy="1201464"/>
          </a:xfrm>
        </p:grpSpPr>
        <p:pic>
          <p:nvPicPr>
            <p:cNvPr id="2093" name="Picture 2">
              <a:extLst>
                <a:ext uri="{FF2B5EF4-FFF2-40B4-BE49-F238E27FC236}">
                  <a16:creationId xmlns:a16="http://schemas.microsoft.com/office/drawing/2014/main" id="{E0577B68-2EC3-D3CB-38C3-4DC0CCBAB5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94" name="TextBox 2093">
              <a:extLst>
                <a:ext uri="{FF2B5EF4-FFF2-40B4-BE49-F238E27FC236}">
                  <a16:creationId xmlns:a16="http://schemas.microsoft.com/office/drawing/2014/main" id="{47472F25-A621-3E8E-BD03-DCD27B610353}"/>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3</a:t>
              </a:r>
            </a:p>
          </p:txBody>
        </p:sp>
      </p:grpSp>
      <p:grpSp>
        <p:nvGrpSpPr>
          <p:cNvPr id="2095" name="Group 2094">
            <a:extLst>
              <a:ext uri="{FF2B5EF4-FFF2-40B4-BE49-F238E27FC236}">
                <a16:creationId xmlns:a16="http://schemas.microsoft.com/office/drawing/2014/main" id="{321F16CB-8797-FA25-B292-B800C69BA9D9}"/>
              </a:ext>
            </a:extLst>
          </p:cNvPr>
          <p:cNvGrpSpPr/>
          <p:nvPr/>
        </p:nvGrpSpPr>
        <p:grpSpPr>
          <a:xfrm>
            <a:off x="9573388" y="3798066"/>
            <a:ext cx="1103758" cy="1002681"/>
            <a:chOff x="516320" y="2227536"/>
            <a:chExt cx="1278153" cy="1201464"/>
          </a:xfrm>
        </p:grpSpPr>
        <p:pic>
          <p:nvPicPr>
            <p:cNvPr id="2096" name="Picture 2">
              <a:extLst>
                <a:ext uri="{FF2B5EF4-FFF2-40B4-BE49-F238E27FC236}">
                  <a16:creationId xmlns:a16="http://schemas.microsoft.com/office/drawing/2014/main" id="{BDE6C01F-9A6D-BCEB-018C-55F4C96A1C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097" name="TextBox 2096">
              <a:extLst>
                <a:ext uri="{FF2B5EF4-FFF2-40B4-BE49-F238E27FC236}">
                  <a16:creationId xmlns:a16="http://schemas.microsoft.com/office/drawing/2014/main" id="{510A38CB-843B-F4F6-8925-A2A46B86D74A}"/>
                </a:ext>
              </a:extLst>
            </p:cNvPr>
            <p:cNvSpPr txBox="1"/>
            <p:nvPr/>
          </p:nvSpPr>
          <p:spPr>
            <a:xfrm>
              <a:off x="930195" y="2402259"/>
              <a:ext cx="450401" cy="848225"/>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2</a:t>
              </a:r>
            </a:p>
          </p:txBody>
        </p:sp>
      </p:grpSp>
      <p:grpSp>
        <p:nvGrpSpPr>
          <p:cNvPr id="2098" name="Group 2097">
            <a:extLst>
              <a:ext uri="{FF2B5EF4-FFF2-40B4-BE49-F238E27FC236}">
                <a16:creationId xmlns:a16="http://schemas.microsoft.com/office/drawing/2014/main" id="{11F0F899-E05A-25AA-E3C5-CA001FA9995C}"/>
              </a:ext>
            </a:extLst>
          </p:cNvPr>
          <p:cNvGrpSpPr/>
          <p:nvPr/>
        </p:nvGrpSpPr>
        <p:grpSpPr>
          <a:xfrm>
            <a:off x="10710075" y="3798066"/>
            <a:ext cx="1103758" cy="1002681"/>
            <a:chOff x="516320" y="2227536"/>
            <a:chExt cx="1278153" cy="1201464"/>
          </a:xfrm>
        </p:grpSpPr>
        <p:pic>
          <p:nvPicPr>
            <p:cNvPr id="2099" name="Picture 2">
              <a:extLst>
                <a:ext uri="{FF2B5EF4-FFF2-40B4-BE49-F238E27FC236}">
                  <a16:creationId xmlns:a16="http://schemas.microsoft.com/office/drawing/2014/main" id="{DF597904-902B-BB2C-17F0-E91BB4D554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20" y="2227536"/>
              <a:ext cx="1278153" cy="1201464"/>
            </a:xfrm>
            <a:prstGeom prst="rect">
              <a:avLst/>
            </a:prstGeom>
            <a:noFill/>
            <a:extLst>
              <a:ext uri="{909E8E84-426E-40DD-AFC4-6F175D3DCCD1}">
                <a14:hiddenFill xmlns:a14="http://schemas.microsoft.com/office/drawing/2010/main">
                  <a:solidFill>
                    <a:srgbClr val="FFFFFF"/>
                  </a:solidFill>
                </a14:hiddenFill>
              </a:ext>
            </a:extLst>
          </p:spPr>
        </p:pic>
        <p:sp>
          <p:nvSpPr>
            <p:cNvPr id="2100" name="TextBox 2099">
              <a:extLst>
                <a:ext uri="{FF2B5EF4-FFF2-40B4-BE49-F238E27FC236}">
                  <a16:creationId xmlns:a16="http://schemas.microsoft.com/office/drawing/2014/main" id="{1DCD4CAE-B83B-9F55-A05D-72DDB7F8AF8E}"/>
                </a:ext>
              </a:extLst>
            </p:cNvPr>
            <p:cNvSpPr txBox="1"/>
            <p:nvPr/>
          </p:nvSpPr>
          <p:spPr>
            <a:xfrm>
              <a:off x="766847" y="2449897"/>
              <a:ext cx="897743" cy="774467"/>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1</a:t>
              </a:r>
            </a:p>
          </p:txBody>
        </p:sp>
      </p:grpSp>
      <p:sp>
        <p:nvSpPr>
          <p:cNvPr id="2101" name="TextBox 2100">
            <a:extLst>
              <a:ext uri="{FF2B5EF4-FFF2-40B4-BE49-F238E27FC236}">
                <a16:creationId xmlns:a16="http://schemas.microsoft.com/office/drawing/2014/main" id="{C3B462DF-74FA-7D83-4810-05721B272195}"/>
              </a:ext>
            </a:extLst>
          </p:cNvPr>
          <p:cNvSpPr txBox="1"/>
          <p:nvPr/>
        </p:nvSpPr>
        <p:spPr>
          <a:xfrm>
            <a:off x="2097470" y="679580"/>
            <a:ext cx="8536606" cy="584775"/>
          </a:xfrm>
          <a:prstGeom prst="rect">
            <a:avLst/>
          </a:prstGeom>
          <a:noFill/>
        </p:spPr>
        <p:txBody>
          <a:bodyPr wrap="square" rtlCol="0">
            <a:spAutoFit/>
          </a:bodyPr>
          <a:lstStyle/>
          <a:p>
            <a:pPr lvl="0" algn="ctr">
              <a:defRPr/>
            </a:pPr>
            <a:r>
              <a:rPr lang="en-US" altLang="zh-CN" sz="3200" b="1">
                <a:solidFill>
                  <a:srgbClr val="0070C0"/>
                </a:solidFill>
                <a:latin typeface="Roboto" panose="02000000000000000000" pitchFamily="2" charset="0"/>
                <a:ea typeface="Roboto" panose="02000000000000000000" pitchFamily="2" charset="0"/>
              </a:rPr>
              <a:t>NHẬN BIẾT CÁC SỐ TRONG PHẠM VI 10</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pic>
        <p:nvPicPr>
          <p:cNvPr id="2102" name="Picture 2101">
            <a:extLst>
              <a:ext uri="{FF2B5EF4-FFF2-40B4-BE49-F238E27FC236}">
                <a16:creationId xmlns:a16="http://schemas.microsoft.com/office/drawing/2014/main" id="{415B25BF-B433-CD2B-065A-EAB04D12E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37657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1"/>
                                        </p:tgtEl>
                                        <p:attrNameLst>
                                          <p:attrName>style.visibility</p:attrName>
                                        </p:attrNameLst>
                                      </p:cBhvr>
                                      <p:to>
                                        <p:strVal val="visible"/>
                                      </p:to>
                                    </p:set>
                                    <p:animEffect transition="in" filter="fade">
                                      <p:cBhvr>
                                        <p:cTn id="7" dur="500"/>
                                        <p:tgtEl>
                                          <p:spTgt spid="2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heel(1)">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49"/>
                                        </p:tgtEl>
                                        <p:attrNameLst>
                                          <p:attrName>style.visibility</p:attrName>
                                        </p:attrNameLst>
                                      </p:cBhvr>
                                      <p:to>
                                        <p:strVal val="visible"/>
                                      </p:to>
                                    </p:set>
                                    <p:animEffect transition="in" filter="circle(in)">
                                      <p:cBhvr>
                                        <p:cTn id="44" dur="2000"/>
                                        <p:tgtEl>
                                          <p:spTgt spid="20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wipe(down)">
                                      <p:cBhvr>
                                        <p:cTn id="49" dur="500"/>
                                        <p:tgtEl>
                                          <p:spTgt spid="205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58"/>
                                        </p:tgtEl>
                                        <p:attrNameLst>
                                          <p:attrName>style.visibility</p:attrName>
                                        </p:attrNameLst>
                                      </p:cBhvr>
                                      <p:to>
                                        <p:strVal val="visible"/>
                                      </p:to>
                                    </p:set>
                                    <p:animEffect transition="in" filter="barn(inVertical)">
                                      <p:cBhvr>
                                        <p:cTn id="54" dur="500"/>
                                        <p:tgtEl>
                                          <p:spTgt spid="2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068"/>
                                        </p:tgtEl>
                                        <p:attrNameLst>
                                          <p:attrName>style.visibility</p:attrName>
                                        </p:attrNameLst>
                                      </p:cBhvr>
                                      <p:to>
                                        <p:strVal val="visible"/>
                                      </p:to>
                                    </p:set>
                                    <p:animEffect transition="in" filter="wipe(down)">
                                      <p:cBhvr>
                                        <p:cTn id="59" dur="500"/>
                                        <p:tgtEl>
                                          <p:spTgt spid="206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071"/>
                                        </p:tgtEl>
                                        <p:attrNameLst>
                                          <p:attrName>style.visibility</p:attrName>
                                        </p:attrNameLst>
                                      </p:cBhvr>
                                      <p:to>
                                        <p:strVal val="visible"/>
                                      </p:to>
                                    </p:set>
                                    <p:animEffect transition="in" filter="wipe(down)">
                                      <p:cBhvr>
                                        <p:cTn id="64" dur="500"/>
                                        <p:tgtEl>
                                          <p:spTgt spid="207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074"/>
                                        </p:tgtEl>
                                        <p:attrNameLst>
                                          <p:attrName>style.visibility</p:attrName>
                                        </p:attrNameLst>
                                      </p:cBhvr>
                                      <p:to>
                                        <p:strVal val="visible"/>
                                      </p:to>
                                    </p:set>
                                    <p:animEffect transition="in" filter="wipe(down)">
                                      <p:cBhvr>
                                        <p:cTn id="69" dur="500"/>
                                        <p:tgtEl>
                                          <p:spTgt spid="207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2077"/>
                                        </p:tgtEl>
                                        <p:attrNameLst>
                                          <p:attrName>style.visibility</p:attrName>
                                        </p:attrNameLst>
                                      </p:cBhvr>
                                      <p:to>
                                        <p:strVal val="visible"/>
                                      </p:to>
                                    </p:set>
                                    <p:animEffect transition="in" filter="circle(in)">
                                      <p:cBhvr>
                                        <p:cTn id="74" dur="2000"/>
                                        <p:tgtEl>
                                          <p:spTgt spid="207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2080"/>
                                        </p:tgtEl>
                                        <p:attrNameLst>
                                          <p:attrName>style.visibility</p:attrName>
                                        </p:attrNameLst>
                                      </p:cBhvr>
                                      <p:to>
                                        <p:strVal val="visible"/>
                                      </p:to>
                                    </p:set>
                                    <p:animEffect transition="in" filter="randombar(horizontal)">
                                      <p:cBhvr>
                                        <p:cTn id="79" dur="500"/>
                                        <p:tgtEl>
                                          <p:spTgt spid="208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083"/>
                                        </p:tgtEl>
                                        <p:attrNameLst>
                                          <p:attrName>style.visibility</p:attrName>
                                        </p:attrNameLst>
                                      </p:cBhvr>
                                      <p:to>
                                        <p:strVal val="visible"/>
                                      </p:to>
                                    </p:set>
                                    <p:animEffect transition="in" filter="wipe(down)">
                                      <p:cBhvr>
                                        <p:cTn id="84" dur="500"/>
                                        <p:tgtEl>
                                          <p:spTgt spid="208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086"/>
                                        </p:tgtEl>
                                        <p:attrNameLst>
                                          <p:attrName>style.visibility</p:attrName>
                                        </p:attrNameLst>
                                      </p:cBhvr>
                                      <p:to>
                                        <p:strVal val="visible"/>
                                      </p:to>
                                    </p:set>
                                    <p:animEffect transition="in" filter="fade">
                                      <p:cBhvr>
                                        <p:cTn id="89" dur="1000"/>
                                        <p:tgtEl>
                                          <p:spTgt spid="2086"/>
                                        </p:tgtEl>
                                      </p:cBhvr>
                                    </p:animEffect>
                                    <p:anim calcmode="lin" valueType="num">
                                      <p:cBhvr>
                                        <p:cTn id="90" dur="1000" fill="hold"/>
                                        <p:tgtEl>
                                          <p:spTgt spid="2086"/>
                                        </p:tgtEl>
                                        <p:attrNameLst>
                                          <p:attrName>ppt_x</p:attrName>
                                        </p:attrNameLst>
                                      </p:cBhvr>
                                      <p:tavLst>
                                        <p:tav tm="0">
                                          <p:val>
                                            <p:strVal val="#ppt_x"/>
                                          </p:val>
                                        </p:tav>
                                        <p:tav tm="100000">
                                          <p:val>
                                            <p:strVal val="#ppt_x"/>
                                          </p:val>
                                        </p:tav>
                                      </p:tavLst>
                                    </p:anim>
                                    <p:anim calcmode="lin" valueType="num">
                                      <p:cBhvr>
                                        <p:cTn id="91" dur="1000" fill="hold"/>
                                        <p:tgtEl>
                                          <p:spTgt spid="208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nodeType="clickEffect">
                                  <p:stCondLst>
                                    <p:cond delay="0"/>
                                  </p:stCondLst>
                                  <p:childTnLst>
                                    <p:set>
                                      <p:cBhvr>
                                        <p:cTn id="95" dur="1" fill="hold">
                                          <p:stCondLst>
                                            <p:cond delay="0"/>
                                          </p:stCondLst>
                                        </p:cTn>
                                        <p:tgtEl>
                                          <p:spTgt spid="2089"/>
                                        </p:tgtEl>
                                        <p:attrNameLst>
                                          <p:attrName>style.visibility</p:attrName>
                                        </p:attrNameLst>
                                      </p:cBhvr>
                                      <p:to>
                                        <p:strVal val="visible"/>
                                      </p:to>
                                    </p:set>
                                    <p:animEffect transition="in" filter="wheel(1)">
                                      <p:cBhvr>
                                        <p:cTn id="96" dur="2000"/>
                                        <p:tgtEl>
                                          <p:spTgt spid="2089"/>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nodeType="clickEffect">
                                  <p:stCondLst>
                                    <p:cond delay="0"/>
                                  </p:stCondLst>
                                  <p:childTnLst>
                                    <p:set>
                                      <p:cBhvr>
                                        <p:cTn id="100" dur="1" fill="hold">
                                          <p:stCondLst>
                                            <p:cond delay="0"/>
                                          </p:stCondLst>
                                        </p:cTn>
                                        <p:tgtEl>
                                          <p:spTgt spid="2092"/>
                                        </p:tgtEl>
                                        <p:attrNameLst>
                                          <p:attrName>style.visibility</p:attrName>
                                        </p:attrNameLst>
                                      </p:cBhvr>
                                      <p:to>
                                        <p:strVal val="visible"/>
                                      </p:to>
                                    </p:set>
                                    <p:animEffect transition="in" filter="wheel(1)">
                                      <p:cBhvr>
                                        <p:cTn id="101" dur="2000"/>
                                        <p:tgtEl>
                                          <p:spTgt spid="2092"/>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2095"/>
                                        </p:tgtEl>
                                        <p:attrNameLst>
                                          <p:attrName>style.visibility</p:attrName>
                                        </p:attrNameLst>
                                      </p:cBhvr>
                                      <p:to>
                                        <p:strVal val="visible"/>
                                      </p:to>
                                    </p:set>
                                    <p:animEffect transition="in" filter="wheel(1)">
                                      <p:cBhvr>
                                        <p:cTn id="106" dur="2000"/>
                                        <p:tgtEl>
                                          <p:spTgt spid="2095"/>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2098"/>
                                        </p:tgtEl>
                                        <p:attrNameLst>
                                          <p:attrName>style.visibility</p:attrName>
                                        </p:attrNameLst>
                                      </p:cBhvr>
                                      <p:to>
                                        <p:strVal val="visible"/>
                                      </p:to>
                                    </p:set>
                                    <p:animEffect transition="in" filter="circle(in)">
                                      <p:cBhvr>
                                        <p:cTn id="111" dur="2000"/>
                                        <p:tgtEl>
                                          <p:spTgt spid="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7" name="TextBox 6"/>
          <p:cNvSpPr txBox="1"/>
          <p:nvPr/>
        </p:nvSpPr>
        <p:spPr>
          <a:xfrm>
            <a:off x="3790721" y="585440"/>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grpSp>
        <p:nvGrpSpPr>
          <p:cNvPr id="21" name="Group 20">
            <a:extLst>
              <a:ext uri="{FF2B5EF4-FFF2-40B4-BE49-F238E27FC236}">
                <a16:creationId xmlns:a16="http://schemas.microsoft.com/office/drawing/2014/main" id="{25CB90EA-F8A6-036B-C298-6A9543157504}"/>
              </a:ext>
            </a:extLst>
          </p:cNvPr>
          <p:cNvGrpSpPr/>
          <p:nvPr/>
        </p:nvGrpSpPr>
        <p:grpSpPr>
          <a:xfrm>
            <a:off x="1146461" y="1632341"/>
            <a:ext cx="9871364" cy="4613395"/>
            <a:chOff x="1146461" y="1632341"/>
            <a:chExt cx="9871364" cy="4613395"/>
          </a:xfrm>
        </p:grpSpPr>
        <p:sp>
          <p:nvSpPr>
            <p:cNvPr id="6" name="Rounded Rectangle 5"/>
            <p:cNvSpPr/>
            <p:nvPr/>
          </p:nvSpPr>
          <p:spPr>
            <a:xfrm>
              <a:off x="1146461" y="1632341"/>
              <a:ext cx="9871364" cy="4613395"/>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2"/>
            <p:cNvSpPr>
              <a:spLocks noChangeArrowheads="1"/>
            </p:cNvSpPr>
            <p:nvPr/>
          </p:nvSpPr>
          <p:spPr bwMode="auto">
            <a:xfrm>
              <a:off x="1730298" y="1791215"/>
              <a:ext cx="4460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Roboto" panose="02000000000000000000" pitchFamily="2" charset="0"/>
                  <a:ea typeface="Calibri" panose="020F0502020204030204" pitchFamily="34" charset="0"/>
                  <a:cs typeface="Times New Roman" panose="02020603050405020304" pitchFamily="18" charset="0"/>
                </a:rPr>
                <a:t>Tô màu vào đáp án đúng:</a:t>
              </a:r>
              <a:endParaRPr kumimoji="0" lang="en-US" altLang="en-US" sz="2400" b="0" i="0" u="none" strike="noStrike" cap="none" normalizeH="0" baseline="0">
                <a:ln>
                  <a:noFill/>
                </a:ln>
                <a:solidFill>
                  <a:schemeClr val="tx1"/>
                </a:solidFill>
                <a:effectLst/>
              </a:endParaRPr>
            </a:p>
          </p:txBody>
        </p:sp>
        <p:pic>
          <p:nvPicPr>
            <p:cNvPr id="30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772" y="2422518"/>
              <a:ext cx="6882704" cy="33975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3"/>
          <p:cNvSpPr>
            <a:spLocks noChangeArrowheads="1"/>
          </p:cNvSpPr>
          <p:nvPr/>
        </p:nvSpPr>
        <p:spPr bwMode="auto">
          <a:xfrm>
            <a:off x="1879980" y="2656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600" b="0" i="0" u="none" strike="noStrike" cap="none" normalizeH="0" baseline="0">
                <a:ln>
                  <a:noFill/>
                </a:ln>
                <a:solidFill>
                  <a:schemeClr val="tx1"/>
                </a:solidFill>
                <a:effectLst/>
                <a:latin typeface="Roboto" panose="02000000000000000000" pitchFamily="2" charset="0"/>
                <a:ea typeface="Calibri" panose="020F0502020204030204" pitchFamily="34" charset="0"/>
                <a:cs typeface="Times New Roman" panose="02020603050405020304" pitchFamily="18"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3694095" y="3803385"/>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9" name="Rectangle 8"/>
          <p:cNvSpPr/>
          <p:nvPr/>
        </p:nvSpPr>
        <p:spPr>
          <a:xfrm>
            <a:off x="4494223" y="3803385"/>
            <a:ext cx="314536"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Rectangle 9"/>
          <p:cNvSpPr/>
          <p:nvPr/>
        </p:nvSpPr>
        <p:spPr>
          <a:xfrm>
            <a:off x="5776407" y="3808533"/>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1" name="Rectangle 10"/>
          <p:cNvSpPr/>
          <p:nvPr/>
        </p:nvSpPr>
        <p:spPr>
          <a:xfrm>
            <a:off x="6880400" y="3808533"/>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a:t>
            </a:r>
          </a:p>
        </p:txBody>
      </p:sp>
      <p:sp>
        <p:nvSpPr>
          <p:cNvPr id="12" name="Rectangle 11"/>
          <p:cNvSpPr/>
          <p:nvPr/>
        </p:nvSpPr>
        <p:spPr>
          <a:xfrm>
            <a:off x="7584872" y="3807331"/>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a:t>
            </a:r>
          </a:p>
        </p:txBody>
      </p:sp>
      <p:sp>
        <p:nvSpPr>
          <p:cNvPr id="13" name="Rectangle 12"/>
          <p:cNvSpPr/>
          <p:nvPr/>
        </p:nvSpPr>
        <p:spPr>
          <a:xfrm>
            <a:off x="9234434" y="3808533"/>
            <a:ext cx="371789"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10</a:t>
            </a:r>
          </a:p>
        </p:txBody>
      </p:sp>
      <p:sp>
        <p:nvSpPr>
          <p:cNvPr id="14" name="Rectangle 13"/>
          <p:cNvSpPr/>
          <p:nvPr/>
        </p:nvSpPr>
        <p:spPr>
          <a:xfrm>
            <a:off x="4026736" y="5206631"/>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sp>
        <p:nvSpPr>
          <p:cNvPr id="15" name="Rectangle 14"/>
          <p:cNvSpPr/>
          <p:nvPr/>
        </p:nvSpPr>
        <p:spPr>
          <a:xfrm>
            <a:off x="4483514" y="5212981"/>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6" name="Rectangle 15"/>
          <p:cNvSpPr/>
          <p:nvPr/>
        </p:nvSpPr>
        <p:spPr>
          <a:xfrm>
            <a:off x="5500955" y="5206122"/>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7" name="Rectangle 16"/>
          <p:cNvSpPr/>
          <p:nvPr/>
        </p:nvSpPr>
        <p:spPr>
          <a:xfrm>
            <a:off x="7211995" y="5199772"/>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8" name="Rectangle 17"/>
          <p:cNvSpPr/>
          <p:nvPr/>
        </p:nvSpPr>
        <p:spPr>
          <a:xfrm>
            <a:off x="7644385" y="5200848"/>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9" name="Rectangle 18">
            <a:extLst>
              <a:ext uri="{FF2B5EF4-FFF2-40B4-BE49-F238E27FC236}">
                <a16:creationId xmlns:a16="http://schemas.microsoft.com/office/drawing/2014/main" id="{892960C3-0C85-982E-15E9-47B6635A6731}"/>
              </a:ext>
            </a:extLst>
          </p:cNvPr>
          <p:cNvSpPr/>
          <p:nvPr/>
        </p:nvSpPr>
        <p:spPr>
          <a:xfrm>
            <a:off x="8660840" y="3839081"/>
            <a:ext cx="239342" cy="21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8</a:t>
            </a:r>
          </a:p>
        </p:txBody>
      </p:sp>
      <p:sp>
        <p:nvSpPr>
          <p:cNvPr id="8" name="Rectangle 7">
            <a:extLst>
              <a:ext uri="{FF2B5EF4-FFF2-40B4-BE49-F238E27FC236}">
                <a16:creationId xmlns:a16="http://schemas.microsoft.com/office/drawing/2014/main" id="{89CBA429-EA85-67C7-D304-29ADB2DA0DA9}"/>
              </a:ext>
            </a:extLst>
          </p:cNvPr>
          <p:cNvSpPr/>
          <p:nvPr/>
        </p:nvSpPr>
        <p:spPr>
          <a:xfrm>
            <a:off x="8995092" y="5232491"/>
            <a:ext cx="239342" cy="21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6</a:t>
            </a:r>
          </a:p>
        </p:txBody>
      </p:sp>
      <p:sp>
        <p:nvSpPr>
          <p:cNvPr id="20" name="Rectangle 19">
            <a:extLst>
              <a:ext uri="{FF2B5EF4-FFF2-40B4-BE49-F238E27FC236}">
                <a16:creationId xmlns:a16="http://schemas.microsoft.com/office/drawing/2014/main" id="{62318CFD-ED4C-77E2-AE75-BE638333E356}"/>
              </a:ext>
            </a:extLst>
          </p:cNvPr>
          <p:cNvSpPr/>
          <p:nvPr/>
        </p:nvSpPr>
        <p:spPr>
          <a:xfrm>
            <a:off x="8958491" y="5199772"/>
            <a:ext cx="331595" cy="271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Tree>
    <p:extLst>
      <p:ext uri="{BB962C8B-B14F-4D97-AF65-F5344CB8AC3E}">
        <p14:creationId xmlns:p14="http://schemas.microsoft.com/office/powerpoint/2010/main" val="33892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5248E-A0D6-AD5A-5800-9A78FC7887FD}"/>
              </a:ext>
            </a:extLst>
          </p:cNvPr>
          <p:cNvSpPr txBox="1"/>
          <p:nvPr/>
        </p:nvSpPr>
        <p:spPr>
          <a:xfrm>
            <a:off x="4172059" y="471367"/>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Rectangle: Rounded Corners 2">
            <a:extLst>
              <a:ext uri="{FF2B5EF4-FFF2-40B4-BE49-F238E27FC236}">
                <a16:creationId xmlns:a16="http://schemas.microsoft.com/office/drawing/2014/main" id="{8D375CCE-294A-4A06-B090-A5CB539AC2CB}"/>
              </a:ext>
            </a:extLst>
          </p:cNvPr>
          <p:cNvSpPr/>
          <p:nvPr/>
        </p:nvSpPr>
        <p:spPr>
          <a:xfrm>
            <a:off x="1474342" y="1685306"/>
            <a:ext cx="8991600" cy="4080757"/>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2378904" y="1906827"/>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16" name="TextBox 15">
            <a:extLst>
              <a:ext uri="{FF2B5EF4-FFF2-40B4-BE49-F238E27FC236}">
                <a16:creationId xmlns:a16="http://schemas.microsoft.com/office/drawing/2014/main" id="{C50EEADF-F242-4F8F-96FE-76601BA8159E}"/>
              </a:ext>
            </a:extLst>
          </p:cNvPr>
          <p:cNvSpPr txBox="1"/>
          <p:nvPr/>
        </p:nvSpPr>
        <p:spPr>
          <a:xfrm>
            <a:off x="2393660" y="2469099"/>
            <a:ext cx="650096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màu, bút chì</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bút</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màu,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kéo, thước kẻ</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keo</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7" name="Picture 16">
            <a:extLst>
              <a:ext uri="{FF2B5EF4-FFF2-40B4-BE49-F238E27FC236}">
                <a16:creationId xmlns:a16="http://schemas.microsoft.com/office/drawing/2014/main" id="{2F0B38A0-9C2A-CC9E-621D-1963F69D092A}"/>
              </a:ext>
            </a:extLst>
          </p:cNvPr>
          <p:cNvPicPr>
            <a:picLocks noChangeAspect="1"/>
          </p:cNvPicPr>
          <p:nvPr/>
        </p:nvPicPr>
        <p:blipFill>
          <a:blip r:embed="rId4"/>
          <a:stretch>
            <a:fillRect/>
          </a:stretch>
        </p:blipFill>
        <p:spPr>
          <a:xfrm>
            <a:off x="5807904" y="3391749"/>
            <a:ext cx="1054699" cy="64623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D13FA7AD-DE74-FA1D-AB8E-2F9C196B8DDD}"/>
              </a:ext>
            </a:extLst>
          </p:cNvPr>
          <p:cNvPicPr>
            <a:picLocks noChangeAspect="1"/>
          </p:cNvPicPr>
          <p:nvPr/>
        </p:nvPicPr>
        <p:blipFill>
          <a:blip r:embed="rId5"/>
          <a:stretch>
            <a:fillRect/>
          </a:stretch>
        </p:blipFill>
        <p:spPr>
          <a:xfrm rot="10800000">
            <a:off x="5507715" y="4376196"/>
            <a:ext cx="1827964" cy="301520"/>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7AAC4A3A-4601-67D9-6062-241328F08330}"/>
              </a:ext>
            </a:extLst>
          </p:cNvPr>
          <p:cNvPicPr>
            <a:picLocks noChangeAspect="1"/>
          </p:cNvPicPr>
          <p:nvPr/>
        </p:nvPicPr>
        <p:blipFill>
          <a:blip r:embed="rId6"/>
          <a:stretch>
            <a:fillRect/>
          </a:stretch>
        </p:blipFill>
        <p:spPr>
          <a:xfrm>
            <a:off x="3919284" y="3281705"/>
            <a:ext cx="1386157" cy="1428417"/>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6534BBA-CA89-82EC-588D-F91E3A4B96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0518" y="3236344"/>
            <a:ext cx="1714739" cy="1619476"/>
          </a:xfrm>
          <a:prstGeom prst="rect">
            <a:avLst/>
          </a:prstGeom>
        </p:spPr>
      </p:pic>
      <p:pic>
        <p:nvPicPr>
          <p:cNvPr id="21" name="Picture 20"/>
          <p:cNvPicPr>
            <a:picLocks noChangeAspect="1"/>
          </p:cNvPicPr>
          <p:nvPr/>
        </p:nvPicPr>
        <p:blipFill>
          <a:blip r:embed="rId8"/>
          <a:stretch>
            <a:fillRect/>
          </a:stretch>
        </p:blipFill>
        <p:spPr>
          <a:xfrm>
            <a:off x="7927678" y="3236344"/>
            <a:ext cx="1643786" cy="1394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70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602" y="3430402"/>
            <a:ext cx="1315971" cy="2156169"/>
          </a:xfrm>
          <a:prstGeom prst="rect">
            <a:avLst/>
          </a:prstGeom>
        </p:spPr>
      </p:pic>
      <p:sp>
        <p:nvSpPr>
          <p:cNvPr id="5" name="TextBox 4">
            <a:extLst>
              <a:ext uri="{FF2B5EF4-FFF2-40B4-BE49-F238E27FC236}">
                <a16:creationId xmlns:a16="http://schemas.microsoft.com/office/drawing/2014/main" id="{B725248E-A0D6-AD5A-5800-9A78FC7887FD}"/>
              </a:ext>
            </a:extLst>
          </p:cNvPr>
          <p:cNvSpPr txBox="1"/>
          <p:nvPr/>
        </p:nvSpPr>
        <p:spPr>
          <a:xfrm>
            <a:off x="2832516" y="2599405"/>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257" y="185950"/>
            <a:ext cx="1417791" cy="9793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347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34" presetClass="emph" presetSubtype="0" repeatCount="indefinite" fill="hold" grpId="1" nodeType="withEffect">
                                  <p:stCondLst>
                                    <p:cond delay="0"/>
                                  </p:stCondLst>
                                  <p:iterate type="lt">
                                    <p:tmPct val="10000"/>
                                  </p:iterate>
                                  <p:childTnLst>
                                    <p:animMotion origin="layout" path="M 4.16667E-6 -3.33333E-6 L 4.16667E-6 -0.07222 " pathEditMode="relative" rAng="0" ptsTypes="AA">
                                      <p:cBhvr>
                                        <p:cTn id="19" dur="250" accel="50000" decel="50000" autoRev="1" fill="hold">
                                          <p:stCondLst>
                                            <p:cond delay="0"/>
                                          </p:stCondLst>
                                        </p:cTn>
                                        <p:tgtEl>
                                          <p:spTgt spid="5"/>
                                        </p:tgtEl>
                                        <p:attrNameLst>
                                          <p:attrName>ppt_x</p:attrName>
                                          <p:attrName>ppt_y</p:attrName>
                                        </p:attrNameLst>
                                      </p:cBhvr>
                                      <p:rCtr x="0" y="-3611"/>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nip Diagonal Corner Rectangle 1"/>
          <p:cNvSpPr/>
          <p:nvPr/>
        </p:nvSpPr>
        <p:spPr>
          <a:xfrm>
            <a:off x="513521" y="1502820"/>
            <a:ext cx="4596112" cy="4135411"/>
          </a:xfrm>
          <a:custGeom>
            <a:avLst/>
            <a:gdLst>
              <a:gd name="connsiteX0" fmla="*/ 0 w 3855028"/>
              <a:gd name="connsiteY0" fmla="*/ 0 h 3402943"/>
              <a:gd name="connsiteX1" fmla="*/ 3287859 w 3855028"/>
              <a:gd name="connsiteY1" fmla="*/ 0 h 3402943"/>
              <a:gd name="connsiteX2" fmla="*/ 3855028 w 3855028"/>
              <a:gd name="connsiteY2" fmla="*/ 567169 h 3402943"/>
              <a:gd name="connsiteX3" fmla="*/ 3855028 w 3855028"/>
              <a:gd name="connsiteY3" fmla="*/ 3402943 h 3402943"/>
              <a:gd name="connsiteX4" fmla="*/ 3855028 w 3855028"/>
              <a:gd name="connsiteY4" fmla="*/ 3402943 h 3402943"/>
              <a:gd name="connsiteX5" fmla="*/ 567169 w 3855028"/>
              <a:gd name="connsiteY5" fmla="*/ 3402943 h 3402943"/>
              <a:gd name="connsiteX6" fmla="*/ 0 w 3855028"/>
              <a:gd name="connsiteY6" fmla="*/ 2835774 h 3402943"/>
              <a:gd name="connsiteX7" fmla="*/ 0 w 3855028"/>
              <a:gd name="connsiteY7" fmla="*/ 0 h 3402943"/>
              <a:gd name="connsiteX0" fmla="*/ 0 w 3855028"/>
              <a:gd name="connsiteY0" fmla="*/ 184727 h 3587670"/>
              <a:gd name="connsiteX1" fmla="*/ 3287859 w 3855028"/>
              <a:gd name="connsiteY1" fmla="*/ 184727 h 3587670"/>
              <a:gd name="connsiteX2" fmla="*/ 3855028 w 3855028"/>
              <a:gd name="connsiteY2" fmla="*/ 751896 h 3587670"/>
              <a:gd name="connsiteX3" fmla="*/ 3855028 w 3855028"/>
              <a:gd name="connsiteY3" fmla="*/ 3587670 h 3587670"/>
              <a:gd name="connsiteX4" fmla="*/ 3855028 w 3855028"/>
              <a:gd name="connsiteY4" fmla="*/ 3587670 h 3587670"/>
              <a:gd name="connsiteX5" fmla="*/ 567169 w 3855028"/>
              <a:gd name="connsiteY5" fmla="*/ 3587670 h 3587670"/>
              <a:gd name="connsiteX6" fmla="*/ 0 w 3855028"/>
              <a:gd name="connsiteY6" fmla="*/ 3020501 h 3587670"/>
              <a:gd name="connsiteX7" fmla="*/ 0 w 3855028"/>
              <a:gd name="connsiteY7" fmla="*/ 184727 h 3587670"/>
              <a:gd name="connsiteX0" fmla="*/ 0 w 3855028"/>
              <a:gd name="connsiteY0" fmla="*/ 184727 h 3809342"/>
              <a:gd name="connsiteX1" fmla="*/ 3287859 w 3855028"/>
              <a:gd name="connsiteY1" fmla="*/ 184727 h 3809342"/>
              <a:gd name="connsiteX2" fmla="*/ 3855028 w 3855028"/>
              <a:gd name="connsiteY2" fmla="*/ 751896 h 3809342"/>
              <a:gd name="connsiteX3" fmla="*/ 3855028 w 3855028"/>
              <a:gd name="connsiteY3" fmla="*/ 3587670 h 3809342"/>
              <a:gd name="connsiteX4" fmla="*/ 3855028 w 3855028"/>
              <a:gd name="connsiteY4" fmla="*/ 3587670 h 3809342"/>
              <a:gd name="connsiteX5" fmla="*/ 567169 w 3855028"/>
              <a:gd name="connsiteY5" fmla="*/ 3587670 h 3809342"/>
              <a:gd name="connsiteX6" fmla="*/ 0 w 3855028"/>
              <a:gd name="connsiteY6" fmla="*/ 3020501 h 3809342"/>
              <a:gd name="connsiteX7" fmla="*/ 0 w 3855028"/>
              <a:gd name="connsiteY7" fmla="*/ 184727 h 3809342"/>
              <a:gd name="connsiteX0" fmla="*/ 0 w 4025900"/>
              <a:gd name="connsiteY0" fmla="*/ 184727 h 3809342"/>
              <a:gd name="connsiteX1" fmla="*/ 3287859 w 4025900"/>
              <a:gd name="connsiteY1" fmla="*/ 184727 h 3809342"/>
              <a:gd name="connsiteX2" fmla="*/ 3855028 w 4025900"/>
              <a:gd name="connsiteY2" fmla="*/ 751896 h 3809342"/>
              <a:gd name="connsiteX3" fmla="*/ 3855028 w 4025900"/>
              <a:gd name="connsiteY3" fmla="*/ 3587670 h 3809342"/>
              <a:gd name="connsiteX4" fmla="*/ 3855028 w 4025900"/>
              <a:gd name="connsiteY4" fmla="*/ 3587670 h 3809342"/>
              <a:gd name="connsiteX5" fmla="*/ 567169 w 4025900"/>
              <a:gd name="connsiteY5" fmla="*/ 3587670 h 3809342"/>
              <a:gd name="connsiteX6" fmla="*/ 0 w 4025900"/>
              <a:gd name="connsiteY6" fmla="*/ 3020501 h 3809342"/>
              <a:gd name="connsiteX7" fmla="*/ 0 w 4025900"/>
              <a:gd name="connsiteY7" fmla="*/ 184727 h 3809342"/>
              <a:gd name="connsiteX0" fmla="*/ 207818 w 4233718"/>
              <a:gd name="connsiteY0" fmla="*/ 184727 h 3809342"/>
              <a:gd name="connsiteX1" fmla="*/ 3495677 w 4233718"/>
              <a:gd name="connsiteY1" fmla="*/ 184727 h 3809342"/>
              <a:gd name="connsiteX2" fmla="*/ 4062846 w 4233718"/>
              <a:gd name="connsiteY2" fmla="*/ 751896 h 3809342"/>
              <a:gd name="connsiteX3" fmla="*/ 4062846 w 4233718"/>
              <a:gd name="connsiteY3" fmla="*/ 3587670 h 3809342"/>
              <a:gd name="connsiteX4" fmla="*/ 4062846 w 4233718"/>
              <a:gd name="connsiteY4" fmla="*/ 3587670 h 3809342"/>
              <a:gd name="connsiteX5" fmla="*/ 774987 w 4233718"/>
              <a:gd name="connsiteY5" fmla="*/ 3587670 h 3809342"/>
              <a:gd name="connsiteX6" fmla="*/ 207818 w 4233718"/>
              <a:gd name="connsiteY6" fmla="*/ 3020501 h 3809342"/>
              <a:gd name="connsiteX7" fmla="*/ 207818 w 4233718"/>
              <a:gd name="connsiteY7" fmla="*/ 184727 h 38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3718" h="3809342">
                <a:moveTo>
                  <a:pt x="207818" y="184727"/>
                </a:moveTo>
                <a:cubicBezTo>
                  <a:pt x="1303771" y="184727"/>
                  <a:pt x="1111252" y="-230910"/>
                  <a:pt x="3495677" y="184727"/>
                </a:cubicBezTo>
                <a:lnTo>
                  <a:pt x="4062846" y="751896"/>
                </a:lnTo>
                <a:cubicBezTo>
                  <a:pt x="4447310" y="2382954"/>
                  <a:pt x="4062846" y="2642412"/>
                  <a:pt x="4062846" y="3587670"/>
                </a:cubicBezTo>
                <a:lnTo>
                  <a:pt x="4062846" y="3587670"/>
                </a:lnTo>
                <a:cubicBezTo>
                  <a:pt x="2966893" y="3587670"/>
                  <a:pt x="2712604" y="4086433"/>
                  <a:pt x="774987" y="3587670"/>
                </a:cubicBezTo>
                <a:lnTo>
                  <a:pt x="207818" y="3020501"/>
                </a:lnTo>
                <a:cubicBezTo>
                  <a:pt x="-259773" y="1368661"/>
                  <a:pt x="207818" y="1129985"/>
                  <a:pt x="207818" y="184727"/>
                </a:cubicBezTo>
                <a:close/>
              </a:path>
            </a:pathLst>
          </a:custGeom>
          <a:solidFill>
            <a:srgbClr val="548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A14CBFD-2C6F-E4A0-F468-3C5C731B2275}"/>
              </a:ext>
            </a:extLst>
          </p:cNvPr>
          <p:cNvSpPr txBox="1"/>
          <p:nvPr/>
        </p:nvSpPr>
        <p:spPr>
          <a:xfrm>
            <a:off x="3066005" y="614009"/>
            <a:ext cx="128132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3</a:t>
            </a:r>
          </a:p>
        </p:txBody>
      </p:sp>
      <p:grpSp>
        <p:nvGrpSpPr>
          <p:cNvPr id="22" name="Group 21"/>
          <p:cNvGrpSpPr/>
          <p:nvPr/>
        </p:nvGrpSpPr>
        <p:grpSpPr>
          <a:xfrm>
            <a:off x="6336411" y="5281581"/>
            <a:ext cx="1131133" cy="1011423"/>
            <a:chOff x="6678202" y="4890499"/>
            <a:chExt cx="1131133" cy="1011423"/>
          </a:xfrm>
        </p:grpSpPr>
        <p:sp>
          <p:nvSpPr>
            <p:cNvPr id="21" name="Oval 20"/>
            <p:cNvSpPr/>
            <p:nvPr/>
          </p:nvSpPr>
          <p:spPr>
            <a:xfrm>
              <a:off x="6678202" y="4890499"/>
              <a:ext cx="1011423" cy="1011423"/>
            </a:xfrm>
            <a:prstGeom prst="ellipse">
              <a:avLst/>
            </a:prstGeom>
            <a:solidFill>
              <a:srgbClr val="E1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B1500B4-2A13-B105-884B-9C3A22343CC6}"/>
                </a:ext>
              </a:extLst>
            </p:cNvPr>
            <p:cNvSpPr txBox="1"/>
            <p:nvPr/>
          </p:nvSpPr>
          <p:spPr>
            <a:xfrm>
              <a:off x="6751245" y="516537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grpSp>
      <p:sp>
        <p:nvSpPr>
          <p:cNvPr id="8" name="TextBox 7"/>
          <p:cNvSpPr txBox="1"/>
          <p:nvPr/>
        </p:nvSpPr>
        <p:spPr>
          <a:xfrm>
            <a:off x="4998027" y="2112859"/>
            <a:ext cx="6233348" cy="286232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THỰC HÀNH </a:t>
            </a:r>
          </a:p>
          <a:p>
            <a:pPr lvl="0" algn="ctr">
              <a:defRPr/>
            </a:pPr>
            <a:r>
              <a:rPr lang="en-US" altLang="zh-CN" sz="6000" b="1">
                <a:solidFill>
                  <a:srgbClr val="EE1AD5"/>
                </a:solidFill>
                <a:latin typeface="Roboto Black" panose="02000000000000000000" pitchFamily="2" charset="0"/>
                <a:ea typeface="Roboto Black" panose="02000000000000000000" pitchFamily="2" charset="0"/>
              </a:rPr>
              <a:t>CÙNG</a:t>
            </a:r>
            <a:r>
              <a:rPr lang="en-US" altLang="zh-CN" sz="6000" b="1">
                <a:solidFill>
                  <a:srgbClr val="0070C0"/>
                </a:solidFill>
                <a:latin typeface="Roboto Black" panose="02000000000000000000" pitchFamily="2" charset="0"/>
                <a:ea typeface="Roboto Black" panose="02000000000000000000" pitchFamily="2" charset="0"/>
              </a:rPr>
              <a:t> </a:t>
            </a:r>
          </a:p>
          <a:p>
            <a:pPr lvl="0" algn="ctr">
              <a:defRPr/>
            </a:pPr>
            <a:r>
              <a:rPr lang="en-US" altLang="zh-CN" sz="6000" b="1">
                <a:solidFill>
                  <a:srgbClr val="00B050"/>
                </a:solidFill>
                <a:latin typeface="Roboto Black" panose="02000000000000000000" pitchFamily="2" charset="0"/>
                <a:ea typeface="Roboto Black" panose="02000000000000000000" pitchFamily="2" charset="0"/>
              </a:rPr>
              <a:t>THẺ HỌC TOÁN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5987" y="614009"/>
            <a:ext cx="1726214" cy="1192450"/>
          </a:xfrm>
          <a:prstGeom prst="rect">
            <a:avLst/>
          </a:prstGeom>
        </p:spPr>
      </p:pic>
      <p:sp>
        <p:nvSpPr>
          <p:cNvPr id="2" name="Snip Diagonal Corner Rectangle 1"/>
          <p:cNvSpPr/>
          <p:nvPr/>
        </p:nvSpPr>
        <p:spPr>
          <a:xfrm>
            <a:off x="726837" y="1758055"/>
            <a:ext cx="4233718" cy="3571930"/>
          </a:xfrm>
          <a:custGeom>
            <a:avLst/>
            <a:gdLst>
              <a:gd name="connsiteX0" fmla="*/ 0 w 3855028"/>
              <a:gd name="connsiteY0" fmla="*/ 0 h 3402943"/>
              <a:gd name="connsiteX1" fmla="*/ 3287859 w 3855028"/>
              <a:gd name="connsiteY1" fmla="*/ 0 h 3402943"/>
              <a:gd name="connsiteX2" fmla="*/ 3855028 w 3855028"/>
              <a:gd name="connsiteY2" fmla="*/ 567169 h 3402943"/>
              <a:gd name="connsiteX3" fmla="*/ 3855028 w 3855028"/>
              <a:gd name="connsiteY3" fmla="*/ 3402943 h 3402943"/>
              <a:gd name="connsiteX4" fmla="*/ 3855028 w 3855028"/>
              <a:gd name="connsiteY4" fmla="*/ 3402943 h 3402943"/>
              <a:gd name="connsiteX5" fmla="*/ 567169 w 3855028"/>
              <a:gd name="connsiteY5" fmla="*/ 3402943 h 3402943"/>
              <a:gd name="connsiteX6" fmla="*/ 0 w 3855028"/>
              <a:gd name="connsiteY6" fmla="*/ 2835774 h 3402943"/>
              <a:gd name="connsiteX7" fmla="*/ 0 w 3855028"/>
              <a:gd name="connsiteY7" fmla="*/ 0 h 3402943"/>
              <a:gd name="connsiteX0" fmla="*/ 0 w 3855028"/>
              <a:gd name="connsiteY0" fmla="*/ 184727 h 3587670"/>
              <a:gd name="connsiteX1" fmla="*/ 3287859 w 3855028"/>
              <a:gd name="connsiteY1" fmla="*/ 184727 h 3587670"/>
              <a:gd name="connsiteX2" fmla="*/ 3855028 w 3855028"/>
              <a:gd name="connsiteY2" fmla="*/ 751896 h 3587670"/>
              <a:gd name="connsiteX3" fmla="*/ 3855028 w 3855028"/>
              <a:gd name="connsiteY3" fmla="*/ 3587670 h 3587670"/>
              <a:gd name="connsiteX4" fmla="*/ 3855028 w 3855028"/>
              <a:gd name="connsiteY4" fmla="*/ 3587670 h 3587670"/>
              <a:gd name="connsiteX5" fmla="*/ 567169 w 3855028"/>
              <a:gd name="connsiteY5" fmla="*/ 3587670 h 3587670"/>
              <a:gd name="connsiteX6" fmla="*/ 0 w 3855028"/>
              <a:gd name="connsiteY6" fmla="*/ 3020501 h 3587670"/>
              <a:gd name="connsiteX7" fmla="*/ 0 w 3855028"/>
              <a:gd name="connsiteY7" fmla="*/ 184727 h 3587670"/>
              <a:gd name="connsiteX0" fmla="*/ 0 w 3855028"/>
              <a:gd name="connsiteY0" fmla="*/ 184727 h 3809342"/>
              <a:gd name="connsiteX1" fmla="*/ 3287859 w 3855028"/>
              <a:gd name="connsiteY1" fmla="*/ 184727 h 3809342"/>
              <a:gd name="connsiteX2" fmla="*/ 3855028 w 3855028"/>
              <a:gd name="connsiteY2" fmla="*/ 751896 h 3809342"/>
              <a:gd name="connsiteX3" fmla="*/ 3855028 w 3855028"/>
              <a:gd name="connsiteY3" fmla="*/ 3587670 h 3809342"/>
              <a:gd name="connsiteX4" fmla="*/ 3855028 w 3855028"/>
              <a:gd name="connsiteY4" fmla="*/ 3587670 h 3809342"/>
              <a:gd name="connsiteX5" fmla="*/ 567169 w 3855028"/>
              <a:gd name="connsiteY5" fmla="*/ 3587670 h 3809342"/>
              <a:gd name="connsiteX6" fmla="*/ 0 w 3855028"/>
              <a:gd name="connsiteY6" fmla="*/ 3020501 h 3809342"/>
              <a:gd name="connsiteX7" fmla="*/ 0 w 3855028"/>
              <a:gd name="connsiteY7" fmla="*/ 184727 h 3809342"/>
              <a:gd name="connsiteX0" fmla="*/ 0 w 4025900"/>
              <a:gd name="connsiteY0" fmla="*/ 184727 h 3809342"/>
              <a:gd name="connsiteX1" fmla="*/ 3287859 w 4025900"/>
              <a:gd name="connsiteY1" fmla="*/ 184727 h 3809342"/>
              <a:gd name="connsiteX2" fmla="*/ 3855028 w 4025900"/>
              <a:gd name="connsiteY2" fmla="*/ 751896 h 3809342"/>
              <a:gd name="connsiteX3" fmla="*/ 3855028 w 4025900"/>
              <a:gd name="connsiteY3" fmla="*/ 3587670 h 3809342"/>
              <a:gd name="connsiteX4" fmla="*/ 3855028 w 4025900"/>
              <a:gd name="connsiteY4" fmla="*/ 3587670 h 3809342"/>
              <a:gd name="connsiteX5" fmla="*/ 567169 w 4025900"/>
              <a:gd name="connsiteY5" fmla="*/ 3587670 h 3809342"/>
              <a:gd name="connsiteX6" fmla="*/ 0 w 4025900"/>
              <a:gd name="connsiteY6" fmla="*/ 3020501 h 3809342"/>
              <a:gd name="connsiteX7" fmla="*/ 0 w 4025900"/>
              <a:gd name="connsiteY7" fmla="*/ 184727 h 3809342"/>
              <a:gd name="connsiteX0" fmla="*/ 207818 w 4233718"/>
              <a:gd name="connsiteY0" fmla="*/ 184727 h 3809342"/>
              <a:gd name="connsiteX1" fmla="*/ 3495677 w 4233718"/>
              <a:gd name="connsiteY1" fmla="*/ 184727 h 3809342"/>
              <a:gd name="connsiteX2" fmla="*/ 4062846 w 4233718"/>
              <a:gd name="connsiteY2" fmla="*/ 751896 h 3809342"/>
              <a:gd name="connsiteX3" fmla="*/ 4062846 w 4233718"/>
              <a:gd name="connsiteY3" fmla="*/ 3587670 h 3809342"/>
              <a:gd name="connsiteX4" fmla="*/ 4062846 w 4233718"/>
              <a:gd name="connsiteY4" fmla="*/ 3587670 h 3809342"/>
              <a:gd name="connsiteX5" fmla="*/ 774987 w 4233718"/>
              <a:gd name="connsiteY5" fmla="*/ 3587670 h 3809342"/>
              <a:gd name="connsiteX6" fmla="*/ 207818 w 4233718"/>
              <a:gd name="connsiteY6" fmla="*/ 3020501 h 3809342"/>
              <a:gd name="connsiteX7" fmla="*/ 207818 w 4233718"/>
              <a:gd name="connsiteY7" fmla="*/ 184727 h 38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3718" h="3809342">
                <a:moveTo>
                  <a:pt x="207818" y="184727"/>
                </a:moveTo>
                <a:cubicBezTo>
                  <a:pt x="1303771" y="184727"/>
                  <a:pt x="1111252" y="-230910"/>
                  <a:pt x="3495677" y="184727"/>
                </a:cubicBezTo>
                <a:lnTo>
                  <a:pt x="4062846" y="751896"/>
                </a:lnTo>
                <a:cubicBezTo>
                  <a:pt x="4447310" y="2382954"/>
                  <a:pt x="4062846" y="2642412"/>
                  <a:pt x="4062846" y="3587670"/>
                </a:cubicBezTo>
                <a:lnTo>
                  <a:pt x="4062846" y="3587670"/>
                </a:lnTo>
                <a:cubicBezTo>
                  <a:pt x="2966893" y="3587670"/>
                  <a:pt x="2712604" y="4086433"/>
                  <a:pt x="774987" y="3587670"/>
                </a:cubicBezTo>
                <a:lnTo>
                  <a:pt x="207818" y="3020501"/>
                </a:lnTo>
                <a:cubicBezTo>
                  <a:pt x="-259773" y="1368661"/>
                  <a:pt x="207818" y="1129985"/>
                  <a:pt x="207818" y="184727"/>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3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TextBox 116"/>
          <p:cNvSpPr txBox="1"/>
          <p:nvPr/>
        </p:nvSpPr>
        <p:spPr>
          <a:xfrm>
            <a:off x="685582" y="456723"/>
            <a:ext cx="10868006"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a:solidFill>
                  <a:srgbClr val="0070C0"/>
                </a:solidFill>
                <a:latin typeface="Roboto" panose="02000000000000000000" pitchFamily="2" charset="0"/>
                <a:ea typeface="Roboto"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1157183" y="1261312"/>
            <a:ext cx="9877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Thảo luận và chia sẻ ý tưởng </a:t>
            </a:r>
            <a:r>
              <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l</a:t>
            </a: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àm </a:t>
            </a:r>
            <a:r>
              <a:rPr lang="vi-VN" altLang="zh-CN" sz="3200" b="1">
                <a:solidFill>
                  <a:srgbClr val="00B050"/>
                </a:solidFill>
                <a:latin typeface="Roboto" panose="02000000000000000000" pitchFamily="2" charset="0"/>
                <a:ea typeface="Roboto" panose="02000000000000000000" pitchFamily="2" charset="0"/>
              </a:rPr>
              <a:t>thẻ học toán</a:t>
            </a:r>
            <a:endPar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endParaRPr>
          </a:p>
        </p:txBody>
      </p:sp>
      <p:sp>
        <p:nvSpPr>
          <p:cNvPr id="2" name="Rounded Rectangle 12">
            <a:extLst>
              <a:ext uri="{FF2B5EF4-FFF2-40B4-BE49-F238E27FC236}">
                <a16:creationId xmlns:a16="http://schemas.microsoft.com/office/drawing/2014/main" id="{AAFC7C6A-86C9-9723-B0AA-526C8CC8744A}"/>
              </a:ext>
            </a:extLst>
          </p:cNvPr>
          <p:cNvSpPr/>
          <p:nvPr/>
        </p:nvSpPr>
        <p:spPr>
          <a:xfrm>
            <a:off x="1734531" y="2065901"/>
            <a:ext cx="4104471" cy="4062355"/>
          </a:xfrm>
          <a:prstGeom prst="roundRect">
            <a:avLst>
              <a:gd name="adj" fmla="val 11508"/>
            </a:avLst>
          </a:pr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BA2FE04-C518-1002-FA5E-F3A72E4D1EEB}"/>
              </a:ext>
            </a:extLst>
          </p:cNvPr>
          <p:cNvSpPr txBox="1"/>
          <p:nvPr/>
        </p:nvSpPr>
        <p:spPr>
          <a:xfrm>
            <a:off x="1868406" y="2339312"/>
            <a:ext cx="3635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id="{CA27B16B-3C1C-429F-8B45-162CF58BFF0D}"/>
              </a:ext>
            </a:extLst>
          </p:cNvPr>
          <p:cNvSpPr txBox="1"/>
          <p:nvPr/>
        </p:nvSpPr>
        <p:spPr>
          <a:xfrm>
            <a:off x="1701676" y="3178031"/>
            <a:ext cx="3968709"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Làm được ít nhất 5 thẻ ghi số hoặc 5 thẻ vẽ hình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CCA570D6-D79B-053D-5B2A-5443231ED21F}"/>
              </a:ext>
            </a:extLst>
          </p:cNvPr>
          <p:cNvSpPr txBox="1"/>
          <p:nvPr/>
        </p:nvSpPr>
        <p:spPr>
          <a:xfrm>
            <a:off x="1701676" y="4141131"/>
            <a:ext cx="3805230"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Số trên thẻ viết đúng, to, rõ ràng.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Hình vẽ dễ đếm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TextBox 6">
            <a:extLst>
              <a:ext uri="{FF2B5EF4-FFF2-40B4-BE49-F238E27FC236}">
                <a16:creationId xmlns:a16="http://schemas.microsoft.com/office/drawing/2014/main" id="{24CE079F-2E46-8398-94C8-8BFEC91F3CBF}"/>
              </a:ext>
            </a:extLst>
          </p:cNvPr>
          <p:cNvSpPr txBox="1"/>
          <p:nvPr/>
        </p:nvSpPr>
        <p:spPr>
          <a:xfrm>
            <a:off x="1811810" y="5274231"/>
            <a:ext cx="3584962"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Sản phẩm đẹp, sáng tạo</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A816BC4A-C5F6-E65F-1594-E2F0A75259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7360798" y="1637760"/>
            <a:ext cx="3558111" cy="474415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18696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2" grpId="0"/>
      <p:bldP spid="2" grpId="0" animBg="1"/>
      <p:bldP spid="3"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Box 25"/>
          <p:cNvSpPr txBox="1"/>
          <p:nvPr/>
        </p:nvSpPr>
        <p:spPr>
          <a:xfrm>
            <a:off x="685582" y="456723"/>
            <a:ext cx="10868006"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a:solidFill>
                  <a:srgbClr val="0070C0"/>
                </a:solidFill>
                <a:latin typeface="Roboto" panose="02000000000000000000" pitchFamily="2" charset="0"/>
                <a:ea typeface="Roboto"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endParaRPr>
          </a:p>
        </p:txBody>
      </p:sp>
      <p:sp>
        <p:nvSpPr>
          <p:cNvPr id="2" name="TextBox 1">
            <a:extLst>
              <a:ext uri="{FF2B5EF4-FFF2-40B4-BE49-F238E27FC236}">
                <a16:creationId xmlns:a16="http://schemas.microsoft.com/office/drawing/2014/main" id="{ED5631E5-B850-4D9A-A7A0-9A9E574FF9D4}"/>
              </a:ext>
            </a:extLst>
          </p:cNvPr>
          <p:cNvSpPr txBox="1"/>
          <p:nvPr/>
        </p:nvSpPr>
        <p:spPr>
          <a:xfrm>
            <a:off x="1459199" y="2335782"/>
            <a:ext cx="1120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p>
        </p:txBody>
      </p:sp>
      <p:sp>
        <p:nvSpPr>
          <p:cNvPr id="3" name="TextBox 2">
            <a:extLst>
              <a:ext uri="{FF2B5EF4-FFF2-40B4-BE49-F238E27FC236}">
                <a16:creationId xmlns:a16="http://schemas.microsoft.com/office/drawing/2014/main" id="{76875B92-A81A-B9E3-A420-920C3D86CA36}"/>
              </a:ext>
            </a:extLst>
          </p:cNvPr>
          <p:cNvSpPr txBox="1"/>
          <p:nvPr/>
        </p:nvSpPr>
        <p:spPr>
          <a:xfrm>
            <a:off x="2635159" y="2879605"/>
            <a:ext cx="4968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Em sử dụng vật liệu gì để làm thẻ?</a:t>
            </a:r>
          </a:p>
        </p:txBody>
      </p:sp>
      <p:sp>
        <p:nvSpPr>
          <p:cNvPr id="5" name="TextBox 4">
            <a:extLst>
              <a:ext uri="{FF2B5EF4-FFF2-40B4-BE49-F238E27FC236}">
                <a16:creationId xmlns:a16="http://schemas.microsoft.com/office/drawing/2014/main" id="{03487016-90D1-8ACF-0447-3512B855B845}"/>
              </a:ext>
            </a:extLst>
          </p:cNvPr>
          <p:cNvSpPr txBox="1"/>
          <p:nvPr/>
        </p:nvSpPr>
        <p:spPr>
          <a:xfrm>
            <a:off x="2692309" y="4217051"/>
            <a:ext cx="3963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Em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bao nhiêu thẻ</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7" name="TextBox 6">
            <a:extLst>
              <a:ext uri="{FF2B5EF4-FFF2-40B4-BE49-F238E27FC236}">
                <a16:creationId xmlns:a16="http://schemas.microsoft.com/office/drawing/2014/main" id="{37A9E82E-FAE6-62CD-8FCC-508C6E08B993}"/>
              </a:ext>
            </a:extLst>
          </p:cNvPr>
          <p:cNvSpPr txBox="1"/>
          <p:nvPr/>
        </p:nvSpPr>
        <p:spPr>
          <a:xfrm>
            <a:off x="2692309" y="3547335"/>
            <a:ext cx="611642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Em sử dụng hình gì để làm hình biểu diễn?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a:extLst>
              <a:ext uri="{FF2B5EF4-FFF2-40B4-BE49-F238E27FC236}">
                <a16:creationId xmlns:a16="http://schemas.microsoft.com/office/drawing/2014/main" id="{1A3AA7BF-8F41-083A-78DB-F7B85A349681}"/>
              </a:ext>
            </a:extLst>
          </p:cNvPr>
          <p:cNvSpPr txBox="1"/>
          <p:nvPr/>
        </p:nvSpPr>
        <p:spPr>
          <a:xfrm>
            <a:off x="1157183" y="1261312"/>
            <a:ext cx="9877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Thảo luận và chia sẻ ý tưởng </a:t>
            </a:r>
            <a:r>
              <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l</a:t>
            </a: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àm </a:t>
            </a:r>
            <a:r>
              <a:rPr lang="vi-VN" altLang="zh-CN" sz="3200" b="1">
                <a:solidFill>
                  <a:srgbClr val="00B050"/>
                </a:solidFill>
                <a:latin typeface="Roboto" panose="02000000000000000000" pitchFamily="2" charset="0"/>
                <a:ea typeface="Roboto" panose="02000000000000000000" pitchFamily="2" charset="0"/>
              </a:rPr>
              <a:t>thẻ học </a:t>
            </a:r>
            <a:r>
              <a:rPr lang="en-US" altLang="zh-CN" sz="3200" b="1">
                <a:solidFill>
                  <a:srgbClr val="00B050"/>
                </a:solidFill>
                <a:latin typeface="Roboto" panose="02000000000000000000" pitchFamily="2" charset="0"/>
                <a:ea typeface="Roboto" panose="02000000000000000000" pitchFamily="2" charset="0"/>
              </a:rPr>
              <a:t>T</a:t>
            </a:r>
            <a:r>
              <a:rPr lang="vi-VN" altLang="zh-CN" sz="3200" b="1">
                <a:solidFill>
                  <a:srgbClr val="00B050"/>
                </a:solidFill>
                <a:latin typeface="Roboto" panose="02000000000000000000" pitchFamily="2" charset="0"/>
                <a:ea typeface="Roboto" panose="02000000000000000000" pitchFamily="2" charset="0"/>
              </a:rPr>
              <a:t>oán</a:t>
            </a:r>
            <a:endPar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1428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2670" y="2055395"/>
            <a:ext cx="5127519" cy="366651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4" name="TextBox 13"/>
          <p:cNvSpPr txBox="1"/>
          <p:nvPr/>
        </p:nvSpPr>
        <p:spPr>
          <a:xfrm>
            <a:off x="361999" y="2613828"/>
            <a:ext cx="3968709"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Hình dạng thẻ</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1245226" y="3426988"/>
            <a:ext cx="2381201"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Hình vẽ trên thẻ</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685582" y="456723"/>
            <a:ext cx="10868006"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a:solidFill>
                  <a:srgbClr val="0070C0"/>
                </a:solidFill>
                <a:latin typeface="Roboto" panose="02000000000000000000" pitchFamily="2" charset="0"/>
                <a:ea typeface="Roboto"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endParaRPr>
          </a:p>
        </p:txBody>
      </p:sp>
      <p:sp>
        <p:nvSpPr>
          <p:cNvPr id="27" name="TextBox 26"/>
          <p:cNvSpPr txBox="1"/>
          <p:nvPr/>
        </p:nvSpPr>
        <p:spPr>
          <a:xfrm>
            <a:off x="898161" y="4258894"/>
            <a:ext cx="3584962"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Các số viết trên thẻ</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TextBox 1">
            <a:extLst>
              <a:ext uri="{FF2B5EF4-FFF2-40B4-BE49-F238E27FC236}">
                <a16:creationId xmlns:a16="http://schemas.microsoft.com/office/drawing/2014/main" id="{88F019A4-EEFA-046F-F8B7-719F49388ACF}"/>
              </a:ext>
            </a:extLst>
          </p:cNvPr>
          <p:cNvSpPr txBox="1"/>
          <p:nvPr/>
        </p:nvSpPr>
        <p:spPr>
          <a:xfrm>
            <a:off x="1157183" y="1261312"/>
            <a:ext cx="9877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Lựa</a:t>
            </a:r>
            <a:r>
              <a:rPr kumimoji="0" lang="en-US" altLang="zh-CN" sz="3200" b="1" i="0" u="none" strike="noStrike" kern="1200" cap="none" spc="0" normalizeH="0" noProof="0">
                <a:ln>
                  <a:noFill/>
                </a:ln>
                <a:solidFill>
                  <a:srgbClr val="00B050"/>
                </a:solidFill>
                <a:effectLst/>
                <a:uLnTx/>
                <a:uFillTx/>
                <a:latin typeface="Roboto" panose="02000000000000000000" pitchFamily="2" charset="0"/>
                <a:ea typeface="Roboto" panose="02000000000000000000" pitchFamily="2" charset="0"/>
                <a:cs typeface="+mn-cs"/>
              </a:rPr>
              <a:t> chọn</a:t>
            </a: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 ý tưởng </a:t>
            </a:r>
            <a:r>
              <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và</a:t>
            </a:r>
            <a:r>
              <a:rPr kumimoji="0" lang="en-US" altLang="zh-CN" sz="3200" b="1" i="0" u="none" strike="noStrike" kern="1200" cap="none" spc="0" normalizeH="0" noProof="0">
                <a:ln>
                  <a:noFill/>
                </a:ln>
                <a:solidFill>
                  <a:srgbClr val="00B050"/>
                </a:solidFill>
                <a:effectLst/>
                <a:uLnTx/>
                <a:uFillTx/>
                <a:latin typeface="Roboto" panose="02000000000000000000" pitchFamily="2" charset="0"/>
                <a:ea typeface="Roboto" panose="02000000000000000000" pitchFamily="2" charset="0"/>
                <a:cs typeface="+mn-cs"/>
              </a:rPr>
              <a:t> đề xuất cách </a:t>
            </a:r>
            <a:r>
              <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l</a:t>
            </a:r>
            <a:r>
              <a:rPr kumimoji="0" lang="vi-VN"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àm </a:t>
            </a:r>
            <a:r>
              <a:rPr lang="vi-VN" altLang="zh-CN" sz="3200" b="1">
                <a:solidFill>
                  <a:srgbClr val="00B050"/>
                </a:solidFill>
                <a:latin typeface="Roboto" panose="02000000000000000000" pitchFamily="2" charset="0"/>
                <a:ea typeface="Roboto" panose="02000000000000000000" pitchFamily="2" charset="0"/>
              </a:rPr>
              <a:t>thẻ học </a:t>
            </a:r>
            <a:r>
              <a:rPr lang="en-US" altLang="zh-CN" sz="3200" b="1">
                <a:solidFill>
                  <a:srgbClr val="00B050"/>
                </a:solidFill>
                <a:latin typeface="Roboto" panose="02000000000000000000" pitchFamily="2" charset="0"/>
                <a:ea typeface="Roboto" panose="02000000000000000000" pitchFamily="2" charset="0"/>
              </a:rPr>
              <a:t>T</a:t>
            </a:r>
            <a:r>
              <a:rPr lang="vi-VN" altLang="zh-CN" sz="3200" b="1">
                <a:solidFill>
                  <a:srgbClr val="00B050"/>
                </a:solidFill>
                <a:latin typeface="Roboto" panose="02000000000000000000" pitchFamily="2" charset="0"/>
                <a:ea typeface="Roboto" panose="02000000000000000000" pitchFamily="2" charset="0"/>
              </a:rPr>
              <a:t>oán</a:t>
            </a:r>
            <a:endParaRPr kumimoji="0" lang="en-US" altLang="zh-CN" sz="3200" b="1"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2936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6" grpId="0"/>
      <p:bldP spid="2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8791" y="726841"/>
            <a:ext cx="5870389"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LÀM </a:t>
            </a:r>
            <a:r>
              <a:rPr lang="vi-VN" altLang="zh-CN" sz="3200" b="1">
                <a:solidFill>
                  <a:srgbClr val="0070C0"/>
                </a:solidFill>
                <a:latin typeface="Roboto Black" panose="02000000000000000000" pitchFamily="2" charset="0"/>
                <a:ea typeface="Roboto Black"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2393660" y="1930660"/>
            <a:ext cx="423175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p>
        </p:txBody>
      </p:sp>
      <p:sp>
        <p:nvSpPr>
          <p:cNvPr id="7" name="TextBox 6">
            <a:extLst>
              <a:ext uri="{FF2B5EF4-FFF2-40B4-BE49-F238E27FC236}">
                <a16:creationId xmlns:a16="http://schemas.microsoft.com/office/drawing/2014/main" id="{C50EEADF-F242-4F8F-96FE-76601BA8159E}"/>
              </a:ext>
            </a:extLst>
          </p:cNvPr>
          <p:cNvSpPr txBox="1"/>
          <p:nvPr/>
        </p:nvSpPr>
        <p:spPr>
          <a:xfrm>
            <a:off x="2393660" y="2469099"/>
            <a:ext cx="650096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màu, bút chì</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bút</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màu,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kéo, thước kẻ</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keo</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2F0B38A0-9C2A-CC9E-621D-1963F69D092A}"/>
              </a:ext>
            </a:extLst>
          </p:cNvPr>
          <p:cNvPicPr>
            <a:picLocks noChangeAspect="1"/>
          </p:cNvPicPr>
          <p:nvPr/>
        </p:nvPicPr>
        <p:blipFill>
          <a:blip r:embed="rId3"/>
          <a:stretch>
            <a:fillRect/>
          </a:stretch>
        </p:blipFill>
        <p:spPr>
          <a:xfrm>
            <a:off x="5807904" y="3391749"/>
            <a:ext cx="1054699" cy="646232"/>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13FA7AD-DE74-FA1D-AB8E-2F9C196B8DDD}"/>
              </a:ext>
            </a:extLst>
          </p:cNvPr>
          <p:cNvPicPr>
            <a:picLocks noChangeAspect="1"/>
          </p:cNvPicPr>
          <p:nvPr/>
        </p:nvPicPr>
        <p:blipFill>
          <a:blip r:embed="rId4"/>
          <a:stretch>
            <a:fillRect/>
          </a:stretch>
        </p:blipFill>
        <p:spPr>
          <a:xfrm rot="10800000">
            <a:off x="5507715" y="4376196"/>
            <a:ext cx="1827964" cy="301520"/>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7AAC4A3A-4601-67D9-6062-241328F08330}"/>
              </a:ext>
            </a:extLst>
          </p:cNvPr>
          <p:cNvPicPr>
            <a:picLocks noChangeAspect="1"/>
          </p:cNvPicPr>
          <p:nvPr/>
        </p:nvPicPr>
        <p:blipFill>
          <a:blip r:embed="rId5"/>
          <a:stretch>
            <a:fillRect/>
          </a:stretch>
        </p:blipFill>
        <p:spPr>
          <a:xfrm>
            <a:off x="3919284" y="3281705"/>
            <a:ext cx="1386157" cy="1428417"/>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16534BBA-CA89-82EC-588D-F91E3A4B9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0518" y="3236344"/>
            <a:ext cx="1714739" cy="1619476"/>
          </a:xfrm>
          <a:prstGeom prst="rect">
            <a:avLst/>
          </a:prstGeom>
        </p:spPr>
      </p:pic>
      <p:pic>
        <p:nvPicPr>
          <p:cNvPr id="14" name="Picture 13"/>
          <p:cNvPicPr>
            <a:picLocks noChangeAspect="1"/>
          </p:cNvPicPr>
          <p:nvPr/>
        </p:nvPicPr>
        <p:blipFill>
          <a:blip r:embed="rId7"/>
          <a:stretch>
            <a:fillRect/>
          </a:stretch>
        </p:blipFill>
        <p:spPr>
          <a:xfrm>
            <a:off x="7927678" y="3236344"/>
            <a:ext cx="1643786" cy="1394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844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1374" y="426566"/>
            <a:ext cx="61092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CÙNG HÁT</a:t>
            </a:r>
            <a:r>
              <a:rPr kumimoji="0" lang="en-US" altLang="zh-CN" sz="3200" b="1" i="0" u="none" strike="noStrike" kern="1200" cap="none" spc="0" normalizeH="0" noProof="0" dirty="0">
                <a:ln>
                  <a:noFill/>
                </a:ln>
                <a:solidFill>
                  <a:srgbClr val="0070C0"/>
                </a:solidFill>
                <a:effectLst/>
                <a:uLnTx/>
                <a:uFillTx/>
                <a:latin typeface="Roboto" panose="02000000000000000000" pitchFamily="2" charset="0"/>
                <a:ea typeface="Roboto" panose="02000000000000000000" pitchFamily="2" charset="0"/>
                <a:cs typeface="+mn-cs"/>
              </a:rPr>
              <a:t> VÀ </a:t>
            </a:r>
            <a:r>
              <a:rPr lang="en-US" altLang="zh-CN" sz="3200" b="1" noProof="0" dirty="0">
                <a:solidFill>
                  <a:srgbClr val="0070C0"/>
                </a:solidFill>
                <a:latin typeface="Roboto" panose="02000000000000000000" pitchFamily="2" charset="0"/>
                <a:ea typeface="Roboto" panose="02000000000000000000" pitchFamily="2" charset="0"/>
              </a:rPr>
              <a:t>VẬN ĐỘNG NÀO</a:t>
            </a:r>
            <a:r>
              <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a:t>
            </a:r>
            <a:endParaRPr kumimoji="0" lang="vi-VN"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954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955060" y="1602004"/>
            <a:ext cx="7350306"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thẻ</a:t>
            </a:r>
            <a:r>
              <a:rPr kumimoji="0" lang="pt-BR"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học toán </a:t>
            </a: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1" name="TextBox 40"/>
          <p:cNvSpPr txBox="1"/>
          <p:nvPr/>
        </p:nvSpPr>
        <p:spPr>
          <a:xfrm>
            <a:off x="3166937" y="565718"/>
            <a:ext cx="5870389"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LÀM </a:t>
            </a:r>
            <a:r>
              <a:rPr lang="vi-VN" altLang="zh-CN" sz="3200" b="1">
                <a:solidFill>
                  <a:srgbClr val="0070C0"/>
                </a:solidFill>
                <a:latin typeface="Roboto Black" panose="02000000000000000000" pitchFamily="2" charset="0"/>
                <a:ea typeface="Roboto Black"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277320">
            <a:off x="5930009" y="2498150"/>
            <a:ext cx="4693810" cy="33563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30629">
            <a:off x="1490922" y="2502047"/>
            <a:ext cx="2921721" cy="38956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472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452966" y="1506299"/>
            <a:ext cx="1011101"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 Gợi ý</a:t>
            </a:r>
            <a:endPar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7" name="Hexagon 6"/>
          <p:cNvSpPr/>
          <p:nvPr/>
        </p:nvSpPr>
        <p:spPr>
          <a:xfrm>
            <a:off x="2464067" y="1412875"/>
            <a:ext cx="1035148" cy="925512"/>
          </a:xfrm>
          <a:custGeom>
            <a:avLst/>
            <a:gdLst>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96476 h 1192952"/>
              <a:gd name="connsiteX1" fmla="*/ 265101 w 1341954"/>
              <a:gd name="connsiteY1" fmla="*/ 66275 h 1192952"/>
              <a:gd name="connsiteX2" fmla="*/ 1076854 w 1341954"/>
              <a:gd name="connsiteY2" fmla="*/ 66275 h 1192952"/>
              <a:gd name="connsiteX3" fmla="*/ 1341954 w 1341954"/>
              <a:gd name="connsiteY3" fmla="*/ 596476 h 1192952"/>
              <a:gd name="connsiteX4" fmla="*/ 1076854 w 1341954"/>
              <a:gd name="connsiteY4" fmla="*/ 1126677 h 1192952"/>
              <a:gd name="connsiteX5" fmla="*/ 265101 w 1341954"/>
              <a:gd name="connsiteY5" fmla="*/ 1126677 h 1192952"/>
              <a:gd name="connsiteX6" fmla="*/ 0 w 1341954"/>
              <a:gd name="connsiteY6" fmla="*/ 596476 h 119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954" h="1192952">
                <a:moveTo>
                  <a:pt x="0" y="596476"/>
                </a:moveTo>
                <a:lnTo>
                  <a:pt x="265101" y="66275"/>
                </a:lnTo>
                <a:cubicBezTo>
                  <a:pt x="444577" y="-22092"/>
                  <a:pt x="897379" y="-22092"/>
                  <a:pt x="1076854" y="66275"/>
                </a:cubicBezTo>
                <a:cubicBezTo>
                  <a:pt x="1256329" y="154642"/>
                  <a:pt x="1341954" y="419742"/>
                  <a:pt x="1341954" y="596476"/>
                </a:cubicBezTo>
                <a:lnTo>
                  <a:pt x="1076854" y="1126677"/>
                </a:lnTo>
                <a:cubicBezTo>
                  <a:pt x="897379" y="1215044"/>
                  <a:pt x="444577" y="1215044"/>
                  <a:pt x="265101" y="1126677"/>
                </a:cubicBezTo>
                <a:cubicBezTo>
                  <a:pt x="85625" y="1038310"/>
                  <a:pt x="0" y="773210"/>
                  <a:pt x="0" y="596476"/>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1</a:t>
            </a:r>
          </a:p>
        </p:txBody>
      </p:sp>
      <p:sp>
        <p:nvSpPr>
          <p:cNvPr id="11" name="TextBox 10">
            <a:extLst>
              <a:ext uri="{FF2B5EF4-FFF2-40B4-BE49-F238E27FC236}">
                <a16:creationId xmlns:a16="http://schemas.microsoft.com/office/drawing/2014/main" id="{F47EDC76-93E4-69B2-B3EB-FFBB9F9285CB}"/>
              </a:ext>
            </a:extLst>
          </p:cNvPr>
          <p:cNvSpPr txBox="1"/>
          <p:nvPr/>
        </p:nvSpPr>
        <p:spPr>
          <a:xfrm>
            <a:off x="3620282" y="1804346"/>
            <a:ext cx="4081683"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Tạo thẻ với nhiều hình dạng</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108791" y="726841"/>
            <a:ext cx="5870389"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LÀM </a:t>
            </a:r>
            <a:r>
              <a:rPr lang="vi-VN" altLang="zh-CN" sz="3200" b="1">
                <a:solidFill>
                  <a:srgbClr val="0070C0"/>
                </a:solidFill>
                <a:latin typeface="Roboto Black" panose="02000000000000000000" pitchFamily="2" charset="0"/>
                <a:ea typeface="Roboto Black"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endParaRPr>
          </a:p>
        </p:txBody>
      </p:sp>
      <p:sp>
        <p:nvSpPr>
          <p:cNvPr id="21" name="Freeform 20"/>
          <p:cNvSpPr/>
          <p:nvPr/>
        </p:nvSpPr>
        <p:spPr>
          <a:xfrm>
            <a:off x="842959" y="3267971"/>
            <a:ext cx="2961676" cy="1874184"/>
          </a:xfrm>
          <a:custGeom>
            <a:avLst/>
            <a:gdLst>
              <a:gd name="connsiteX0" fmla="*/ 1546571 w 4420762"/>
              <a:gd name="connsiteY0" fmla="*/ 0 h 2884364"/>
              <a:gd name="connsiteX1" fmla="*/ 2048799 w 4420762"/>
              <a:gd name="connsiteY1" fmla="*/ 153409 h 2884364"/>
              <a:gd name="connsiteX2" fmla="*/ 2169880 w 4420762"/>
              <a:gd name="connsiteY2" fmla="*/ 253310 h 2884364"/>
              <a:gd name="connsiteX3" fmla="*/ 2241291 w 4420762"/>
              <a:gd name="connsiteY3" fmla="*/ 194390 h 2884364"/>
              <a:gd name="connsiteX4" fmla="*/ 2743519 w 4420762"/>
              <a:gd name="connsiteY4" fmla="*/ 40981 h 2884364"/>
              <a:gd name="connsiteX5" fmla="*/ 3571193 w 4420762"/>
              <a:gd name="connsiteY5" fmla="*/ 589600 h 2884364"/>
              <a:gd name="connsiteX6" fmla="*/ 3617489 w 4420762"/>
              <a:gd name="connsiteY6" fmla="*/ 738740 h 2884364"/>
              <a:gd name="connsiteX7" fmla="*/ 3703530 w 4420762"/>
              <a:gd name="connsiteY7" fmla="*/ 751872 h 2884364"/>
              <a:gd name="connsiteX8" fmla="*/ 4420762 w 4420762"/>
              <a:gd name="connsiteY8" fmla="*/ 1631886 h 2884364"/>
              <a:gd name="connsiteX9" fmla="*/ 3522498 w 4420762"/>
              <a:gd name="connsiteY9" fmla="*/ 2530150 h 2884364"/>
              <a:gd name="connsiteX10" fmla="*/ 3457577 w 4420762"/>
              <a:gd name="connsiteY10" fmla="*/ 2525238 h 2884364"/>
              <a:gd name="connsiteX11" fmla="*/ 3443812 w 4420762"/>
              <a:gd name="connsiteY11" fmla="*/ 2550599 h 2884364"/>
              <a:gd name="connsiteX12" fmla="*/ 2921968 w 4420762"/>
              <a:gd name="connsiteY12" fmla="*/ 2828061 h 2884364"/>
              <a:gd name="connsiteX13" fmla="*/ 2476970 w 4420762"/>
              <a:gd name="connsiteY13" fmla="*/ 2643737 h 2884364"/>
              <a:gd name="connsiteX14" fmla="*/ 2466955 w 4420762"/>
              <a:gd name="connsiteY14" fmla="*/ 2631598 h 2884364"/>
              <a:gd name="connsiteX15" fmla="*/ 2346533 w 4420762"/>
              <a:gd name="connsiteY15" fmla="*/ 2730955 h 2884364"/>
              <a:gd name="connsiteX16" fmla="*/ 1844305 w 4420762"/>
              <a:gd name="connsiteY16" fmla="*/ 2884364 h 2884364"/>
              <a:gd name="connsiteX17" fmla="*/ 946041 w 4420762"/>
              <a:gd name="connsiteY17" fmla="*/ 1986100 h 2884364"/>
              <a:gd name="connsiteX18" fmla="*/ 964291 w 4420762"/>
              <a:gd name="connsiteY18" fmla="*/ 1805069 h 2884364"/>
              <a:gd name="connsiteX19" fmla="*/ 969510 w 4420762"/>
              <a:gd name="connsiteY19" fmla="*/ 1788254 h 2884364"/>
              <a:gd name="connsiteX20" fmla="*/ 925937 w 4420762"/>
              <a:gd name="connsiteY20" fmla="*/ 1805422 h 2884364"/>
              <a:gd name="connsiteX21" fmla="*/ 713703 w 4420762"/>
              <a:gd name="connsiteY21" fmla="*/ 1837509 h 2884364"/>
              <a:gd name="connsiteX22" fmla="*/ 0 w 4420762"/>
              <a:gd name="connsiteY22" fmla="*/ 1123806 h 2884364"/>
              <a:gd name="connsiteX23" fmla="*/ 713703 w 4420762"/>
              <a:gd name="connsiteY23" fmla="*/ 410103 h 2884364"/>
              <a:gd name="connsiteX24" fmla="*/ 789911 w 4420762"/>
              <a:gd name="connsiteY24" fmla="*/ 417786 h 2884364"/>
              <a:gd name="connsiteX25" fmla="*/ 801717 w 4420762"/>
              <a:gd name="connsiteY25" fmla="*/ 396036 h 2884364"/>
              <a:gd name="connsiteX26" fmla="*/ 1546571 w 4420762"/>
              <a:gd name="connsiteY26" fmla="*/ 0 h 288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0762" h="2884364">
                <a:moveTo>
                  <a:pt x="1546571" y="0"/>
                </a:moveTo>
                <a:cubicBezTo>
                  <a:pt x="1732608" y="0"/>
                  <a:pt x="1905436" y="56554"/>
                  <a:pt x="2048799" y="153409"/>
                </a:cubicBezTo>
                <a:lnTo>
                  <a:pt x="2169880" y="253310"/>
                </a:lnTo>
                <a:lnTo>
                  <a:pt x="2241291" y="194390"/>
                </a:lnTo>
                <a:cubicBezTo>
                  <a:pt x="2384655" y="97535"/>
                  <a:pt x="2557482" y="40981"/>
                  <a:pt x="2743519" y="40981"/>
                </a:cubicBezTo>
                <a:cubicBezTo>
                  <a:pt x="3115593" y="40981"/>
                  <a:pt x="3434829" y="267199"/>
                  <a:pt x="3571193" y="589600"/>
                </a:cubicBezTo>
                <a:lnTo>
                  <a:pt x="3617489" y="738740"/>
                </a:lnTo>
                <a:lnTo>
                  <a:pt x="3703530" y="751872"/>
                </a:lnTo>
                <a:cubicBezTo>
                  <a:pt x="4112854" y="835631"/>
                  <a:pt x="4420762" y="1197801"/>
                  <a:pt x="4420762" y="1631886"/>
                </a:cubicBezTo>
                <a:cubicBezTo>
                  <a:pt x="4420762" y="2127984"/>
                  <a:pt x="4018596" y="2530150"/>
                  <a:pt x="3522498" y="2530150"/>
                </a:cubicBezTo>
                <a:lnTo>
                  <a:pt x="3457577" y="2525238"/>
                </a:lnTo>
                <a:lnTo>
                  <a:pt x="3443812" y="2550599"/>
                </a:lnTo>
                <a:cubicBezTo>
                  <a:pt x="3330718" y="2718000"/>
                  <a:pt x="3139196" y="2828061"/>
                  <a:pt x="2921968" y="2828061"/>
                </a:cubicBezTo>
                <a:cubicBezTo>
                  <a:pt x="2748186" y="2828061"/>
                  <a:pt x="2590855" y="2757622"/>
                  <a:pt x="2476970" y="2643737"/>
                </a:cubicBezTo>
                <a:lnTo>
                  <a:pt x="2466955" y="2631598"/>
                </a:lnTo>
                <a:lnTo>
                  <a:pt x="2346533" y="2730955"/>
                </a:lnTo>
                <a:cubicBezTo>
                  <a:pt x="2203170" y="2827810"/>
                  <a:pt x="2030342" y="2884364"/>
                  <a:pt x="1844305" y="2884364"/>
                </a:cubicBezTo>
                <a:cubicBezTo>
                  <a:pt x="1348207" y="2884364"/>
                  <a:pt x="946041" y="2482198"/>
                  <a:pt x="946041" y="1986100"/>
                </a:cubicBezTo>
                <a:cubicBezTo>
                  <a:pt x="946041" y="1924088"/>
                  <a:pt x="952325" y="1863543"/>
                  <a:pt x="964291" y="1805069"/>
                </a:cubicBezTo>
                <a:lnTo>
                  <a:pt x="969510" y="1788254"/>
                </a:lnTo>
                <a:lnTo>
                  <a:pt x="925937" y="1805422"/>
                </a:lnTo>
                <a:cubicBezTo>
                  <a:pt x="858892" y="1826276"/>
                  <a:pt x="787610" y="1837509"/>
                  <a:pt x="713703" y="1837509"/>
                </a:cubicBezTo>
                <a:cubicBezTo>
                  <a:pt x="319536" y="1837509"/>
                  <a:pt x="0" y="1517973"/>
                  <a:pt x="0" y="1123806"/>
                </a:cubicBezTo>
                <a:cubicBezTo>
                  <a:pt x="0" y="729639"/>
                  <a:pt x="319536" y="410103"/>
                  <a:pt x="713703" y="410103"/>
                </a:cubicBezTo>
                <a:lnTo>
                  <a:pt x="789911" y="417786"/>
                </a:lnTo>
                <a:lnTo>
                  <a:pt x="801717" y="396036"/>
                </a:lnTo>
                <a:cubicBezTo>
                  <a:pt x="963141" y="157096"/>
                  <a:pt x="1236510" y="0"/>
                  <a:pt x="1546571" y="0"/>
                </a:cubicBezTo>
                <a:close/>
              </a:path>
            </a:pathLst>
          </a:custGeom>
          <a:solidFill>
            <a:srgbClr val="F0EF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553059" y="4129930"/>
            <a:ext cx="1121034" cy="2355925"/>
          </a:xfrm>
          <a:custGeom>
            <a:avLst/>
            <a:gdLst>
              <a:gd name="connsiteX0" fmla="*/ 0 w 1065007"/>
              <a:gd name="connsiteY0" fmla="*/ 1113417 h 2226833"/>
              <a:gd name="connsiteX1" fmla="*/ 532504 w 1065007"/>
              <a:gd name="connsiteY1" fmla="*/ 0 h 2226833"/>
              <a:gd name="connsiteX2" fmla="*/ 1065008 w 1065007"/>
              <a:gd name="connsiteY2" fmla="*/ 1113417 h 2226833"/>
              <a:gd name="connsiteX3" fmla="*/ 532504 w 1065007"/>
              <a:gd name="connsiteY3" fmla="*/ 2226834 h 2226833"/>
              <a:gd name="connsiteX4" fmla="*/ 0 w 1065007"/>
              <a:gd name="connsiteY4" fmla="*/ 1113417 h 2226833"/>
              <a:gd name="connsiteX0" fmla="*/ 0 w 1082016"/>
              <a:gd name="connsiteY0" fmla="*/ 1113417 h 2226834"/>
              <a:gd name="connsiteX1" fmla="*/ 532504 w 1082016"/>
              <a:gd name="connsiteY1" fmla="*/ 0 h 2226834"/>
              <a:gd name="connsiteX2" fmla="*/ 1065008 w 1082016"/>
              <a:gd name="connsiteY2" fmla="*/ 1113417 h 2226834"/>
              <a:gd name="connsiteX3" fmla="*/ 532504 w 1082016"/>
              <a:gd name="connsiteY3" fmla="*/ 2226834 h 2226834"/>
              <a:gd name="connsiteX4" fmla="*/ 0 w 1082016"/>
              <a:gd name="connsiteY4" fmla="*/ 1113417 h 2226834"/>
              <a:gd name="connsiteX0" fmla="*/ 10 w 1081609"/>
              <a:gd name="connsiteY0" fmla="*/ 1242508 h 2355925"/>
              <a:gd name="connsiteX1" fmla="*/ 521756 w 1081609"/>
              <a:gd name="connsiteY1" fmla="*/ 0 h 2355925"/>
              <a:gd name="connsiteX2" fmla="*/ 1065018 w 1081609"/>
              <a:gd name="connsiteY2" fmla="*/ 1242508 h 2355925"/>
              <a:gd name="connsiteX3" fmla="*/ 532514 w 1081609"/>
              <a:gd name="connsiteY3" fmla="*/ 2355925 h 2355925"/>
              <a:gd name="connsiteX4" fmla="*/ 10 w 1081609"/>
              <a:gd name="connsiteY4" fmla="*/ 1242508 h 2355925"/>
              <a:gd name="connsiteX0" fmla="*/ 32915 w 1114514"/>
              <a:gd name="connsiteY0" fmla="*/ 1242508 h 2355925"/>
              <a:gd name="connsiteX1" fmla="*/ 554661 w 1114514"/>
              <a:gd name="connsiteY1" fmla="*/ 0 h 2355925"/>
              <a:gd name="connsiteX2" fmla="*/ 1097923 w 1114514"/>
              <a:gd name="connsiteY2" fmla="*/ 1242508 h 2355925"/>
              <a:gd name="connsiteX3" fmla="*/ 565419 w 1114514"/>
              <a:gd name="connsiteY3" fmla="*/ 2355925 h 2355925"/>
              <a:gd name="connsiteX4" fmla="*/ 32915 w 1114514"/>
              <a:gd name="connsiteY4" fmla="*/ 1242508 h 2355925"/>
              <a:gd name="connsiteX0" fmla="*/ 32915 w 1114514"/>
              <a:gd name="connsiteY0" fmla="*/ 1242508 h 2355925"/>
              <a:gd name="connsiteX1" fmla="*/ 554661 w 1114514"/>
              <a:gd name="connsiteY1" fmla="*/ 0 h 2355925"/>
              <a:gd name="connsiteX2" fmla="*/ 1097923 w 1114514"/>
              <a:gd name="connsiteY2" fmla="*/ 1242508 h 2355925"/>
              <a:gd name="connsiteX3" fmla="*/ 565419 w 1114514"/>
              <a:gd name="connsiteY3" fmla="*/ 2355925 h 2355925"/>
              <a:gd name="connsiteX4" fmla="*/ 32915 w 1114514"/>
              <a:gd name="connsiteY4" fmla="*/ 1242508 h 2355925"/>
              <a:gd name="connsiteX0" fmla="*/ 32915 w 1153938"/>
              <a:gd name="connsiteY0" fmla="*/ 1242508 h 2355925"/>
              <a:gd name="connsiteX1" fmla="*/ 554661 w 1153938"/>
              <a:gd name="connsiteY1" fmla="*/ 0 h 2355925"/>
              <a:gd name="connsiteX2" fmla="*/ 1097923 w 1153938"/>
              <a:gd name="connsiteY2" fmla="*/ 1242508 h 2355925"/>
              <a:gd name="connsiteX3" fmla="*/ 565419 w 1153938"/>
              <a:gd name="connsiteY3" fmla="*/ 2355925 h 2355925"/>
              <a:gd name="connsiteX4" fmla="*/ 32915 w 1153938"/>
              <a:gd name="connsiteY4" fmla="*/ 1242508 h 2355925"/>
              <a:gd name="connsiteX0" fmla="*/ 11 w 1121034"/>
              <a:gd name="connsiteY0" fmla="*/ 1242508 h 2355925"/>
              <a:gd name="connsiteX1" fmla="*/ 521757 w 1121034"/>
              <a:gd name="connsiteY1" fmla="*/ 0 h 2355925"/>
              <a:gd name="connsiteX2" fmla="*/ 1065019 w 1121034"/>
              <a:gd name="connsiteY2" fmla="*/ 1242508 h 2355925"/>
              <a:gd name="connsiteX3" fmla="*/ 532515 w 1121034"/>
              <a:gd name="connsiteY3" fmla="*/ 2355925 h 2355925"/>
              <a:gd name="connsiteX4" fmla="*/ 11 w 1121034"/>
              <a:gd name="connsiteY4" fmla="*/ 1242508 h 235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34" h="2355925">
                <a:moveTo>
                  <a:pt x="11" y="1242508"/>
                </a:moveTo>
                <a:cubicBezTo>
                  <a:pt x="-1782" y="849854"/>
                  <a:pt x="227663" y="0"/>
                  <a:pt x="521757" y="0"/>
                </a:cubicBezTo>
                <a:cubicBezTo>
                  <a:pt x="815851" y="0"/>
                  <a:pt x="1161838" y="595313"/>
                  <a:pt x="1065019" y="1242508"/>
                </a:cubicBezTo>
                <a:cubicBezTo>
                  <a:pt x="1280172" y="1911219"/>
                  <a:pt x="826609" y="2355925"/>
                  <a:pt x="532515" y="2355925"/>
                </a:cubicBezTo>
                <a:cubicBezTo>
                  <a:pt x="238421" y="2355925"/>
                  <a:pt x="1804" y="1635162"/>
                  <a:pt x="11" y="1242508"/>
                </a:cubicBezTo>
                <a:close/>
              </a:path>
            </a:pathLst>
          </a:cu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gular Pentagon 21"/>
          <p:cNvSpPr/>
          <p:nvPr/>
        </p:nvSpPr>
        <p:spPr>
          <a:xfrm>
            <a:off x="7480809" y="2755883"/>
            <a:ext cx="2047408" cy="1839558"/>
          </a:xfrm>
          <a:prstGeom prst="pentagon">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137201" y="4528826"/>
            <a:ext cx="2143000" cy="1957029"/>
          </a:xfrm>
          <a:prstGeom prst="triangle">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37467" y="3084559"/>
            <a:ext cx="1622677" cy="1583727"/>
          </a:xfrm>
          <a:prstGeom prst="ellipse">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20282" y="4927002"/>
            <a:ext cx="1612135" cy="1569946"/>
          </a:xfrm>
          <a:prstGeom prst="rect">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1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2" grpId="0"/>
      <p:bldP spid="21" grpId="0" animBg="1"/>
      <p:bldP spid="13"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2452816" y="1226138"/>
            <a:ext cx="1035148" cy="925512"/>
          </a:xfrm>
          <a:custGeom>
            <a:avLst/>
            <a:gdLst>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96476 h 1192952"/>
              <a:gd name="connsiteX1" fmla="*/ 265101 w 1341954"/>
              <a:gd name="connsiteY1" fmla="*/ 66275 h 1192952"/>
              <a:gd name="connsiteX2" fmla="*/ 1076854 w 1341954"/>
              <a:gd name="connsiteY2" fmla="*/ 66275 h 1192952"/>
              <a:gd name="connsiteX3" fmla="*/ 1341954 w 1341954"/>
              <a:gd name="connsiteY3" fmla="*/ 596476 h 1192952"/>
              <a:gd name="connsiteX4" fmla="*/ 1076854 w 1341954"/>
              <a:gd name="connsiteY4" fmla="*/ 1126677 h 1192952"/>
              <a:gd name="connsiteX5" fmla="*/ 265101 w 1341954"/>
              <a:gd name="connsiteY5" fmla="*/ 1126677 h 1192952"/>
              <a:gd name="connsiteX6" fmla="*/ 0 w 1341954"/>
              <a:gd name="connsiteY6" fmla="*/ 596476 h 119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954" h="1192952">
                <a:moveTo>
                  <a:pt x="0" y="596476"/>
                </a:moveTo>
                <a:lnTo>
                  <a:pt x="265101" y="66275"/>
                </a:lnTo>
                <a:cubicBezTo>
                  <a:pt x="444577" y="-22092"/>
                  <a:pt x="897379" y="-22092"/>
                  <a:pt x="1076854" y="66275"/>
                </a:cubicBezTo>
                <a:cubicBezTo>
                  <a:pt x="1256329" y="154642"/>
                  <a:pt x="1341954" y="419742"/>
                  <a:pt x="1341954" y="596476"/>
                </a:cubicBezTo>
                <a:lnTo>
                  <a:pt x="1076854" y="1126677"/>
                </a:lnTo>
                <a:cubicBezTo>
                  <a:pt x="897379" y="1215044"/>
                  <a:pt x="444577" y="1215044"/>
                  <a:pt x="265101" y="1126677"/>
                </a:cubicBezTo>
                <a:cubicBezTo>
                  <a:pt x="85625" y="1038310"/>
                  <a:pt x="0" y="773210"/>
                  <a:pt x="0" y="596476"/>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2</a:t>
            </a:r>
          </a:p>
        </p:txBody>
      </p:sp>
      <p:sp>
        <p:nvSpPr>
          <p:cNvPr id="11" name="TextBox 10">
            <a:extLst>
              <a:ext uri="{FF2B5EF4-FFF2-40B4-BE49-F238E27FC236}">
                <a16:creationId xmlns:a16="http://schemas.microsoft.com/office/drawing/2014/main" id="{F47EDC76-93E4-69B2-B3EB-FFBB9F9285CB}"/>
              </a:ext>
            </a:extLst>
          </p:cNvPr>
          <p:cNvSpPr txBox="1"/>
          <p:nvPr/>
        </p:nvSpPr>
        <p:spPr>
          <a:xfrm>
            <a:off x="3642834" y="1593814"/>
            <a:ext cx="4451121"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Viết số hoặc vẽ, dán hình lên thẻ</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108791" y="726841"/>
            <a:ext cx="5870389"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LÀM </a:t>
            </a:r>
            <a:r>
              <a:rPr lang="vi-VN" altLang="zh-CN" sz="3200" b="1">
                <a:solidFill>
                  <a:srgbClr val="0070C0"/>
                </a:solidFill>
                <a:latin typeface="Roboto Black" panose="02000000000000000000" pitchFamily="2" charset="0"/>
                <a:ea typeface="Roboto Black"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endParaRPr>
          </a:p>
        </p:txBody>
      </p:sp>
      <p:sp>
        <p:nvSpPr>
          <p:cNvPr id="21" name="Freeform 20"/>
          <p:cNvSpPr/>
          <p:nvPr/>
        </p:nvSpPr>
        <p:spPr>
          <a:xfrm>
            <a:off x="810616" y="2997668"/>
            <a:ext cx="2961676" cy="1874184"/>
          </a:xfrm>
          <a:custGeom>
            <a:avLst/>
            <a:gdLst>
              <a:gd name="connsiteX0" fmla="*/ 1546571 w 4420762"/>
              <a:gd name="connsiteY0" fmla="*/ 0 h 2884364"/>
              <a:gd name="connsiteX1" fmla="*/ 2048799 w 4420762"/>
              <a:gd name="connsiteY1" fmla="*/ 153409 h 2884364"/>
              <a:gd name="connsiteX2" fmla="*/ 2169880 w 4420762"/>
              <a:gd name="connsiteY2" fmla="*/ 253310 h 2884364"/>
              <a:gd name="connsiteX3" fmla="*/ 2241291 w 4420762"/>
              <a:gd name="connsiteY3" fmla="*/ 194390 h 2884364"/>
              <a:gd name="connsiteX4" fmla="*/ 2743519 w 4420762"/>
              <a:gd name="connsiteY4" fmla="*/ 40981 h 2884364"/>
              <a:gd name="connsiteX5" fmla="*/ 3571193 w 4420762"/>
              <a:gd name="connsiteY5" fmla="*/ 589600 h 2884364"/>
              <a:gd name="connsiteX6" fmla="*/ 3617489 w 4420762"/>
              <a:gd name="connsiteY6" fmla="*/ 738740 h 2884364"/>
              <a:gd name="connsiteX7" fmla="*/ 3703530 w 4420762"/>
              <a:gd name="connsiteY7" fmla="*/ 751872 h 2884364"/>
              <a:gd name="connsiteX8" fmla="*/ 4420762 w 4420762"/>
              <a:gd name="connsiteY8" fmla="*/ 1631886 h 2884364"/>
              <a:gd name="connsiteX9" fmla="*/ 3522498 w 4420762"/>
              <a:gd name="connsiteY9" fmla="*/ 2530150 h 2884364"/>
              <a:gd name="connsiteX10" fmla="*/ 3457577 w 4420762"/>
              <a:gd name="connsiteY10" fmla="*/ 2525238 h 2884364"/>
              <a:gd name="connsiteX11" fmla="*/ 3443812 w 4420762"/>
              <a:gd name="connsiteY11" fmla="*/ 2550599 h 2884364"/>
              <a:gd name="connsiteX12" fmla="*/ 2921968 w 4420762"/>
              <a:gd name="connsiteY12" fmla="*/ 2828061 h 2884364"/>
              <a:gd name="connsiteX13" fmla="*/ 2476970 w 4420762"/>
              <a:gd name="connsiteY13" fmla="*/ 2643737 h 2884364"/>
              <a:gd name="connsiteX14" fmla="*/ 2466955 w 4420762"/>
              <a:gd name="connsiteY14" fmla="*/ 2631598 h 2884364"/>
              <a:gd name="connsiteX15" fmla="*/ 2346533 w 4420762"/>
              <a:gd name="connsiteY15" fmla="*/ 2730955 h 2884364"/>
              <a:gd name="connsiteX16" fmla="*/ 1844305 w 4420762"/>
              <a:gd name="connsiteY16" fmla="*/ 2884364 h 2884364"/>
              <a:gd name="connsiteX17" fmla="*/ 946041 w 4420762"/>
              <a:gd name="connsiteY17" fmla="*/ 1986100 h 2884364"/>
              <a:gd name="connsiteX18" fmla="*/ 964291 w 4420762"/>
              <a:gd name="connsiteY18" fmla="*/ 1805069 h 2884364"/>
              <a:gd name="connsiteX19" fmla="*/ 969510 w 4420762"/>
              <a:gd name="connsiteY19" fmla="*/ 1788254 h 2884364"/>
              <a:gd name="connsiteX20" fmla="*/ 925937 w 4420762"/>
              <a:gd name="connsiteY20" fmla="*/ 1805422 h 2884364"/>
              <a:gd name="connsiteX21" fmla="*/ 713703 w 4420762"/>
              <a:gd name="connsiteY21" fmla="*/ 1837509 h 2884364"/>
              <a:gd name="connsiteX22" fmla="*/ 0 w 4420762"/>
              <a:gd name="connsiteY22" fmla="*/ 1123806 h 2884364"/>
              <a:gd name="connsiteX23" fmla="*/ 713703 w 4420762"/>
              <a:gd name="connsiteY23" fmla="*/ 410103 h 2884364"/>
              <a:gd name="connsiteX24" fmla="*/ 789911 w 4420762"/>
              <a:gd name="connsiteY24" fmla="*/ 417786 h 2884364"/>
              <a:gd name="connsiteX25" fmla="*/ 801717 w 4420762"/>
              <a:gd name="connsiteY25" fmla="*/ 396036 h 2884364"/>
              <a:gd name="connsiteX26" fmla="*/ 1546571 w 4420762"/>
              <a:gd name="connsiteY26" fmla="*/ 0 h 288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0762" h="2884364">
                <a:moveTo>
                  <a:pt x="1546571" y="0"/>
                </a:moveTo>
                <a:cubicBezTo>
                  <a:pt x="1732608" y="0"/>
                  <a:pt x="1905436" y="56554"/>
                  <a:pt x="2048799" y="153409"/>
                </a:cubicBezTo>
                <a:lnTo>
                  <a:pt x="2169880" y="253310"/>
                </a:lnTo>
                <a:lnTo>
                  <a:pt x="2241291" y="194390"/>
                </a:lnTo>
                <a:cubicBezTo>
                  <a:pt x="2384655" y="97535"/>
                  <a:pt x="2557482" y="40981"/>
                  <a:pt x="2743519" y="40981"/>
                </a:cubicBezTo>
                <a:cubicBezTo>
                  <a:pt x="3115593" y="40981"/>
                  <a:pt x="3434829" y="267199"/>
                  <a:pt x="3571193" y="589600"/>
                </a:cubicBezTo>
                <a:lnTo>
                  <a:pt x="3617489" y="738740"/>
                </a:lnTo>
                <a:lnTo>
                  <a:pt x="3703530" y="751872"/>
                </a:lnTo>
                <a:cubicBezTo>
                  <a:pt x="4112854" y="835631"/>
                  <a:pt x="4420762" y="1197801"/>
                  <a:pt x="4420762" y="1631886"/>
                </a:cubicBezTo>
                <a:cubicBezTo>
                  <a:pt x="4420762" y="2127984"/>
                  <a:pt x="4018596" y="2530150"/>
                  <a:pt x="3522498" y="2530150"/>
                </a:cubicBezTo>
                <a:lnTo>
                  <a:pt x="3457577" y="2525238"/>
                </a:lnTo>
                <a:lnTo>
                  <a:pt x="3443812" y="2550599"/>
                </a:lnTo>
                <a:cubicBezTo>
                  <a:pt x="3330718" y="2718000"/>
                  <a:pt x="3139196" y="2828061"/>
                  <a:pt x="2921968" y="2828061"/>
                </a:cubicBezTo>
                <a:cubicBezTo>
                  <a:pt x="2748186" y="2828061"/>
                  <a:pt x="2590855" y="2757622"/>
                  <a:pt x="2476970" y="2643737"/>
                </a:cubicBezTo>
                <a:lnTo>
                  <a:pt x="2466955" y="2631598"/>
                </a:lnTo>
                <a:lnTo>
                  <a:pt x="2346533" y="2730955"/>
                </a:lnTo>
                <a:cubicBezTo>
                  <a:pt x="2203170" y="2827810"/>
                  <a:pt x="2030342" y="2884364"/>
                  <a:pt x="1844305" y="2884364"/>
                </a:cubicBezTo>
                <a:cubicBezTo>
                  <a:pt x="1348207" y="2884364"/>
                  <a:pt x="946041" y="2482198"/>
                  <a:pt x="946041" y="1986100"/>
                </a:cubicBezTo>
                <a:cubicBezTo>
                  <a:pt x="946041" y="1924088"/>
                  <a:pt x="952325" y="1863543"/>
                  <a:pt x="964291" y="1805069"/>
                </a:cubicBezTo>
                <a:lnTo>
                  <a:pt x="969510" y="1788254"/>
                </a:lnTo>
                <a:lnTo>
                  <a:pt x="925937" y="1805422"/>
                </a:lnTo>
                <a:cubicBezTo>
                  <a:pt x="858892" y="1826276"/>
                  <a:pt x="787610" y="1837509"/>
                  <a:pt x="713703" y="1837509"/>
                </a:cubicBezTo>
                <a:cubicBezTo>
                  <a:pt x="319536" y="1837509"/>
                  <a:pt x="0" y="1517973"/>
                  <a:pt x="0" y="1123806"/>
                </a:cubicBezTo>
                <a:cubicBezTo>
                  <a:pt x="0" y="729639"/>
                  <a:pt x="319536" y="410103"/>
                  <a:pt x="713703" y="410103"/>
                </a:cubicBezTo>
                <a:lnTo>
                  <a:pt x="789911" y="417786"/>
                </a:lnTo>
                <a:lnTo>
                  <a:pt x="801717" y="396036"/>
                </a:lnTo>
                <a:cubicBezTo>
                  <a:pt x="963141" y="157096"/>
                  <a:pt x="1236510" y="0"/>
                  <a:pt x="1546571" y="0"/>
                </a:cubicBezTo>
                <a:close/>
              </a:path>
            </a:pathLst>
          </a:custGeom>
          <a:solidFill>
            <a:srgbClr val="F0EF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solidFill>
                  <a:srgbClr val="7030A0"/>
                </a:solidFill>
                <a:latin typeface="Cooper Std Black" panose="0208090304030B020404" pitchFamily="18" charset="0"/>
                <a:ea typeface="Roboto Black" panose="02000000000000000000" pitchFamily="2" charset="0"/>
              </a:rPr>
              <a:t>2</a:t>
            </a:r>
          </a:p>
        </p:txBody>
      </p:sp>
      <p:sp>
        <p:nvSpPr>
          <p:cNvPr id="13" name="Oval 12"/>
          <p:cNvSpPr/>
          <p:nvPr/>
        </p:nvSpPr>
        <p:spPr>
          <a:xfrm>
            <a:off x="9391697" y="3807895"/>
            <a:ext cx="1121034" cy="2355925"/>
          </a:xfrm>
          <a:custGeom>
            <a:avLst/>
            <a:gdLst>
              <a:gd name="connsiteX0" fmla="*/ 0 w 1065007"/>
              <a:gd name="connsiteY0" fmla="*/ 1113417 h 2226833"/>
              <a:gd name="connsiteX1" fmla="*/ 532504 w 1065007"/>
              <a:gd name="connsiteY1" fmla="*/ 0 h 2226833"/>
              <a:gd name="connsiteX2" fmla="*/ 1065008 w 1065007"/>
              <a:gd name="connsiteY2" fmla="*/ 1113417 h 2226833"/>
              <a:gd name="connsiteX3" fmla="*/ 532504 w 1065007"/>
              <a:gd name="connsiteY3" fmla="*/ 2226834 h 2226833"/>
              <a:gd name="connsiteX4" fmla="*/ 0 w 1065007"/>
              <a:gd name="connsiteY4" fmla="*/ 1113417 h 2226833"/>
              <a:gd name="connsiteX0" fmla="*/ 0 w 1082016"/>
              <a:gd name="connsiteY0" fmla="*/ 1113417 h 2226834"/>
              <a:gd name="connsiteX1" fmla="*/ 532504 w 1082016"/>
              <a:gd name="connsiteY1" fmla="*/ 0 h 2226834"/>
              <a:gd name="connsiteX2" fmla="*/ 1065008 w 1082016"/>
              <a:gd name="connsiteY2" fmla="*/ 1113417 h 2226834"/>
              <a:gd name="connsiteX3" fmla="*/ 532504 w 1082016"/>
              <a:gd name="connsiteY3" fmla="*/ 2226834 h 2226834"/>
              <a:gd name="connsiteX4" fmla="*/ 0 w 1082016"/>
              <a:gd name="connsiteY4" fmla="*/ 1113417 h 2226834"/>
              <a:gd name="connsiteX0" fmla="*/ 10 w 1081609"/>
              <a:gd name="connsiteY0" fmla="*/ 1242508 h 2355925"/>
              <a:gd name="connsiteX1" fmla="*/ 521756 w 1081609"/>
              <a:gd name="connsiteY1" fmla="*/ 0 h 2355925"/>
              <a:gd name="connsiteX2" fmla="*/ 1065018 w 1081609"/>
              <a:gd name="connsiteY2" fmla="*/ 1242508 h 2355925"/>
              <a:gd name="connsiteX3" fmla="*/ 532514 w 1081609"/>
              <a:gd name="connsiteY3" fmla="*/ 2355925 h 2355925"/>
              <a:gd name="connsiteX4" fmla="*/ 10 w 1081609"/>
              <a:gd name="connsiteY4" fmla="*/ 1242508 h 2355925"/>
              <a:gd name="connsiteX0" fmla="*/ 32915 w 1114514"/>
              <a:gd name="connsiteY0" fmla="*/ 1242508 h 2355925"/>
              <a:gd name="connsiteX1" fmla="*/ 554661 w 1114514"/>
              <a:gd name="connsiteY1" fmla="*/ 0 h 2355925"/>
              <a:gd name="connsiteX2" fmla="*/ 1097923 w 1114514"/>
              <a:gd name="connsiteY2" fmla="*/ 1242508 h 2355925"/>
              <a:gd name="connsiteX3" fmla="*/ 565419 w 1114514"/>
              <a:gd name="connsiteY3" fmla="*/ 2355925 h 2355925"/>
              <a:gd name="connsiteX4" fmla="*/ 32915 w 1114514"/>
              <a:gd name="connsiteY4" fmla="*/ 1242508 h 2355925"/>
              <a:gd name="connsiteX0" fmla="*/ 32915 w 1114514"/>
              <a:gd name="connsiteY0" fmla="*/ 1242508 h 2355925"/>
              <a:gd name="connsiteX1" fmla="*/ 554661 w 1114514"/>
              <a:gd name="connsiteY1" fmla="*/ 0 h 2355925"/>
              <a:gd name="connsiteX2" fmla="*/ 1097923 w 1114514"/>
              <a:gd name="connsiteY2" fmla="*/ 1242508 h 2355925"/>
              <a:gd name="connsiteX3" fmla="*/ 565419 w 1114514"/>
              <a:gd name="connsiteY3" fmla="*/ 2355925 h 2355925"/>
              <a:gd name="connsiteX4" fmla="*/ 32915 w 1114514"/>
              <a:gd name="connsiteY4" fmla="*/ 1242508 h 2355925"/>
              <a:gd name="connsiteX0" fmla="*/ 32915 w 1153938"/>
              <a:gd name="connsiteY0" fmla="*/ 1242508 h 2355925"/>
              <a:gd name="connsiteX1" fmla="*/ 554661 w 1153938"/>
              <a:gd name="connsiteY1" fmla="*/ 0 h 2355925"/>
              <a:gd name="connsiteX2" fmla="*/ 1097923 w 1153938"/>
              <a:gd name="connsiteY2" fmla="*/ 1242508 h 2355925"/>
              <a:gd name="connsiteX3" fmla="*/ 565419 w 1153938"/>
              <a:gd name="connsiteY3" fmla="*/ 2355925 h 2355925"/>
              <a:gd name="connsiteX4" fmla="*/ 32915 w 1153938"/>
              <a:gd name="connsiteY4" fmla="*/ 1242508 h 2355925"/>
              <a:gd name="connsiteX0" fmla="*/ 11 w 1121034"/>
              <a:gd name="connsiteY0" fmla="*/ 1242508 h 2355925"/>
              <a:gd name="connsiteX1" fmla="*/ 521757 w 1121034"/>
              <a:gd name="connsiteY1" fmla="*/ 0 h 2355925"/>
              <a:gd name="connsiteX2" fmla="*/ 1065019 w 1121034"/>
              <a:gd name="connsiteY2" fmla="*/ 1242508 h 2355925"/>
              <a:gd name="connsiteX3" fmla="*/ 532515 w 1121034"/>
              <a:gd name="connsiteY3" fmla="*/ 2355925 h 2355925"/>
              <a:gd name="connsiteX4" fmla="*/ 11 w 1121034"/>
              <a:gd name="connsiteY4" fmla="*/ 1242508 h 235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34" h="2355925">
                <a:moveTo>
                  <a:pt x="11" y="1242508"/>
                </a:moveTo>
                <a:cubicBezTo>
                  <a:pt x="-1782" y="849854"/>
                  <a:pt x="227663" y="0"/>
                  <a:pt x="521757" y="0"/>
                </a:cubicBezTo>
                <a:cubicBezTo>
                  <a:pt x="815851" y="0"/>
                  <a:pt x="1161838" y="595313"/>
                  <a:pt x="1065019" y="1242508"/>
                </a:cubicBezTo>
                <a:cubicBezTo>
                  <a:pt x="1280172" y="1911219"/>
                  <a:pt x="826609" y="2355925"/>
                  <a:pt x="532515" y="2355925"/>
                </a:cubicBezTo>
                <a:cubicBezTo>
                  <a:pt x="238421" y="2355925"/>
                  <a:pt x="1804" y="1635162"/>
                  <a:pt x="11" y="1242508"/>
                </a:cubicBezTo>
                <a:close/>
              </a:path>
            </a:pathLst>
          </a:cu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gular Pentagon 21"/>
          <p:cNvSpPr/>
          <p:nvPr/>
        </p:nvSpPr>
        <p:spPr>
          <a:xfrm>
            <a:off x="7319447" y="2433848"/>
            <a:ext cx="2047408" cy="1839558"/>
          </a:xfrm>
          <a:prstGeom prst="pentagon">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975839" y="4206791"/>
            <a:ext cx="2143000" cy="1957029"/>
          </a:xfrm>
          <a:prstGeom prst="triangle">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23912" y="2740014"/>
            <a:ext cx="1622677" cy="1583727"/>
          </a:xfrm>
          <a:prstGeom prst="ellipse">
            <a:avLst/>
          </a:prstGeom>
          <a:solidFill>
            <a:srgbClr val="F0E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58920" y="4604967"/>
            <a:ext cx="1612135" cy="1569946"/>
          </a:xfrm>
          <a:prstGeom prst="rect">
            <a:avLst/>
          </a:prstGeom>
          <a:solidFill>
            <a:srgbClr val="F0EF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solidFill>
                  <a:srgbClr val="7030A0"/>
                </a:solidFill>
                <a:latin typeface="Cooper Std Black" panose="0208090304030B020404" pitchFamily="18" charset="0"/>
                <a:ea typeface="Roboto Black" panose="02000000000000000000" pitchFamily="2" charset="0"/>
              </a:rPr>
              <a:t>10</a:t>
            </a:r>
          </a:p>
        </p:txBody>
      </p:sp>
      <p:grpSp>
        <p:nvGrpSpPr>
          <p:cNvPr id="4" name="Group 3"/>
          <p:cNvGrpSpPr/>
          <p:nvPr/>
        </p:nvGrpSpPr>
        <p:grpSpPr>
          <a:xfrm>
            <a:off x="9751802" y="4168019"/>
            <a:ext cx="400824" cy="378481"/>
            <a:chOff x="1184708" y="643495"/>
            <a:chExt cx="578864" cy="546596"/>
          </a:xfrm>
        </p:grpSpPr>
        <p:sp>
          <p:nvSpPr>
            <p:cNvPr id="3" name="Oval 2"/>
            <p:cNvSpPr/>
            <p:nvPr/>
          </p:nvSpPr>
          <p:spPr>
            <a:xfrm>
              <a:off x="1407076" y="643495"/>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95314" y="783330"/>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88422" y="919024"/>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94035" y="860612"/>
              <a:ext cx="268258" cy="2941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4708" y="700423"/>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35348" y="777026"/>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751802" y="4806824"/>
            <a:ext cx="400824" cy="378481"/>
            <a:chOff x="1184708" y="643495"/>
            <a:chExt cx="578864" cy="546596"/>
          </a:xfrm>
        </p:grpSpPr>
        <p:sp>
          <p:nvSpPr>
            <p:cNvPr id="26" name="Oval 25"/>
            <p:cNvSpPr/>
            <p:nvPr/>
          </p:nvSpPr>
          <p:spPr>
            <a:xfrm>
              <a:off x="1407076" y="643495"/>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95314" y="783330"/>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88422" y="919024"/>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94035" y="860612"/>
              <a:ext cx="268258" cy="2941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84708" y="700423"/>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35348" y="777026"/>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9785323" y="5393938"/>
            <a:ext cx="400824" cy="378481"/>
            <a:chOff x="1184708" y="643495"/>
            <a:chExt cx="578864" cy="546596"/>
          </a:xfrm>
        </p:grpSpPr>
        <p:sp>
          <p:nvSpPr>
            <p:cNvPr id="33" name="Oval 32"/>
            <p:cNvSpPr/>
            <p:nvPr/>
          </p:nvSpPr>
          <p:spPr>
            <a:xfrm>
              <a:off x="1407076" y="643495"/>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95314" y="783330"/>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388422" y="919024"/>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94035" y="860612"/>
              <a:ext cx="268258" cy="2941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184708" y="700423"/>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335348" y="777026"/>
              <a:ext cx="268258" cy="271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5-Point Star 4"/>
          <p:cNvSpPr/>
          <p:nvPr/>
        </p:nvSpPr>
        <p:spPr>
          <a:xfrm>
            <a:off x="6829098" y="4666726"/>
            <a:ext cx="402277" cy="46511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741658" y="5232872"/>
            <a:ext cx="616164" cy="52217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6310788" y="5552115"/>
            <a:ext cx="402277" cy="46511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7317082" y="5580247"/>
            <a:ext cx="402277" cy="46511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47768" y="2864573"/>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540207" y="3285902"/>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95551" y="3825487"/>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68982" y="3877594"/>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29786" y="3504361"/>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616794" y="3056309"/>
            <a:ext cx="333652" cy="3336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910041" y="2864573"/>
            <a:ext cx="425261" cy="489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8504902" y="3145434"/>
            <a:ext cx="425261" cy="489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994841" y="3593486"/>
            <a:ext cx="425261" cy="489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par>
                                <p:cTn id="33" presetID="22"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2" presetClass="entr" presetSubtype="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par>
                                <p:cTn id="39" presetID="22" presetClass="entr" presetSubtype="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up)">
                                      <p:cBhvr>
                                        <p:cTn id="65" dur="500"/>
                                        <p:tgtEl>
                                          <p:spTgt spid="4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up)">
                                      <p:cBhvr>
                                        <p:cTn id="77" dur="500"/>
                                        <p:tgtEl>
                                          <p:spTgt spid="47"/>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up)">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21" grpId="0" animBg="1"/>
      <p:bldP spid="13" grpId="0" animBg="1"/>
      <p:bldP spid="22" grpId="0" animBg="1"/>
      <p:bldP spid="23" grpId="0" animBg="1"/>
      <p:bldP spid="24" grpId="0" animBg="1"/>
      <p:bldP spid="25" grpId="0" animBg="1"/>
      <p:bldP spid="5" grpId="0" animBg="1"/>
      <p:bldP spid="39" grpId="0" animBg="1"/>
      <p:bldP spid="40" grpId="0" animBg="1"/>
      <p:bldP spid="41" grpId="0" animBg="1"/>
      <p:bldP spid="8" grpId="0" animBg="1"/>
      <p:bldP spid="42" grpId="0" animBg="1"/>
      <p:bldP spid="43" grpId="0" animBg="1"/>
      <p:bldP spid="44" grpId="0" animBg="1"/>
      <p:bldP spid="45" grpId="0" animBg="1"/>
      <p:bldP spid="46" grpId="0" animBg="1"/>
      <p:bldP spid="9" grpId="0" animBg="1"/>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2452816" y="1226138"/>
            <a:ext cx="1035148" cy="925512"/>
          </a:xfrm>
          <a:custGeom>
            <a:avLst/>
            <a:gdLst>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060402"/>
              <a:gd name="connsiteX1" fmla="*/ 265101 w 1341954"/>
              <a:gd name="connsiteY1" fmla="*/ 0 h 1060402"/>
              <a:gd name="connsiteX2" fmla="*/ 1076854 w 1341954"/>
              <a:gd name="connsiteY2" fmla="*/ 0 h 1060402"/>
              <a:gd name="connsiteX3" fmla="*/ 1341954 w 1341954"/>
              <a:gd name="connsiteY3" fmla="*/ 530201 h 1060402"/>
              <a:gd name="connsiteX4" fmla="*/ 1076854 w 1341954"/>
              <a:gd name="connsiteY4" fmla="*/ 1060402 h 1060402"/>
              <a:gd name="connsiteX5" fmla="*/ 265101 w 1341954"/>
              <a:gd name="connsiteY5" fmla="*/ 1060402 h 1060402"/>
              <a:gd name="connsiteX6" fmla="*/ 0 w 1341954"/>
              <a:gd name="connsiteY6" fmla="*/ 530201 h 1060402"/>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30201 h 1126677"/>
              <a:gd name="connsiteX1" fmla="*/ 265101 w 1341954"/>
              <a:gd name="connsiteY1" fmla="*/ 0 h 1126677"/>
              <a:gd name="connsiteX2" fmla="*/ 1076854 w 1341954"/>
              <a:gd name="connsiteY2" fmla="*/ 0 h 1126677"/>
              <a:gd name="connsiteX3" fmla="*/ 1341954 w 1341954"/>
              <a:gd name="connsiteY3" fmla="*/ 530201 h 1126677"/>
              <a:gd name="connsiteX4" fmla="*/ 1076854 w 1341954"/>
              <a:gd name="connsiteY4" fmla="*/ 1060402 h 1126677"/>
              <a:gd name="connsiteX5" fmla="*/ 265101 w 1341954"/>
              <a:gd name="connsiteY5" fmla="*/ 1060402 h 1126677"/>
              <a:gd name="connsiteX6" fmla="*/ 0 w 1341954"/>
              <a:gd name="connsiteY6" fmla="*/ 530201 h 1126677"/>
              <a:gd name="connsiteX0" fmla="*/ 0 w 1341954"/>
              <a:gd name="connsiteY0" fmla="*/ 596476 h 1192952"/>
              <a:gd name="connsiteX1" fmla="*/ 265101 w 1341954"/>
              <a:gd name="connsiteY1" fmla="*/ 66275 h 1192952"/>
              <a:gd name="connsiteX2" fmla="*/ 1076854 w 1341954"/>
              <a:gd name="connsiteY2" fmla="*/ 66275 h 1192952"/>
              <a:gd name="connsiteX3" fmla="*/ 1341954 w 1341954"/>
              <a:gd name="connsiteY3" fmla="*/ 596476 h 1192952"/>
              <a:gd name="connsiteX4" fmla="*/ 1076854 w 1341954"/>
              <a:gd name="connsiteY4" fmla="*/ 1126677 h 1192952"/>
              <a:gd name="connsiteX5" fmla="*/ 265101 w 1341954"/>
              <a:gd name="connsiteY5" fmla="*/ 1126677 h 1192952"/>
              <a:gd name="connsiteX6" fmla="*/ 0 w 1341954"/>
              <a:gd name="connsiteY6" fmla="*/ 596476 h 119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954" h="1192952">
                <a:moveTo>
                  <a:pt x="0" y="596476"/>
                </a:moveTo>
                <a:lnTo>
                  <a:pt x="265101" y="66275"/>
                </a:lnTo>
                <a:cubicBezTo>
                  <a:pt x="444577" y="-22092"/>
                  <a:pt x="897379" y="-22092"/>
                  <a:pt x="1076854" y="66275"/>
                </a:cubicBezTo>
                <a:cubicBezTo>
                  <a:pt x="1256329" y="154642"/>
                  <a:pt x="1341954" y="419742"/>
                  <a:pt x="1341954" y="596476"/>
                </a:cubicBezTo>
                <a:lnTo>
                  <a:pt x="1076854" y="1126677"/>
                </a:lnTo>
                <a:cubicBezTo>
                  <a:pt x="897379" y="1215044"/>
                  <a:pt x="444577" y="1215044"/>
                  <a:pt x="265101" y="1126677"/>
                </a:cubicBezTo>
                <a:cubicBezTo>
                  <a:pt x="85625" y="1038310"/>
                  <a:pt x="0" y="773210"/>
                  <a:pt x="0" y="596476"/>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3</a:t>
            </a:r>
          </a:p>
        </p:txBody>
      </p:sp>
      <p:sp>
        <p:nvSpPr>
          <p:cNvPr id="11" name="TextBox 10">
            <a:extLst>
              <a:ext uri="{FF2B5EF4-FFF2-40B4-BE49-F238E27FC236}">
                <a16:creationId xmlns:a16="http://schemas.microsoft.com/office/drawing/2014/main" id="{F47EDC76-93E4-69B2-B3EB-FFBB9F9285CB}"/>
              </a:ext>
            </a:extLst>
          </p:cNvPr>
          <p:cNvSpPr txBox="1"/>
          <p:nvPr/>
        </p:nvSpPr>
        <p:spPr>
          <a:xfrm>
            <a:off x="3642834" y="1593814"/>
            <a:ext cx="4451121"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Trang trí hoàn thiện thẻ</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108791" y="726841"/>
            <a:ext cx="5870389"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LÀM </a:t>
            </a:r>
            <a:r>
              <a:rPr lang="vi-VN" altLang="zh-CN" sz="3200" b="1">
                <a:solidFill>
                  <a:srgbClr val="0070C0"/>
                </a:solidFill>
                <a:latin typeface="Roboto Black" panose="02000000000000000000" pitchFamily="2" charset="0"/>
                <a:ea typeface="Roboto Black" panose="02000000000000000000" pitchFamily="2" charset="0"/>
              </a:rPr>
              <a:t>THẺ HỌC TOÁN</a:t>
            </a:r>
            <a:endParaRPr kumimoji="0" lang="vi-VN" altLang="zh-CN"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endParaRPr>
          </a:p>
        </p:txBody>
      </p:sp>
      <p:pic>
        <p:nvPicPr>
          <p:cNvPr id="6" name="Picture 5"/>
          <p:cNvPicPr>
            <a:picLocks noChangeAspect="1"/>
          </p:cNvPicPr>
          <p:nvPr/>
        </p:nvPicPr>
        <p:blipFill>
          <a:blip r:embed="rId3"/>
          <a:stretch>
            <a:fillRect/>
          </a:stretch>
        </p:blipFill>
        <p:spPr>
          <a:xfrm>
            <a:off x="3487964" y="2245344"/>
            <a:ext cx="5476875" cy="38481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13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375760" y="1574433"/>
            <a:ext cx="4104471" cy="4674741"/>
          </a:xfrm>
          <a:prstGeom prst="roundRect">
            <a:avLst/>
          </a:pr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6551404" y="1574434"/>
            <a:ext cx="4104471" cy="4674741"/>
          </a:xfrm>
          <a:prstGeom prst="roundRect">
            <a:avLst/>
          </a:pr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2345074" y="363999"/>
            <a:ext cx="67483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KIỂM TRA VÀ ĐIỀU CHỈNH </a:t>
            </a:r>
          </a:p>
        </p:txBody>
      </p:sp>
      <p:sp>
        <p:nvSpPr>
          <p:cNvPr id="4" name="TextBox 3">
            <a:extLst>
              <a:ext uri="{FF2B5EF4-FFF2-40B4-BE49-F238E27FC236}">
                <a16:creationId xmlns:a16="http://schemas.microsoft.com/office/drawing/2014/main" id="{3050298F-436E-3C34-55F8-7C8982CABA69}"/>
              </a:ext>
            </a:extLst>
          </p:cNvPr>
          <p:cNvSpPr txBox="1"/>
          <p:nvPr/>
        </p:nvSpPr>
        <p:spPr>
          <a:xfrm>
            <a:off x="6897035" y="1770669"/>
            <a:ext cx="3635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TIÊU CHÍ SẢN PHẨM</a:t>
            </a:r>
            <a:endParaRPr kumimoji="0" lang="en-US" altLang="zh-CN" sz="2400" b="1"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43953" y="1770669"/>
            <a:ext cx="2657145" cy="3542861"/>
          </a:xfrm>
          <a:prstGeom prst="rect">
            <a:avLst/>
          </a:prstGeom>
          <a:ln>
            <a:noFill/>
          </a:ln>
          <a:effectLst>
            <a:outerShdw blurRad="190500" algn="tl" rotWithShape="0">
              <a:srgbClr val="000000">
                <a:alpha val="70000"/>
              </a:srgbClr>
            </a:outerShdw>
          </a:effectLst>
        </p:spPr>
      </p:pic>
      <p:sp>
        <p:nvSpPr>
          <p:cNvPr id="20" name="TextBox 19"/>
          <p:cNvSpPr txBox="1"/>
          <p:nvPr/>
        </p:nvSpPr>
        <p:spPr>
          <a:xfrm>
            <a:off x="1684056" y="5537935"/>
            <a:ext cx="33523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Thẻ học</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toán</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6687166" y="2755665"/>
            <a:ext cx="3968709"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Làm được ít nhất 5 thẻ ghi số hoặc 5 thẻ vẽ hình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6687166" y="3718765"/>
            <a:ext cx="3805230"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Số trên thẻ viết đúng, to, rõ ràng.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Hình vẽ dễ đếm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6797300" y="4851865"/>
            <a:ext cx="3584962"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Sản phẩm đẹp, sáng tạo</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8878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4" grpId="0"/>
      <p:bldP spid="20" grpId="0"/>
      <p:bldP spid="10"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097984" y="235090"/>
            <a:ext cx="67483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TRÒ CHƠI “AI NHIỀU</a:t>
            </a:r>
            <a:r>
              <a:rPr kumimoji="0" lang="it-IT" altLang="zh-CN" sz="3200" b="1" i="0" u="none" strike="noStrike" kern="1200" cap="none" spc="0" normalizeH="0" noProof="0">
                <a:ln>
                  <a:noFill/>
                </a:ln>
                <a:solidFill>
                  <a:srgbClr val="0070C0"/>
                </a:solidFill>
                <a:effectLst/>
                <a:uLnTx/>
                <a:uFillTx/>
                <a:latin typeface="Roboto" panose="02000000000000000000" pitchFamily="2" charset="0"/>
                <a:ea typeface="Roboto" panose="02000000000000000000" pitchFamily="2" charset="0"/>
                <a:cs typeface="+mn-cs"/>
              </a:rPr>
              <a:t> THẺ HƠN</a:t>
            </a:r>
            <a:r>
              <a:rPr kumimoji="0" lang="it-IT"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a:t>
            </a:r>
            <a:endParaRPr kumimoji="0" lang="vi-VN" altLang="zh-CN" sz="3200" b="1"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endParaRPr>
          </a:p>
        </p:txBody>
      </p:sp>
      <p:sp>
        <p:nvSpPr>
          <p:cNvPr id="5" name="TextBox 4"/>
          <p:cNvSpPr txBox="1"/>
          <p:nvPr/>
        </p:nvSpPr>
        <p:spPr>
          <a:xfrm>
            <a:off x="4564331" y="4717857"/>
            <a:ext cx="3451012" cy="1569660"/>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Nếu hai thẻ có số hoặc số</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lượng hình bằng nhau thì bỏ hai thẻ đó ra ngoài và chơi tiếp</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40032" y="1791368"/>
            <a:ext cx="3951899" cy="830997"/>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Thực hiện theo nhóm đôi, mỗi bạn 5 thẻ tuỳ chọn</a:t>
            </a:r>
          </a:p>
        </p:txBody>
      </p:sp>
      <p:sp>
        <p:nvSpPr>
          <p:cNvPr id="24" name="TextBox 23"/>
          <p:cNvSpPr txBox="1"/>
          <p:nvPr/>
        </p:nvSpPr>
        <p:spPr>
          <a:xfrm>
            <a:off x="8267391" y="2431783"/>
            <a:ext cx="3512232"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Sau 5 lần chơi, ai có được nhiều thẻ hơn là người thắng cuộc</a:t>
            </a:r>
          </a:p>
        </p:txBody>
      </p:sp>
      <p:sp>
        <p:nvSpPr>
          <p:cNvPr id="13" name="TextBox 12"/>
          <p:cNvSpPr txBox="1"/>
          <p:nvPr/>
        </p:nvSpPr>
        <p:spPr>
          <a:xfrm>
            <a:off x="348006" y="4693143"/>
            <a:ext cx="3735949" cy="1938992"/>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Mỗi bạn chọn 1 thẻ, cùng lật thẻ, bạn nào có thẻ ghi số lớn hơn hoặc thẻ</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có nhiều hình hơn thì nhận được cả hai thẻ</a:t>
            </a:r>
          </a:p>
        </p:txBody>
      </p:sp>
      <p:sp>
        <p:nvSpPr>
          <p:cNvPr id="14" name="TextBox 13"/>
          <p:cNvSpPr txBox="1"/>
          <p:nvPr/>
        </p:nvSpPr>
        <p:spPr>
          <a:xfrm>
            <a:off x="4641386" y="1791367"/>
            <a:ext cx="3701309" cy="830997"/>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Hai bạn để chung thẻ và úp tất cả các thẻ xuống</a:t>
            </a:r>
          </a:p>
        </p:txBody>
      </p:sp>
      <p:sp>
        <p:nvSpPr>
          <p:cNvPr id="15" name="TextBox 14"/>
          <p:cNvSpPr txBox="1"/>
          <p:nvPr/>
        </p:nvSpPr>
        <p:spPr>
          <a:xfrm>
            <a:off x="3843845" y="968941"/>
            <a:ext cx="2815140" cy="646331"/>
          </a:xfrm>
          <a:prstGeom prst="rect">
            <a:avLst/>
          </a:prstGeom>
          <a:noFill/>
        </p:spPr>
        <p:txBody>
          <a:bodyPr wrap="square" rtlCol="0">
            <a:spAutoFit/>
          </a:bodyPr>
          <a:lstStyle/>
          <a:p>
            <a:pPr lvl="0" algn="ctr">
              <a:defRPr/>
            </a:pPr>
            <a:r>
              <a:rPr lang="en-US" altLang="zh-CN" sz="3600" b="1">
                <a:solidFill>
                  <a:srgbClr val="C00000"/>
                </a:solidFill>
                <a:latin typeface="Roboto" panose="02000000000000000000" pitchFamily="2" charset="0"/>
                <a:ea typeface="Roboto" panose="02000000000000000000" pitchFamily="2" charset="0"/>
              </a:rPr>
              <a:t>Luật chơi</a:t>
            </a:r>
            <a:endParaRPr lang="vi-VN" altLang="zh-CN" sz="3600" b="1">
              <a:solidFill>
                <a:srgbClr val="C00000"/>
              </a:solidFill>
              <a:latin typeface="Roboto" panose="02000000000000000000" pitchFamily="2" charset="0"/>
              <a:ea typeface="Roboto" panose="02000000000000000000" pitchFamily="2" charset="0"/>
            </a:endParaRPr>
          </a:p>
        </p:txBody>
      </p:sp>
      <p:grpSp>
        <p:nvGrpSpPr>
          <p:cNvPr id="16" name="Group 15"/>
          <p:cNvGrpSpPr/>
          <p:nvPr/>
        </p:nvGrpSpPr>
        <p:grpSpPr>
          <a:xfrm rot="2448615">
            <a:off x="8137516" y="796715"/>
            <a:ext cx="1525015" cy="1151284"/>
            <a:chOff x="8556604" y="2677160"/>
            <a:chExt cx="2110221" cy="1593075"/>
          </a:xfrm>
        </p:grpSpPr>
        <p:sp>
          <p:nvSpPr>
            <p:cNvPr id="17" name="Rectangle 23"/>
            <p:cNvSpPr/>
            <p:nvPr/>
          </p:nvSpPr>
          <p:spPr>
            <a:xfrm rot="18764274">
              <a:off x="8815177" y="2418587"/>
              <a:ext cx="1593075" cy="2110221"/>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7546260">
              <a:off x="9391853" y="2960375"/>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7546260">
              <a:off x="9732488" y="3641498"/>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23"/>
          <p:cNvSpPr/>
          <p:nvPr/>
        </p:nvSpPr>
        <p:spPr>
          <a:xfrm rot="21212889">
            <a:off x="8339898" y="587332"/>
            <a:ext cx="1151284" cy="1525015"/>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9993045" y="526002"/>
            <a:ext cx="1151284" cy="1525016"/>
            <a:chOff x="6012230" y="983683"/>
            <a:chExt cx="1345863" cy="1782759"/>
          </a:xfrm>
        </p:grpSpPr>
        <p:sp>
          <p:nvSpPr>
            <p:cNvPr id="34" name="Rectangle 23"/>
            <p:cNvSpPr/>
            <p:nvPr/>
          </p:nvSpPr>
          <p:spPr>
            <a:xfrm rot="21212889">
              <a:off x="6012230" y="983683"/>
              <a:ext cx="1345863" cy="1782759"/>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F0EF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20896868">
              <a:off x="6352763" y="1367230"/>
              <a:ext cx="648129" cy="1015663"/>
            </a:xfrm>
            <a:prstGeom prst="rect">
              <a:avLst/>
            </a:prstGeom>
            <a:noFill/>
          </p:spPr>
          <p:txBody>
            <a:bodyPr wrap="square" rtlCol="0">
              <a:spAutoFit/>
            </a:bodyPr>
            <a:lstStyle/>
            <a:p>
              <a:pPr lvl="0" algn="ctr">
                <a:defRPr/>
              </a:pPr>
              <a:r>
                <a:rPr lang="en-US" altLang="zh-CN" sz="6000">
                  <a:solidFill>
                    <a:srgbClr val="0070C0"/>
                  </a:solidFill>
                  <a:latin typeface="Roboto Black" panose="02000000000000000000" pitchFamily="2" charset="0"/>
                  <a:ea typeface="Roboto Black" panose="02000000000000000000" pitchFamily="2" charset="0"/>
                </a:rPr>
                <a:t>8</a:t>
              </a:r>
              <a:endParaRPr lang="vi-VN" altLang="zh-CN" sz="6000">
                <a:solidFill>
                  <a:srgbClr val="0070C0"/>
                </a:solidFill>
                <a:latin typeface="Roboto Black" panose="02000000000000000000" pitchFamily="2" charset="0"/>
                <a:ea typeface="Roboto Black" panose="02000000000000000000" pitchFamily="2" charset="0"/>
              </a:endParaRPr>
            </a:p>
          </p:txBody>
        </p:sp>
      </p:grpSp>
      <p:grpSp>
        <p:nvGrpSpPr>
          <p:cNvPr id="25" name="Group 24"/>
          <p:cNvGrpSpPr/>
          <p:nvPr/>
        </p:nvGrpSpPr>
        <p:grpSpPr>
          <a:xfrm>
            <a:off x="10009954" y="538081"/>
            <a:ext cx="1161886" cy="1527540"/>
            <a:chOff x="6012230" y="980732"/>
            <a:chExt cx="1358257" cy="1785710"/>
          </a:xfrm>
        </p:grpSpPr>
        <p:sp>
          <p:nvSpPr>
            <p:cNvPr id="26" name="Rectangle 23"/>
            <p:cNvSpPr/>
            <p:nvPr/>
          </p:nvSpPr>
          <p:spPr>
            <a:xfrm rot="21212889">
              <a:off x="6012230" y="983683"/>
              <a:ext cx="1345863" cy="1782759"/>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F0EF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896868">
              <a:off x="6352763" y="1367230"/>
              <a:ext cx="648129" cy="1015663"/>
            </a:xfrm>
            <a:prstGeom prst="rect">
              <a:avLst/>
            </a:prstGeom>
            <a:noFill/>
          </p:spPr>
          <p:txBody>
            <a:bodyPr wrap="square" rtlCol="0">
              <a:spAutoFit/>
            </a:bodyPr>
            <a:lstStyle/>
            <a:p>
              <a:pPr lvl="0" algn="ctr">
                <a:defRPr/>
              </a:pPr>
              <a:r>
                <a:rPr lang="en-US" altLang="zh-CN" sz="6000">
                  <a:solidFill>
                    <a:srgbClr val="0070C0"/>
                  </a:solidFill>
                  <a:latin typeface="Roboto Black" panose="02000000000000000000" pitchFamily="2" charset="0"/>
                  <a:ea typeface="Roboto Black" panose="02000000000000000000" pitchFamily="2" charset="0"/>
                </a:rPr>
                <a:t>8</a:t>
              </a:r>
              <a:endParaRPr lang="vi-VN" altLang="zh-CN" sz="6000">
                <a:solidFill>
                  <a:srgbClr val="0070C0"/>
                </a:solidFill>
                <a:latin typeface="Roboto Black" panose="02000000000000000000" pitchFamily="2" charset="0"/>
                <a:ea typeface="Roboto Black" panose="02000000000000000000" pitchFamily="2" charset="0"/>
              </a:endParaRPr>
            </a:p>
          </p:txBody>
        </p:sp>
        <p:sp>
          <p:nvSpPr>
            <p:cNvPr id="28" name="Rectangle 23"/>
            <p:cNvSpPr/>
            <p:nvPr/>
          </p:nvSpPr>
          <p:spPr>
            <a:xfrm rot="21212889">
              <a:off x="6024624" y="980732"/>
              <a:ext cx="1345863" cy="1782759"/>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F0EF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rotWithShape="1">
          <a:blip r:embed="rId3"/>
          <a:srcRect l="13408" t="5840" r="11798" b="8658"/>
          <a:stretch/>
        </p:blipFill>
        <p:spPr>
          <a:xfrm rot="5400000">
            <a:off x="849373" y="2337833"/>
            <a:ext cx="1831595" cy="2534843"/>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rotWithShape="1">
          <a:blip r:embed="rId4"/>
          <a:srcRect l="6276" t="8222" r="9341" b="5742"/>
          <a:stretch/>
        </p:blipFill>
        <p:spPr>
          <a:xfrm rot="16200000">
            <a:off x="5314537" y="2277270"/>
            <a:ext cx="1830249" cy="270968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rotWithShape="1">
          <a:blip r:embed="rId5"/>
          <a:srcRect l="2570" t="3306"/>
          <a:stretch/>
        </p:blipFill>
        <p:spPr>
          <a:xfrm rot="16200000">
            <a:off x="8746350" y="3638253"/>
            <a:ext cx="2129611" cy="27299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309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2000"/>
                                        <p:tgtEl>
                                          <p:spTgt spid="32"/>
                                        </p:tgtEl>
                                      </p:cBhvr>
                                    </p:animEffect>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repeatCount="indefinite"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2000"/>
                                        <p:tgtEl>
                                          <p:spTgt spid="25"/>
                                        </p:tgtEl>
                                      </p:cBhvr>
                                    </p:animEffect>
                                  </p:childTnLst>
                                </p:cTn>
                              </p:par>
                              <p:par>
                                <p:cTn id="21" presetID="2" presetClass="entr" presetSubtype="2"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5" grpId="0"/>
      <p:bldP spid="9" grpId="0"/>
      <p:bldP spid="24" grpId="0"/>
      <p:bldP spid="13" grpId="0"/>
      <p:bldP spid="14" grpId="0"/>
      <p:bldP spid="15"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6607" y="400708"/>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571028BF-4394-59CC-577D-5A0DC1AF07B2}"/>
              </a:ext>
            </a:extLst>
          </p:cNvPr>
          <p:cNvPicPr>
            <a:picLocks noChangeAspect="1"/>
          </p:cNvPicPr>
          <p:nvPr/>
        </p:nvPicPr>
        <p:blipFill>
          <a:blip r:embed="rId3"/>
          <a:stretch>
            <a:fillRect/>
          </a:stretch>
        </p:blipFill>
        <p:spPr>
          <a:xfrm>
            <a:off x="1725355" y="1323170"/>
            <a:ext cx="8469234" cy="5269785"/>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F47EDC76-93E4-69B2-B3EB-FFBB9F9285CB}"/>
              </a:ext>
            </a:extLst>
          </p:cNvPr>
          <p:cNvSpPr txBox="1"/>
          <p:nvPr/>
        </p:nvSpPr>
        <p:spPr>
          <a:xfrm>
            <a:off x="6666532" y="1392414"/>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4" name="Picture 13"/>
          <p:cNvPicPr>
            <a:picLocks noChangeAspect="1"/>
          </p:cNvPicPr>
          <p:nvPr/>
        </p:nvPicPr>
        <p:blipFill rotWithShape="1">
          <a:blip r:embed="rId4"/>
          <a:srcRect l="6827" t="7035" r="5654" b="3542"/>
          <a:stretch/>
        </p:blipFill>
        <p:spPr>
          <a:xfrm>
            <a:off x="6379858" y="3512159"/>
            <a:ext cx="738664" cy="738664"/>
          </a:xfrm>
          <a:prstGeom prst="ellipse">
            <a:avLst/>
          </a:prstGeom>
        </p:spPr>
      </p:pic>
      <p:pic>
        <p:nvPicPr>
          <p:cNvPr id="15" name="Picture 14"/>
          <p:cNvPicPr>
            <a:picLocks noChangeAspect="1"/>
          </p:cNvPicPr>
          <p:nvPr/>
        </p:nvPicPr>
        <p:blipFill rotWithShape="1">
          <a:blip r:embed="rId5"/>
          <a:srcRect l="9571" t="6413" r="10420" b="6660"/>
          <a:stretch/>
        </p:blipFill>
        <p:spPr>
          <a:xfrm>
            <a:off x="7543502" y="4483543"/>
            <a:ext cx="738665" cy="738665"/>
          </a:xfrm>
          <a:prstGeom prst="ellipse">
            <a:avLst/>
          </a:prstGeom>
        </p:spPr>
      </p:pic>
      <p:pic>
        <p:nvPicPr>
          <p:cNvPr id="16" name="Picture 15"/>
          <p:cNvPicPr>
            <a:picLocks noChangeAspect="1"/>
          </p:cNvPicPr>
          <p:nvPr/>
        </p:nvPicPr>
        <p:blipFill rotWithShape="1">
          <a:blip r:embed="rId6"/>
          <a:srcRect l="5642" t="6399" r="6278" b="6897"/>
          <a:stretch/>
        </p:blipFill>
        <p:spPr>
          <a:xfrm>
            <a:off x="8820481" y="5462804"/>
            <a:ext cx="786649" cy="786649"/>
          </a:xfrm>
          <a:prstGeom prst="ellipse">
            <a:avLst/>
          </a:prstGeom>
        </p:spPr>
      </p:pic>
      <p:sp>
        <p:nvSpPr>
          <p:cNvPr id="20" name="TextBox 19"/>
          <p:cNvSpPr txBox="1"/>
          <p:nvPr/>
        </p:nvSpPr>
        <p:spPr>
          <a:xfrm>
            <a:off x="2522362" y="3618479"/>
            <a:ext cx="3272960" cy="646331"/>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Làm được ít nhất 5 thẻ ghi số hoặc 5 thẻ vẽ hình</a:t>
            </a:r>
            <a:endParaRPr kumimoji="0" lang="en-US"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2522361" y="4581579"/>
            <a:ext cx="3805230" cy="646331"/>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Số trên thẻ viết đúng, to, rõ ràng.</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Hình vẽ dễ đếm</a:t>
            </a:r>
            <a:endParaRPr kumimoji="0" lang="en-US"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2632495" y="5714679"/>
            <a:ext cx="3584962" cy="369332"/>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Sản phẩm đẹp, sáng tạo</a:t>
            </a:r>
            <a:endParaRPr kumimoji="0" lang="en-US"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96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602" y="3430402"/>
            <a:ext cx="1315971" cy="2156169"/>
          </a:xfrm>
          <a:prstGeom prst="rect">
            <a:avLst/>
          </a:prstGeom>
        </p:spPr>
      </p:pic>
      <p:sp>
        <p:nvSpPr>
          <p:cNvPr id="5" name="TextBox 4">
            <a:extLst>
              <a:ext uri="{FF2B5EF4-FFF2-40B4-BE49-F238E27FC236}">
                <a16:creationId xmlns:a16="http://schemas.microsoft.com/office/drawing/2014/main" id="{B725248E-A0D6-AD5A-5800-9A78FC7887FD}"/>
              </a:ext>
            </a:extLst>
          </p:cNvPr>
          <p:cNvSpPr txBox="1"/>
          <p:nvPr/>
        </p:nvSpPr>
        <p:spPr>
          <a:xfrm>
            <a:off x="3290138" y="2772660"/>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34868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34" presetClass="emph" presetSubtype="0" repeatCount="indefinite" fill="hold" grpId="1" nodeType="withEffect">
                                  <p:stCondLst>
                                    <p:cond delay="0"/>
                                  </p:stCondLst>
                                  <p:iterate type="lt">
                                    <p:tmPct val="10000"/>
                                  </p:iterate>
                                  <p:childTnLst>
                                    <p:animMotion origin="layout" path="M 3.95833E-6 -4.81481E-6 L 3.95833E-6 -0.07222 " pathEditMode="relative" rAng="0" ptsTypes="AA">
                                      <p:cBhvr>
                                        <p:cTn id="19" dur="250" accel="50000" decel="50000" autoRev="1" fill="hold">
                                          <p:stCondLst>
                                            <p:cond delay="0"/>
                                          </p:stCondLst>
                                        </p:cTn>
                                        <p:tgtEl>
                                          <p:spTgt spid="5"/>
                                        </p:tgtEl>
                                        <p:attrNameLst>
                                          <p:attrName>ppt_x</p:attrName>
                                          <p:attrName>ppt_y</p:attrName>
                                        </p:attrNameLst>
                                      </p:cBhvr>
                                      <p:rCtr x="0" y="-3611"/>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09" y="2139492"/>
            <a:ext cx="4612111" cy="3260557"/>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40" name="Freeform 39"/>
          <p:cNvSpPr/>
          <p:nvPr/>
        </p:nvSpPr>
        <p:spPr>
          <a:xfrm rot="20781652" flipV="1">
            <a:off x="1476992" y="1947983"/>
            <a:ext cx="3144022" cy="878102"/>
          </a:xfrm>
          <a:custGeom>
            <a:avLst/>
            <a:gdLst>
              <a:gd name="connsiteX0" fmla="*/ 662243 w 2464544"/>
              <a:gd name="connsiteY0" fmla="*/ 0 h 1193532"/>
              <a:gd name="connsiteX1" fmla="*/ 2265618 w 2464544"/>
              <a:gd name="connsiteY1" fmla="*/ 0 h 1193532"/>
              <a:gd name="connsiteX2" fmla="*/ 2464544 w 2464544"/>
              <a:gd name="connsiteY2" fmla="*/ 198926 h 1193532"/>
              <a:gd name="connsiteX3" fmla="*/ 2377916 w 2464544"/>
              <a:gd name="connsiteY3" fmla="*/ 994606 h 1193532"/>
              <a:gd name="connsiteX4" fmla="*/ 2265618 w 2464544"/>
              <a:gd name="connsiteY4" fmla="*/ 1193532 h 1193532"/>
              <a:gd name="connsiteX5" fmla="*/ 739246 w 2464544"/>
              <a:gd name="connsiteY5" fmla="*/ 1183906 h 1193532"/>
              <a:gd name="connsiteX6" fmla="*/ 501818 w 2464544"/>
              <a:gd name="connsiteY6" fmla="*/ 1033107 h 1193532"/>
              <a:gd name="connsiteX7" fmla="*/ 494156 w 2464544"/>
              <a:gd name="connsiteY7" fmla="*/ 867098 h 1193532"/>
              <a:gd name="connsiteX8" fmla="*/ 452490 w 2464544"/>
              <a:gd name="connsiteY8" fmla="*/ 859401 h 1193532"/>
              <a:gd name="connsiteX9" fmla="*/ 0 w 2464544"/>
              <a:gd name="connsiteY9" fmla="*/ 714469 h 1193532"/>
              <a:gd name="connsiteX10" fmla="*/ 481366 w 2464544"/>
              <a:gd name="connsiteY10" fmla="*/ 623678 h 1193532"/>
              <a:gd name="connsiteX11" fmla="*/ 482896 w 2464544"/>
              <a:gd name="connsiteY11" fmla="*/ 623137 h 1193532"/>
              <a:gd name="connsiteX12" fmla="*/ 463317 w 2464544"/>
              <a:gd name="connsiteY12" fmla="*/ 198926 h 1193532"/>
              <a:gd name="connsiteX13" fmla="*/ 662243 w 2464544"/>
              <a:gd name="connsiteY13" fmla="*/ 0 h 119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4544" h="1193532">
                <a:moveTo>
                  <a:pt x="662243" y="0"/>
                </a:moveTo>
                <a:lnTo>
                  <a:pt x="2265618" y="0"/>
                </a:lnTo>
                <a:cubicBezTo>
                  <a:pt x="2375482" y="0"/>
                  <a:pt x="2464544" y="89062"/>
                  <a:pt x="2464544" y="198926"/>
                </a:cubicBezTo>
                <a:lnTo>
                  <a:pt x="2377916" y="994606"/>
                </a:lnTo>
                <a:cubicBezTo>
                  <a:pt x="2377916" y="1104470"/>
                  <a:pt x="2375482" y="1193532"/>
                  <a:pt x="2265618" y="1193532"/>
                </a:cubicBezTo>
                <a:lnTo>
                  <a:pt x="739246" y="1183906"/>
                </a:lnTo>
                <a:cubicBezTo>
                  <a:pt x="629382" y="1183906"/>
                  <a:pt x="501818" y="1142971"/>
                  <a:pt x="501818" y="1033107"/>
                </a:cubicBezTo>
                <a:lnTo>
                  <a:pt x="494156" y="867098"/>
                </a:lnTo>
                <a:lnTo>
                  <a:pt x="452490" y="859401"/>
                </a:lnTo>
                <a:cubicBezTo>
                  <a:pt x="294442" y="827935"/>
                  <a:pt x="140003" y="788046"/>
                  <a:pt x="0" y="714469"/>
                </a:cubicBezTo>
                <a:cubicBezTo>
                  <a:pt x="178504" y="713081"/>
                  <a:pt x="332943" y="673192"/>
                  <a:pt x="481366" y="623678"/>
                </a:cubicBezTo>
                <a:lnTo>
                  <a:pt x="482896" y="623137"/>
                </a:lnTo>
                <a:lnTo>
                  <a:pt x="463317" y="198926"/>
                </a:lnTo>
                <a:cubicBezTo>
                  <a:pt x="463317" y="89062"/>
                  <a:pt x="552379" y="0"/>
                  <a:pt x="662243" y="0"/>
                </a:cubicBezTo>
                <a:close/>
              </a:path>
            </a:pathLst>
          </a:custGeom>
          <a:solidFill>
            <a:srgbClr val="7D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03418" y="1045063"/>
            <a:ext cx="2757004"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Ba bông hoa nhiều</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hơn hai bông hoa</a:t>
            </a:r>
          </a:p>
        </p:txBody>
      </p:sp>
      <p:grpSp>
        <p:nvGrpSpPr>
          <p:cNvPr id="67" name="Group 66"/>
          <p:cNvGrpSpPr/>
          <p:nvPr/>
        </p:nvGrpSpPr>
        <p:grpSpPr>
          <a:xfrm>
            <a:off x="1077155" y="3514307"/>
            <a:ext cx="2028941" cy="1561189"/>
            <a:chOff x="5916256" y="3133511"/>
            <a:chExt cx="2028941" cy="1561189"/>
          </a:xfrm>
        </p:grpSpPr>
        <p:sp>
          <p:nvSpPr>
            <p:cNvPr id="24" name="Rectangle 23"/>
            <p:cNvSpPr/>
            <p:nvPr/>
          </p:nvSpPr>
          <p:spPr>
            <a:xfrm rot="18845284">
              <a:off x="6150132" y="2899635"/>
              <a:ext cx="1561189" cy="2028941"/>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89" h="2028941">
                  <a:moveTo>
                    <a:pt x="29945" y="0"/>
                  </a:moveTo>
                  <a:lnTo>
                    <a:pt x="1561189" y="0"/>
                  </a:lnTo>
                  <a:cubicBezTo>
                    <a:pt x="1455311" y="685939"/>
                    <a:pt x="1561189" y="1352627"/>
                    <a:pt x="1561189" y="2028941"/>
                  </a:cubicBezTo>
                  <a:lnTo>
                    <a:pt x="29945" y="2028941"/>
                  </a:lnTo>
                  <a:cubicBezTo>
                    <a:pt x="-37432" y="1314126"/>
                    <a:pt x="29945" y="676314"/>
                    <a:pt x="299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7546260">
              <a:off x="5984432" y="3474596"/>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7546260">
              <a:off x="6657667" y="3679496"/>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7546260">
              <a:off x="7321449" y="3874202"/>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149041" y="2947553"/>
            <a:ext cx="2110221" cy="1593075"/>
            <a:chOff x="8727343" y="2792007"/>
            <a:chExt cx="2110221" cy="1593075"/>
          </a:xfrm>
        </p:grpSpPr>
        <p:sp>
          <p:nvSpPr>
            <p:cNvPr id="42" name="Rectangle 23"/>
            <p:cNvSpPr/>
            <p:nvPr/>
          </p:nvSpPr>
          <p:spPr>
            <a:xfrm rot="18764274">
              <a:off x="8985916" y="2533434"/>
              <a:ext cx="1593075" cy="2110221"/>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7546260">
              <a:off x="9391853" y="2960375"/>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7546260">
              <a:off x="9732488" y="3641498"/>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rot="20691693">
            <a:off x="2015592" y="2068285"/>
            <a:ext cx="2757004" cy="461665"/>
          </a:xfrm>
          <a:prstGeom prst="rect">
            <a:avLst/>
          </a:prstGeom>
          <a:noFill/>
        </p:spPr>
        <p:txBody>
          <a:bodyPr wrap="square" rtlCol="0">
            <a:spAutoFit/>
          </a:bodyPr>
          <a:lstStyle/>
          <a:p>
            <a:pPr lvl="0" algn="ctr">
              <a:defRPr/>
            </a:pPr>
            <a:r>
              <a:rPr lang="vi-VN" altLang="zh-CN" sz="2400" b="1">
                <a:solidFill>
                  <a:srgbClr val="FF0000"/>
                </a:solidFill>
                <a:latin typeface="Roboto" panose="02000000000000000000" pitchFamily="2" charset="0"/>
                <a:ea typeface="Roboto" panose="02000000000000000000" pitchFamily="2" charset="0"/>
              </a:rPr>
              <a:t>Tớ thắng nhé!</a:t>
            </a:r>
          </a:p>
        </p:txBody>
      </p:sp>
      <p:sp>
        <p:nvSpPr>
          <p:cNvPr id="75" name="TextBox 74"/>
          <p:cNvSpPr txBox="1"/>
          <p:nvPr/>
        </p:nvSpPr>
        <p:spPr>
          <a:xfrm>
            <a:off x="7082931" y="5105051"/>
            <a:ext cx="973414" cy="707886"/>
          </a:xfrm>
          <a:prstGeom prst="rect">
            <a:avLst/>
          </a:prstGeom>
          <a:noFill/>
        </p:spPr>
        <p:txBody>
          <a:bodyPr wrap="square" rtlCol="0">
            <a:spAutoFit/>
          </a:bodyPr>
          <a:lstStyle/>
          <a:p>
            <a:pPr lvl="0" algn="ctr">
              <a:defRPr/>
            </a:pPr>
            <a:r>
              <a:rPr lang="en-US" altLang="zh-CN" sz="4000">
                <a:solidFill>
                  <a:srgbClr val="FF0000"/>
                </a:solidFill>
                <a:latin typeface="Roboto Black" panose="02000000000000000000" pitchFamily="2" charset="0"/>
                <a:ea typeface="Roboto Black" panose="02000000000000000000" pitchFamily="2" charset="0"/>
              </a:rPr>
              <a:t>3</a:t>
            </a:r>
            <a:endParaRPr lang="vi-VN" altLang="zh-CN" sz="4000">
              <a:solidFill>
                <a:srgbClr val="FF0000"/>
              </a:solidFill>
              <a:latin typeface="Roboto Black" panose="02000000000000000000" pitchFamily="2" charset="0"/>
              <a:ea typeface="Roboto Black" panose="02000000000000000000" pitchFamily="2" charset="0"/>
            </a:endParaRPr>
          </a:p>
        </p:txBody>
      </p:sp>
      <p:sp>
        <p:nvSpPr>
          <p:cNvPr id="76" name="TextBox 75"/>
          <p:cNvSpPr txBox="1"/>
          <p:nvPr/>
        </p:nvSpPr>
        <p:spPr>
          <a:xfrm>
            <a:off x="9518122" y="5113408"/>
            <a:ext cx="973414" cy="707886"/>
          </a:xfrm>
          <a:prstGeom prst="rect">
            <a:avLst/>
          </a:prstGeom>
          <a:noFill/>
        </p:spPr>
        <p:txBody>
          <a:bodyPr wrap="square" rtlCol="0">
            <a:spAutoFit/>
          </a:bodyPr>
          <a:lstStyle/>
          <a:p>
            <a:pPr lvl="0" algn="ctr">
              <a:defRPr/>
            </a:pPr>
            <a:r>
              <a:rPr lang="en-US" altLang="zh-CN" sz="4000">
                <a:solidFill>
                  <a:srgbClr val="FF0000"/>
                </a:solidFill>
                <a:latin typeface="Roboto Black" panose="02000000000000000000" pitchFamily="2" charset="0"/>
                <a:ea typeface="Roboto Black" panose="02000000000000000000" pitchFamily="2" charset="0"/>
              </a:rPr>
              <a:t>2</a:t>
            </a:r>
            <a:endParaRPr lang="vi-VN" altLang="zh-CN" sz="4000">
              <a:solidFill>
                <a:srgbClr val="FF000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472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37" presetClass="path" presetSubtype="0" accel="50000" decel="50000" fill="hold" nodeType="withEffect">
                                  <p:stCondLst>
                                    <p:cond delay="0"/>
                                  </p:stCondLst>
                                  <p:childTnLst>
                                    <p:animMotion origin="layout" path="M 0.0004 -0.0757 L 0.11967 -0.08519 C 0.14454 -0.0875 0.18178 -0.08843 0.22097 -0.08843 C 0.26563 -0.08843 0.30118 -0.0875 0.32605 -0.08519 L 0.44571 -0.0757 " pathEditMode="relative" rAng="0" ptsTypes="AAAAA">
                                      <p:cBhvr>
                                        <p:cTn id="22" dur="2000" fill="hold"/>
                                        <p:tgtEl>
                                          <p:spTgt spid="67"/>
                                        </p:tgtEl>
                                        <p:attrNameLst>
                                          <p:attrName>ppt_x</p:attrName>
                                          <p:attrName>ppt_y</p:attrName>
                                        </p:attrNameLst>
                                      </p:cBhvr>
                                      <p:rCtr x="22266" y="-648"/>
                                    </p:animMotion>
                                  </p:childTnLst>
                                </p:cTn>
                              </p:par>
                              <p:par>
                                <p:cTn id="23" presetID="37" presetClass="path" presetSubtype="0" accel="50000" decel="50000" fill="hold" nodeType="withEffect">
                                  <p:stCondLst>
                                    <p:cond delay="0"/>
                                  </p:stCondLst>
                                  <p:childTnLst>
                                    <p:animMotion origin="layout" path="M -4.16667E-7 -0.03333 L 0.1474 -0.0743 C 0.178 -0.08356 0.22409 -0.08842 0.2724 -0.08842 C 0.32747 -0.08842 0.37148 -0.08356 0.40208 -0.0743 L 0.54961 -0.03333 " pathEditMode="relative" rAng="0" ptsTypes="AAAAA">
                                      <p:cBhvr>
                                        <p:cTn id="24" dur="2000" fill="hold"/>
                                        <p:tgtEl>
                                          <p:spTgt spid="68"/>
                                        </p:tgtEl>
                                        <p:attrNameLst>
                                          <p:attrName>ppt_x</p:attrName>
                                          <p:attrName>ppt_y</p:attrName>
                                        </p:attrNameLst>
                                      </p:cBhvr>
                                      <p:rCtr x="27474" y="-2755"/>
                                    </p:animMotion>
                                  </p:childTnLst>
                                </p:cTn>
                              </p:par>
                              <p:par>
                                <p:cTn id="25" presetID="14" presetClass="entr" presetSubtype="1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randombar(horizontal)">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randombar(horizontal)">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11" grpId="0"/>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174" y="1823976"/>
            <a:ext cx="6064191" cy="4287242"/>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21" name="Freeform 20"/>
          <p:cNvSpPr/>
          <p:nvPr/>
        </p:nvSpPr>
        <p:spPr>
          <a:xfrm rot="8509234" flipH="1">
            <a:off x="838853" y="1546362"/>
            <a:ext cx="2932796" cy="3075150"/>
          </a:xfrm>
          <a:custGeom>
            <a:avLst/>
            <a:gdLst>
              <a:gd name="connsiteX0" fmla="*/ 2023444 w 2065719"/>
              <a:gd name="connsiteY0" fmla="*/ 1277380 h 2272491"/>
              <a:gd name="connsiteX1" fmla="*/ 788069 w 2065719"/>
              <a:gd name="connsiteY1" fmla="*/ 2248806 h 2272491"/>
              <a:gd name="connsiteX2" fmla="*/ 632632 w 2065719"/>
              <a:gd name="connsiteY2" fmla="*/ 2230215 h 2272491"/>
              <a:gd name="connsiteX3" fmla="*/ 56557 w 2065719"/>
              <a:gd name="connsiteY3" fmla="*/ 1373038 h 2272491"/>
              <a:gd name="connsiteX4" fmla="*/ 20567 w 2065719"/>
              <a:gd name="connsiteY4" fmla="*/ 1272765 h 2272491"/>
              <a:gd name="connsiteX5" fmla="*/ 762508 w 2065719"/>
              <a:gd name="connsiteY5" fmla="*/ 689345 h 2272491"/>
              <a:gd name="connsiteX6" fmla="*/ 767526 w 2065719"/>
              <a:gd name="connsiteY6" fmla="*/ 672058 h 2272491"/>
              <a:gd name="connsiteX7" fmla="*/ 1035455 w 2065719"/>
              <a:gd name="connsiteY7" fmla="*/ 0 h 2272491"/>
              <a:gd name="connsiteX8" fmla="*/ 1048257 w 2065719"/>
              <a:gd name="connsiteY8" fmla="*/ 458573 h 2272491"/>
              <a:gd name="connsiteX9" fmla="*/ 1050801 w 2065719"/>
              <a:gd name="connsiteY9" fmla="*/ 462649 h 2272491"/>
              <a:gd name="connsiteX10" fmla="*/ 1255942 w 2065719"/>
              <a:gd name="connsiteY10" fmla="*/ 301338 h 2272491"/>
              <a:gd name="connsiteX11" fmla="*/ 1371932 w 2065719"/>
              <a:gd name="connsiteY11" fmla="*/ 363194 h 2272491"/>
              <a:gd name="connsiteX12" fmla="*/ 2042035 w 2065719"/>
              <a:gd name="connsiteY12" fmla="*/ 1121943 h 2272491"/>
              <a:gd name="connsiteX13" fmla="*/ 2023444 w 2065719"/>
              <a:gd name="connsiteY13" fmla="*/ 1277380 h 22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5719" h="2272491">
                <a:moveTo>
                  <a:pt x="2023444" y="1277380"/>
                </a:moveTo>
                <a:lnTo>
                  <a:pt x="788069" y="2248806"/>
                </a:lnTo>
                <a:cubicBezTo>
                  <a:pt x="740012" y="2286596"/>
                  <a:pt x="670421" y="2278272"/>
                  <a:pt x="632632" y="2230215"/>
                </a:cubicBezTo>
                <a:lnTo>
                  <a:pt x="56557" y="1373038"/>
                </a:lnTo>
                <a:cubicBezTo>
                  <a:pt x="18767" y="1324981"/>
                  <a:pt x="-27490" y="1310554"/>
                  <a:pt x="20567" y="1272765"/>
                </a:cubicBezTo>
                <a:lnTo>
                  <a:pt x="762508" y="689345"/>
                </a:lnTo>
                <a:lnTo>
                  <a:pt x="767526" y="672058"/>
                </a:lnTo>
                <a:cubicBezTo>
                  <a:pt x="805250" y="479358"/>
                  <a:pt x="714011" y="364957"/>
                  <a:pt x="1035455" y="0"/>
                </a:cubicBezTo>
                <a:cubicBezTo>
                  <a:pt x="989133" y="243038"/>
                  <a:pt x="1005075" y="375085"/>
                  <a:pt x="1048257" y="458573"/>
                </a:cubicBezTo>
                <a:lnTo>
                  <a:pt x="1050801" y="462649"/>
                </a:lnTo>
                <a:lnTo>
                  <a:pt x="1255942" y="301338"/>
                </a:lnTo>
                <a:cubicBezTo>
                  <a:pt x="1303999" y="263549"/>
                  <a:pt x="1334143" y="315137"/>
                  <a:pt x="1371932" y="363194"/>
                </a:cubicBezTo>
                <a:cubicBezTo>
                  <a:pt x="1582151" y="630531"/>
                  <a:pt x="1831816" y="854606"/>
                  <a:pt x="2042035" y="1121943"/>
                </a:cubicBezTo>
                <a:cubicBezTo>
                  <a:pt x="2079824" y="1170000"/>
                  <a:pt x="2071501" y="1239591"/>
                  <a:pt x="2023444" y="1277380"/>
                </a:cubicBezTo>
                <a:close/>
              </a:path>
            </a:pathLst>
          </a:custGeom>
          <a:solidFill>
            <a:srgbClr val="F7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95728" y="2853104"/>
            <a:ext cx="2757004" cy="461665"/>
          </a:xfrm>
          <a:prstGeom prst="rect">
            <a:avLst/>
          </a:prstGeom>
          <a:noFill/>
        </p:spPr>
        <p:txBody>
          <a:bodyPr wrap="square" rtlCol="0">
            <a:spAutoFit/>
          </a:bodyPr>
          <a:lstStyle/>
          <a:p>
            <a:pPr lvl="0" algn="ctr">
              <a:defRPr/>
            </a:pPr>
            <a:r>
              <a:rPr lang="vi-VN" altLang="zh-CN" sz="2400" b="1">
                <a:solidFill>
                  <a:srgbClr val="FF0000"/>
                </a:solidFill>
                <a:latin typeface="Roboto" panose="02000000000000000000" pitchFamily="2" charset="0"/>
                <a:ea typeface="Roboto" panose="02000000000000000000" pitchFamily="2" charset="0"/>
              </a:rPr>
              <a:t>Tớ thắng nhé!</a:t>
            </a:r>
          </a:p>
        </p:txBody>
      </p:sp>
      <p:sp>
        <p:nvSpPr>
          <p:cNvPr id="20" name="TextBox 19"/>
          <p:cNvSpPr txBox="1"/>
          <p:nvPr/>
        </p:nvSpPr>
        <p:spPr>
          <a:xfrm>
            <a:off x="795728" y="2351530"/>
            <a:ext cx="2757004"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Tám lớn hơn năm</a:t>
            </a:r>
          </a:p>
        </p:txBody>
      </p:sp>
    </p:spTree>
    <p:extLst>
      <p:ext uri="{BB962C8B-B14F-4D97-AF65-F5344CB8AC3E}">
        <p14:creationId xmlns:p14="http://schemas.microsoft.com/office/powerpoint/2010/main" val="347495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randombar(horizontal)">
                                      <p:cBhvr>
                                        <p:cTn id="19" dur="500"/>
                                        <p:tgtEl>
                                          <p:spTgt spid="7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7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2" y="1609137"/>
            <a:ext cx="3718000" cy="2628461"/>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7567634" y="1418767"/>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45" y="306410"/>
            <a:ext cx="3717888" cy="2628461"/>
          </a:xfrm>
          <a:prstGeom prst="rect">
            <a:avLst/>
          </a:prstGeom>
          <a:effectLst>
            <a:outerShdw blurRad="63500" sx="102000" sy="102000" algn="ctr"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872" y="4259739"/>
            <a:ext cx="1444710" cy="2051557"/>
          </a:xfrm>
          <a:prstGeom prst="rect">
            <a:avLst/>
          </a:prstGeom>
        </p:spPr>
      </p:pic>
      <p:sp>
        <p:nvSpPr>
          <p:cNvPr id="27" name="Rounded Rectangular Callout 26"/>
          <p:cNvSpPr/>
          <p:nvPr/>
        </p:nvSpPr>
        <p:spPr>
          <a:xfrm>
            <a:off x="6665845" y="3084994"/>
            <a:ext cx="3340905" cy="1152604"/>
          </a:xfrm>
          <a:prstGeom prst="wedgeRoundRectCallout">
            <a:avLst>
              <a:gd name="adj1" fmla="val 52268"/>
              <a:gd name="adj2" fmla="val 1092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6856305" y="3217598"/>
            <a:ext cx="313729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ác bạn trong tranh đang chơi trò chơi gì?</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08522" y="4415074"/>
            <a:ext cx="1418537" cy="2219325"/>
          </a:xfrm>
          <a:prstGeom prst="rect">
            <a:avLst/>
          </a:prstGeom>
        </p:spPr>
      </p:pic>
      <p:sp>
        <p:nvSpPr>
          <p:cNvPr id="34" name="Freeform 33"/>
          <p:cNvSpPr/>
          <p:nvPr/>
        </p:nvSpPr>
        <p:spPr>
          <a:xfrm rot="10609357" flipH="1" flipV="1">
            <a:off x="2100356" y="4510258"/>
            <a:ext cx="3473623" cy="1409163"/>
          </a:xfrm>
          <a:custGeom>
            <a:avLst/>
            <a:gdLst>
              <a:gd name="connsiteX0" fmla="*/ 662243 w 2464544"/>
              <a:gd name="connsiteY0" fmla="*/ 0 h 1193532"/>
              <a:gd name="connsiteX1" fmla="*/ 2265618 w 2464544"/>
              <a:gd name="connsiteY1" fmla="*/ 0 h 1193532"/>
              <a:gd name="connsiteX2" fmla="*/ 2464544 w 2464544"/>
              <a:gd name="connsiteY2" fmla="*/ 198926 h 1193532"/>
              <a:gd name="connsiteX3" fmla="*/ 2377916 w 2464544"/>
              <a:gd name="connsiteY3" fmla="*/ 994606 h 1193532"/>
              <a:gd name="connsiteX4" fmla="*/ 2265618 w 2464544"/>
              <a:gd name="connsiteY4" fmla="*/ 1193532 h 1193532"/>
              <a:gd name="connsiteX5" fmla="*/ 739246 w 2464544"/>
              <a:gd name="connsiteY5" fmla="*/ 1183906 h 1193532"/>
              <a:gd name="connsiteX6" fmla="*/ 501818 w 2464544"/>
              <a:gd name="connsiteY6" fmla="*/ 1033107 h 1193532"/>
              <a:gd name="connsiteX7" fmla="*/ 494156 w 2464544"/>
              <a:gd name="connsiteY7" fmla="*/ 867098 h 1193532"/>
              <a:gd name="connsiteX8" fmla="*/ 452490 w 2464544"/>
              <a:gd name="connsiteY8" fmla="*/ 859401 h 1193532"/>
              <a:gd name="connsiteX9" fmla="*/ 0 w 2464544"/>
              <a:gd name="connsiteY9" fmla="*/ 714469 h 1193532"/>
              <a:gd name="connsiteX10" fmla="*/ 481366 w 2464544"/>
              <a:gd name="connsiteY10" fmla="*/ 623678 h 1193532"/>
              <a:gd name="connsiteX11" fmla="*/ 482896 w 2464544"/>
              <a:gd name="connsiteY11" fmla="*/ 623137 h 1193532"/>
              <a:gd name="connsiteX12" fmla="*/ 463317 w 2464544"/>
              <a:gd name="connsiteY12" fmla="*/ 198926 h 1193532"/>
              <a:gd name="connsiteX13" fmla="*/ 662243 w 2464544"/>
              <a:gd name="connsiteY13" fmla="*/ 0 h 119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4544" h="1193532">
                <a:moveTo>
                  <a:pt x="662243" y="0"/>
                </a:moveTo>
                <a:lnTo>
                  <a:pt x="2265618" y="0"/>
                </a:lnTo>
                <a:cubicBezTo>
                  <a:pt x="2375482" y="0"/>
                  <a:pt x="2464544" y="89062"/>
                  <a:pt x="2464544" y="198926"/>
                </a:cubicBezTo>
                <a:lnTo>
                  <a:pt x="2377916" y="994606"/>
                </a:lnTo>
                <a:cubicBezTo>
                  <a:pt x="2377916" y="1104470"/>
                  <a:pt x="2375482" y="1193532"/>
                  <a:pt x="2265618" y="1193532"/>
                </a:cubicBezTo>
                <a:lnTo>
                  <a:pt x="739246" y="1183906"/>
                </a:lnTo>
                <a:cubicBezTo>
                  <a:pt x="629382" y="1183906"/>
                  <a:pt x="501818" y="1142971"/>
                  <a:pt x="501818" y="1033107"/>
                </a:cubicBezTo>
                <a:lnTo>
                  <a:pt x="494156" y="867098"/>
                </a:lnTo>
                <a:lnTo>
                  <a:pt x="452490" y="859401"/>
                </a:lnTo>
                <a:cubicBezTo>
                  <a:pt x="294442" y="827935"/>
                  <a:pt x="140003" y="788046"/>
                  <a:pt x="0" y="714469"/>
                </a:cubicBezTo>
                <a:cubicBezTo>
                  <a:pt x="178504" y="713081"/>
                  <a:pt x="332943" y="673192"/>
                  <a:pt x="481366" y="623678"/>
                </a:cubicBezTo>
                <a:lnTo>
                  <a:pt x="482896" y="623137"/>
                </a:lnTo>
                <a:lnTo>
                  <a:pt x="463317" y="198926"/>
                </a:lnTo>
                <a:cubicBezTo>
                  <a:pt x="463317" y="89062"/>
                  <a:pt x="552379" y="0"/>
                  <a:pt x="662243" y="0"/>
                </a:cubicBezTo>
                <a:close/>
              </a:path>
            </a:pathLst>
          </a:custGeom>
          <a:solidFill>
            <a:srgbClr val="7D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664713" y="4614674"/>
            <a:ext cx="2945650" cy="1200329"/>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Các bạn đang chơi so sánh số và so sánh số lượng hình</a:t>
            </a:r>
          </a:p>
        </p:txBody>
      </p:sp>
    </p:spTree>
    <p:extLst>
      <p:ext uri="{BB962C8B-B14F-4D97-AF65-F5344CB8AC3E}">
        <p14:creationId xmlns:p14="http://schemas.microsoft.com/office/powerpoint/2010/main" val="7756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34"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406973" y="274809"/>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872" y="4259739"/>
            <a:ext cx="1444710" cy="2051557"/>
          </a:xfrm>
          <a:prstGeom prst="rect">
            <a:avLst/>
          </a:prstGeom>
        </p:spPr>
      </p:pic>
      <p:sp>
        <p:nvSpPr>
          <p:cNvPr id="27" name="Rounded Rectangular Callout 26"/>
          <p:cNvSpPr/>
          <p:nvPr/>
        </p:nvSpPr>
        <p:spPr>
          <a:xfrm>
            <a:off x="7437563" y="3330734"/>
            <a:ext cx="3340905" cy="1152604"/>
          </a:xfrm>
          <a:prstGeom prst="wedgeRoundRectCallout">
            <a:avLst>
              <a:gd name="adj1" fmla="val 39591"/>
              <a:gd name="adj2" fmla="val 7253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7644454" y="3415212"/>
            <a:ext cx="3137296"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Các bạn đã sử dụng những gì để chơi?</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958" y="4370202"/>
            <a:ext cx="1457325" cy="2219325"/>
          </a:xfrm>
          <a:prstGeom prst="rect">
            <a:avLst/>
          </a:prstGeom>
        </p:spPr>
      </p:pic>
      <p:sp>
        <p:nvSpPr>
          <p:cNvPr id="34" name="Freeform 33"/>
          <p:cNvSpPr/>
          <p:nvPr/>
        </p:nvSpPr>
        <p:spPr>
          <a:xfrm rot="10532328" flipV="1">
            <a:off x="2991489" y="4801835"/>
            <a:ext cx="3016170" cy="1184770"/>
          </a:xfrm>
          <a:custGeom>
            <a:avLst/>
            <a:gdLst>
              <a:gd name="connsiteX0" fmla="*/ 662243 w 2464544"/>
              <a:gd name="connsiteY0" fmla="*/ 0 h 1193532"/>
              <a:gd name="connsiteX1" fmla="*/ 2265618 w 2464544"/>
              <a:gd name="connsiteY1" fmla="*/ 0 h 1193532"/>
              <a:gd name="connsiteX2" fmla="*/ 2464544 w 2464544"/>
              <a:gd name="connsiteY2" fmla="*/ 198926 h 1193532"/>
              <a:gd name="connsiteX3" fmla="*/ 2377916 w 2464544"/>
              <a:gd name="connsiteY3" fmla="*/ 994606 h 1193532"/>
              <a:gd name="connsiteX4" fmla="*/ 2265618 w 2464544"/>
              <a:gd name="connsiteY4" fmla="*/ 1193532 h 1193532"/>
              <a:gd name="connsiteX5" fmla="*/ 739246 w 2464544"/>
              <a:gd name="connsiteY5" fmla="*/ 1183906 h 1193532"/>
              <a:gd name="connsiteX6" fmla="*/ 501818 w 2464544"/>
              <a:gd name="connsiteY6" fmla="*/ 1033107 h 1193532"/>
              <a:gd name="connsiteX7" fmla="*/ 494156 w 2464544"/>
              <a:gd name="connsiteY7" fmla="*/ 867098 h 1193532"/>
              <a:gd name="connsiteX8" fmla="*/ 452490 w 2464544"/>
              <a:gd name="connsiteY8" fmla="*/ 859401 h 1193532"/>
              <a:gd name="connsiteX9" fmla="*/ 0 w 2464544"/>
              <a:gd name="connsiteY9" fmla="*/ 714469 h 1193532"/>
              <a:gd name="connsiteX10" fmla="*/ 481366 w 2464544"/>
              <a:gd name="connsiteY10" fmla="*/ 623678 h 1193532"/>
              <a:gd name="connsiteX11" fmla="*/ 482896 w 2464544"/>
              <a:gd name="connsiteY11" fmla="*/ 623137 h 1193532"/>
              <a:gd name="connsiteX12" fmla="*/ 463317 w 2464544"/>
              <a:gd name="connsiteY12" fmla="*/ 198926 h 1193532"/>
              <a:gd name="connsiteX13" fmla="*/ 662243 w 2464544"/>
              <a:gd name="connsiteY13" fmla="*/ 0 h 119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4544" h="1193532">
                <a:moveTo>
                  <a:pt x="662243" y="0"/>
                </a:moveTo>
                <a:lnTo>
                  <a:pt x="2265618" y="0"/>
                </a:lnTo>
                <a:cubicBezTo>
                  <a:pt x="2375482" y="0"/>
                  <a:pt x="2464544" y="89062"/>
                  <a:pt x="2464544" y="198926"/>
                </a:cubicBezTo>
                <a:lnTo>
                  <a:pt x="2377916" y="994606"/>
                </a:lnTo>
                <a:cubicBezTo>
                  <a:pt x="2377916" y="1104470"/>
                  <a:pt x="2375482" y="1193532"/>
                  <a:pt x="2265618" y="1193532"/>
                </a:cubicBezTo>
                <a:lnTo>
                  <a:pt x="739246" y="1183906"/>
                </a:lnTo>
                <a:cubicBezTo>
                  <a:pt x="629382" y="1183906"/>
                  <a:pt x="501818" y="1142971"/>
                  <a:pt x="501818" y="1033107"/>
                </a:cubicBezTo>
                <a:lnTo>
                  <a:pt x="494156" y="867098"/>
                </a:lnTo>
                <a:lnTo>
                  <a:pt x="452490" y="859401"/>
                </a:lnTo>
                <a:cubicBezTo>
                  <a:pt x="294442" y="827935"/>
                  <a:pt x="140003" y="788046"/>
                  <a:pt x="0" y="714469"/>
                </a:cubicBezTo>
                <a:cubicBezTo>
                  <a:pt x="178504" y="713081"/>
                  <a:pt x="332943" y="673192"/>
                  <a:pt x="481366" y="623678"/>
                </a:cubicBezTo>
                <a:lnTo>
                  <a:pt x="482896" y="623137"/>
                </a:lnTo>
                <a:lnTo>
                  <a:pt x="463317" y="198926"/>
                </a:lnTo>
                <a:cubicBezTo>
                  <a:pt x="463317" y="89062"/>
                  <a:pt x="552379" y="0"/>
                  <a:pt x="662243" y="0"/>
                </a:cubicBezTo>
                <a:close/>
              </a:path>
            </a:pathLst>
          </a:custGeom>
          <a:solidFill>
            <a:srgbClr val="7D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21346622">
            <a:off x="3075603" y="4978722"/>
            <a:ext cx="2295107"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Làm thẻ như thế</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nào nhỉ?</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4100" y="1337976"/>
            <a:ext cx="1418537" cy="2219325"/>
          </a:xfrm>
          <a:prstGeom prst="rect">
            <a:avLst/>
          </a:prstGeom>
        </p:spPr>
      </p:pic>
      <p:grpSp>
        <p:nvGrpSpPr>
          <p:cNvPr id="13" name="Group 12"/>
          <p:cNvGrpSpPr/>
          <p:nvPr/>
        </p:nvGrpSpPr>
        <p:grpSpPr>
          <a:xfrm rot="2492934">
            <a:off x="2683872" y="1539831"/>
            <a:ext cx="1671973" cy="1286516"/>
            <a:chOff x="5916256" y="3133511"/>
            <a:chExt cx="2028941" cy="1561189"/>
          </a:xfrm>
        </p:grpSpPr>
        <p:sp>
          <p:nvSpPr>
            <p:cNvPr id="14" name="Rectangle 23"/>
            <p:cNvSpPr/>
            <p:nvPr/>
          </p:nvSpPr>
          <p:spPr>
            <a:xfrm rot="18845284">
              <a:off x="6150132" y="2899635"/>
              <a:ext cx="1561189" cy="2028941"/>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89" h="2028941">
                  <a:moveTo>
                    <a:pt x="29945" y="0"/>
                  </a:moveTo>
                  <a:lnTo>
                    <a:pt x="1561189" y="0"/>
                  </a:lnTo>
                  <a:cubicBezTo>
                    <a:pt x="1455311" y="685939"/>
                    <a:pt x="1561189" y="1352627"/>
                    <a:pt x="1561189" y="2028941"/>
                  </a:cubicBezTo>
                  <a:lnTo>
                    <a:pt x="29945" y="2028941"/>
                  </a:lnTo>
                  <a:cubicBezTo>
                    <a:pt x="-37432" y="1314126"/>
                    <a:pt x="29945" y="676314"/>
                    <a:pt x="299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7546260">
              <a:off x="5984432" y="3474596"/>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7546260">
              <a:off x="6657667" y="3679496"/>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7546260">
              <a:off x="7321449" y="3874202"/>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2448615">
            <a:off x="4176907" y="1368070"/>
            <a:ext cx="1782759" cy="1345863"/>
            <a:chOff x="8727343" y="2792007"/>
            <a:chExt cx="2110221" cy="1593075"/>
          </a:xfrm>
        </p:grpSpPr>
        <p:sp>
          <p:nvSpPr>
            <p:cNvPr id="19" name="Rectangle 23"/>
            <p:cNvSpPr/>
            <p:nvPr/>
          </p:nvSpPr>
          <p:spPr>
            <a:xfrm rot="18764274">
              <a:off x="8985916" y="2533434"/>
              <a:ext cx="1593075" cy="2110221"/>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7546260">
              <a:off x="9391853" y="2960375"/>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7546260">
              <a:off x="9732488" y="3641498"/>
              <a:ext cx="479819" cy="499219"/>
            </a:xfrm>
            <a:custGeom>
              <a:avLst/>
              <a:gdLst>
                <a:gd name="connsiteX0" fmla="*/ 22118 w 1096607"/>
                <a:gd name="connsiteY0" fmla="*/ 867844 h 1140946"/>
                <a:gd name="connsiteX1" fmla="*/ 231843 w 1096607"/>
                <a:gd name="connsiteY1" fmla="*/ 564179 h 1140946"/>
                <a:gd name="connsiteX2" fmla="*/ 267196 w 1096607"/>
                <a:gd name="connsiteY2" fmla="*/ 556545 h 1140946"/>
                <a:gd name="connsiteX3" fmla="*/ 164559 w 1096607"/>
                <a:gd name="connsiteY3" fmla="*/ 529356 h 1140946"/>
                <a:gd name="connsiteX4" fmla="*/ 56094 w 1096607"/>
                <a:gd name="connsiteY4" fmla="*/ 468630 h 1140946"/>
                <a:gd name="connsiteX5" fmla="*/ 42323 w 1096607"/>
                <a:gd name="connsiteY5" fmla="*/ 181138 h 1140946"/>
                <a:gd name="connsiteX6" fmla="*/ 402701 w 1096607"/>
                <a:gd name="connsiteY6" fmla="*/ 260672 h 1140946"/>
                <a:gd name="connsiteX7" fmla="*/ 413037 w 1096607"/>
                <a:gd name="connsiteY7" fmla="*/ 275784 h 1140946"/>
                <a:gd name="connsiteX8" fmla="*/ 410312 w 1096607"/>
                <a:gd name="connsiteY8" fmla="*/ 257666 h 1140946"/>
                <a:gd name="connsiteX9" fmla="*/ 679936 w 1096607"/>
                <a:gd name="connsiteY9" fmla="*/ 5674 h 1140946"/>
                <a:gd name="connsiteX10" fmla="*/ 752098 w 1096607"/>
                <a:gd name="connsiteY10" fmla="*/ 367599 h 1140946"/>
                <a:gd name="connsiteX11" fmla="*/ 731290 w 1096607"/>
                <a:gd name="connsiteY11" fmla="*/ 401471 h 1140946"/>
                <a:gd name="connsiteX12" fmla="*/ 774161 w 1096607"/>
                <a:gd name="connsiteY12" fmla="*/ 380206 h 1140946"/>
                <a:gd name="connsiteX13" fmla="*/ 1096607 w 1096607"/>
                <a:gd name="connsiteY13" fmla="*/ 559721 h 1140946"/>
                <a:gd name="connsiteX14" fmla="*/ 774161 w 1096607"/>
                <a:gd name="connsiteY14" fmla="*/ 739236 h 1140946"/>
                <a:gd name="connsiteX15" fmla="*/ 744641 w 1096607"/>
                <a:gd name="connsiteY15" fmla="*/ 731834 h 1140946"/>
                <a:gd name="connsiteX16" fmla="*/ 774444 w 1096607"/>
                <a:gd name="connsiteY16" fmla="*/ 757823 h 1140946"/>
                <a:gd name="connsiteX17" fmla="*/ 732170 w 1096607"/>
                <a:gd name="connsiteY17" fmla="*/ 1124443 h 1140946"/>
                <a:gd name="connsiteX18" fmla="*/ 442812 w 1096607"/>
                <a:gd name="connsiteY18" fmla="*/ 895382 h 1140946"/>
                <a:gd name="connsiteX19" fmla="*/ 433174 w 1096607"/>
                <a:gd name="connsiteY19" fmla="*/ 830518 h 1140946"/>
                <a:gd name="connsiteX20" fmla="*/ 390712 w 1096607"/>
                <a:gd name="connsiteY20" fmla="*/ 886147 h 1140946"/>
                <a:gd name="connsiteX21" fmla="*/ 22118 w 1096607"/>
                <a:gd name="connsiteY21" fmla="*/ 867844 h 11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607" h="1140946">
                  <a:moveTo>
                    <a:pt x="22118" y="867844"/>
                  </a:moveTo>
                  <a:cubicBezTo>
                    <a:pt x="-21752" y="778935"/>
                    <a:pt x="-22463" y="625264"/>
                    <a:pt x="231843" y="564179"/>
                  </a:cubicBezTo>
                  <a:lnTo>
                    <a:pt x="267196" y="556545"/>
                  </a:lnTo>
                  <a:lnTo>
                    <a:pt x="164559" y="529356"/>
                  </a:lnTo>
                  <a:cubicBezTo>
                    <a:pt x="117082" y="519430"/>
                    <a:pt x="81593" y="497340"/>
                    <a:pt x="56094" y="468630"/>
                  </a:cubicBezTo>
                  <a:cubicBezTo>
                    <a:pt x="-20403" y="382500"/>
                    <a:pt x="-6997" y="236784"/>
                    <a:pt x="42323" y="181138"/>
                  </a:cubicBezTo>
                  <a:cubicBezTo>
                    <a:pt x="108085" y="106944"/>
                    <a:pt x="250112" y="48258"/>
                    <a:pt x="402701" y="260672"/>
                  </a:cubicBezTo>
                  <a:lnTo>
                    <a:pt x="413037" y="275784"/>
                  </a:lnTo>
                  <a:lnTo>
                    <a:pt x="410312" y="257666"/>
                  </a:lnTo>
                  <a:cubicBezTo>
                    <a:pt x="370264" y="67829"/>
                    <a:pt x="585555" y="-24683"/>
                    <a:pt x="679936" y="5674"/>
                  </a:cubicBezTo>
                  <a:cubicBezTo>
                    <a:pt x="774317" y="36031"/>
                    <a:pt x="885180" y="142450"/>
                    <a:pt x="752098" y="367599"/>
                  </a:cubicBezTo>
                  <a:lnTo>
                    <a:pt x="731290" y="401471"/>
                  </a:lnTo>
                  <a:lnTo>
                    <a:pt x="774161" y="380206"/>
                  </a:lnTo>
                  <a:cubicBezTo>
                    <a:pt x="942618" y="283954"/>
                    <a:pt x="1096607" y="460578"/>
                    <a:pt x="1096607" y="559721"/>
                  </a:cubicBezTo>
                  <a:cubicBezTo>
                    <a:pt x="1096607" y="658864"/>
                    <a:pt x="1029245" y="796987"/>
                    <a:pt x="774161" y="739236"/>
                  </a:cubicBezTo>
                  <a:lnTo>
                    <a:pt x="744641" y="731834"/>
                  </a:lnTo>
                  <a:lnTo>
                    <a:pt x="774444" y="757823"/>
                  </a:lnTo>
                  <a:cubicBezTo>
                    <a:pt x="927894" y="876548"/>
                    <a:pt x="823748" y="1086457"/>
                    <a:pt x="732170" y="1124443"/>
                  </a:cubicBezTo>
                  <a:cubicBezTo>
                    <a:pt x="640593" y="1162429"/>
                    <a:pt x="487201" y="1153127"/>
                    <a:pt x="442812" y="895382"/>
                  </a:cubicBezTo>
                  <a:lnTo>
                    <a:pt x="433174" y="830518"/>
                  </a:lnTo>
                  <a:lnTo>
                    <a:pt x="390712" y="886147"/>
                  </a:lnTo>
                  <a:cubicBezTo>
                    <a:pt x="282237" y="1047005"/>
                    <a:pt x="65989" y="956753"/>
                    <a:pt x="22118" y="86784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6012230" y="983683"/>
            <a:ext cx="1345863" cy="1782759"/>
            <a:chOff x="6012230" y="983683"/>
            <a:chExt cx="1345863" cy="1782759"/>
          </a:xfrm>
        </p:grpSpPr>
        <p:sp>
          <p:nvSpPr>
            <p:cNvPr id="29" name="Rectangle 23"/>
            <p:cNvSpPr/>
            <p:nvPr/>
          </p:nvSpPr>
          <p:spPr>
            <a:xfrm rot="21212889">
              <a:off x="6012230" y="983683"/>
              <a:ext cx="1345863" cy="1782759"/>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 name="connsiteX0" fmla="*/ 61831 w 1593075"/>
                <a:gd name="connsiteY0" fmla="*/ 0 h 2028941"/>
                <a:gd name="connsiteX1" fmla="*/ 1593075 w 1593075"/>
                <a:gd name="connsiteY1" fmla="*/ 0 h 2028941"/>
                <a:gd name="connsiteX2" fmla="*/ 1593075 w 1593075"/>
                <a:gd name="connsiteY2" fmla="*/ 2028941 h 2028941"/>
                <a:gd name="connsiteX3" fmla="*/ 61831 w 1593075"/>
                <a:gd name="connsiteY3" fmla="*/ 2028941 h 2028941"/>
                <a:gd name="connsiteX4" fmla="*/ 61831 w 1593075"/>
                <a:gd name="connsiteY4" fmla="*/ 0 h 2028941"/>
                <a:gd name="connsiteX0" fmla="*/ 61831 w 1593075"/>
                <a:gd name="connsiteY0" fmla="*/ 0 h 2110221"/>
                <a:gd name="connsiteX1" fmla="*/ 1593075 w 1593075"/>
                <a:gd name="connsiteY1" fmla="*/ 0 h 2110221"/>
                <a:gd name="connsiteX2" fmla="*/ 1593075 w 1593075"/>
                <a:gd name="connsiteY2" fmla="*/ 2028941 h 2110221"/>
                <a:gd name="connsiteX3" fmla="*/ 61831 w 1593075"/>
                <a:gd name="connsiteY3" fmla="*/ 2028941 h 2110221"/>
                <a:gd name="connsiteX4" fmla="*/ 61831 w 1593075"/>
                <a:gd name="connsiteY4" fmla="*/ 0 h 211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75" h="2110221">
                  <a:moveTo>
                    <a:pt x="61831" y="0"/>
                  </a:moveTo>
                  <a:cubicBezTo>
                    <a:pt x="610747" y="86628"/>
                    <a:pt x="1082660" y="0"/>
                    <a:pt x="1593075" y="0"/>
                  </a:cubicBezTo>
                  <a:cubicBezTo>
                    <a:pt x="1487197" y="685939"/>
                    <a:pt x="1593075" y="1352627"/>
                    <a:pt x="1593075" y="2028941"/>
                  </a:cubicBezTo>
                  <a:cubicBezTo>
                    <a:pt x="967157" y="2211821"/>
                    <a:pt x="572246" y="2028941"/>
                    <a:pt x="61831" y="2028941"/>
                  </a:cubicBezTo>
                  <a:cubicBezTo>
                    <a:pt x="-5546" y="1314126"/>
                    <a:pt x="-34422" y="531935"/>
                    <a:pt x="61831" y="0"/>
                  </a:cubicBezTo>
                  <a:close/>
                </a:path>
              </a:pathLst>
            </a:custGeom>
            <a:solidFill>
              <a:srgbClr val="F0EF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rot="20896868">
              <a:off x="6352763" y="1367230"/>
              <a:ext cx="648129" cy="1015663"/>
            </a:xfrm>
            <a:prstGeom prst="rect">
              <a:avLst/>
            </a:prstGeom>
            <a:noFill/>
          </p:spPr>
          <p:txBody>
            <a:bodyPr wrap="square" rtlCol="0">
              <a:spAutoFit/>
            </a:bodyPr>
            <a:lstStyle/>
            <a:p>
              <a:pPr lvl="0" algn="ctr">
                <a:defRPr/>
              </a:pPr>
              <a:r>
                <a:rPr lang="en-US" altLang="zh-CN" sz="6000">
                  <a:solidFill>
                    <a:srgbClr val="0070C0"/>
                  </a:solidFill>
                  <a:latin typeface="Roboto Black" panose="02000000000000000000" pitchFamily="2" charset="0"/>
                  <a:ea typeface="Roboto Black" panose="02000000000000000000" pitchFamily="2" charset="0"/>
                </a:rPr>
                <a:t>8</a:t>
              </a:r>
              <a:endParaRPr lang="vi-VN" altLang="zh-CN" sz="6000">
                <a:solidFill>
                  <a:srgbClr val="0070C0"/>
                </a:solidFill>
                <a:latin typeface="Roboto Black" panose="02000000000000000000" pitchFamily="2" charset="0"/>
                <a:ea typeface="Roboto Black" panose="02000000000000000000" pitchFamily="2" charset="0"/>
              </a:endParaRPr>
            </a:p>
          </p:txBody>
        </p:sp>
      </p:grpSp>
      <p:grpSp>
        <p:nvGrpSpPr>
          <p:cNvPr id="4" name="Group 3"/>
          <p:cNvGrpSpPr/>
          <p:nvPr/>
        </p:nvGrpSpPr>
        <p:grpSpPr>
          <a:xfrm>
            <a:off x="7693040" y="861413"/>
            <a:ext cx="1286516" cy="1671973"/>
            <a:chOff x="7693040" y="861413"/>
            <a:chExt cx="1286516" cy="1671973"/>
          </a:xfrm>
        </p:grpSpPr>
        <p:sp>
          <p:nvSpPr>
            <p:cNvPr id="35" name="Rectangle 23"/>
            <p:cNvSpPr/>
            <p:nvPr/>
          </p:nvSpPr>
          <p:spPr>
            <a:xfrm rot="21338218">
              <a:off x="7693040" y="861413"/>
              <a:ext cx="1286516" cy="1671973"/>
            </a:xfrm>
            <a:custGeom>
              <a:avLst/>
              <a:gdLst>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0 w 1531244"/>
                <a:gd name="connsiteY0" fmla="*/ 0 h 2028941"/>
                <a:gd name="connsiteX1" fmla="*/ 1531244 w 1531244"/>
                <a:gd name="connsiteY1" fmla="*/ 0 h 2028941"/>
                <a:gd name="connsiteX2" fmla="*/ 1531244 w 1531244"/>
                <a:gd name="connsiteY2" fmla="*/ 2028941 h 2028941"/>
                <a:gd name="connsiteX3" fmla="*/ 0 w 1531244"/>
                <a:gd name="connsiteY3" fmla="*/ 2028941 h 2028941"/>
                <a:gd name="connsiteX4" fmla="*/ 0 w 1531244"/>
                <a:gd name="connsiteY4" fmla="*/ 0 h 2028941"/>
                <a:gd name="connsiteX0" fmla="*/ 29945 w 1561189"/>
                <a:gd name="connsiteY0" fmla="*/ 0 h 2028941"/>
                <a:gd name="connsiteX1" fmla="*/ 1561189 w 1561189"/>
                <a:gd name="connsiteY1" fmla="*/ 0 h 2028941"/>
                <a:gd name="connsiteX2" fmla="*/ 1561189 w 1561189"/>
                <a:gd name="connsiteY2" fmla="*/ 2028941 h 2028941"/>
                <a:gd name="connsiteX3" fmla="*/ 29945 w 1561189"/>
                <a:gd name="connsiteY3" fmla="*/ 2028941 h 2028941"/>
                <a:gd name="connsiteX4" fmla="*/ 29945 w 1561189"/>
                <a:gd name="connsiteY4" fmla="*/ 0 h 202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89" h="2028941">
                  <a:moveTo>
                    <a:pt x="29945" y="0"/>
                  </a:moveTo>
                  <a:lnTo>
                    <a:pt x="1561189" y="0"/>
                  </a:lnTo>
                  <a:cubicBezTo>
                    <a:pt x="1455311" y="685939"/>
                    <a:pt x="1561189" y="1352627"/>
                    <a:pt x="1561189" y="2028941"/>
                  </a:cubicBezTo>
                  <a:lnTo>
                    <a:pt x="29945" y="2028941"/>
                  </a:lnTo>
                  <a:cubicBezTo>
                    <a:pt x="-37432" y="1314126"/>
                    <a:pt x="29945" y="676314"/>
                    <a:pt x="29945" y="0"/>
                  </a:cubicBezTo>
                  <a:close/>
                </a:path>
              </a:pathLst>
            </a:custGeom>
            <a:solidFill>
              <a:srgbClr val="CADE7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20896868">
              <a:off x="8012232" y="1172055"/>
              <a:ext cx="648129" cy="1015663"/>
            </a:xfrm>
            <a:prstGeom prst="rect">
              <a:avLst/>
            </a:prstGeom>
            <a:noFill/>
          </p:spPr>
          <p:txBody>
            <a:bodyPr wrap="square" rtlCol="0">
              <a:spAutoFit/>
            </a:bodyPr>
            <a:lstStyle/>
            <a:p>
              <a:pPr lvl="0" algn="ctr">
                <a:defRPr/>
              </a:pPr>
              <a:r>
                <a:rPr lang="en-US" altLang="zh-CN" sz="6000">
                  <a:solidFill>
                    <a:srgbClr val="0070C0"/>
                  </a:solidFill>
                  <a:latin typeface="Roboto Black" panose="02000000000000000000" pitchFamily="2" charset="0"/>
                  <a:ea typeface="Roboto Black" panose="02000000000000000000" pitchFamily="2" charset="0"/>
                </a:rPr>
                <a:t>5</a:t>
              </a:r>
              <a:endParaRPr lang="vi-VN" altLang="zh-CN" sz="6000">
                <a:solidFill>
                  <a:srgbClr val="0070C0"/>
                </a:solidFill>
                <a:latin typeface="Roboto Black" panose="02000000000000000000" pitchFamily="2" charset="0"/>
                <a:ea typeface="Roboto Black" panose="02000000000000000000" pitchFamily="2" charset="0"/>
              </a:endParaRPr>
            </a:p>
          </p:txBody>
        </p:sp>
      </p:grpSp>
      <p:sp>
        <p:nvSpPr>
          <p:cNvPr id="41" name="Freeform 40"/>
          <p:cNvSpPr/>
          <p:nvPr/>
        </p:nvSpPr>
        <p:spPr>
          <a:xfrm rot="16033175" flipH="1" flipV="1">
            <a:off x="718417" y="2331675"/>
            <a:ext cx="1779361" cy="2038876"/>
          </a:xfrm>
          <a:custGeom>
            <a:avLst/>
            <a:gdLst>
              <a:gd name="connsiteX0" fmla="*/ 662243 w 2464544"/>
              <a:gd name="connsiteY0" fmla="*/ 0 h 1193532"/>
              <a:gd name="connsiteX1" fmla="*/ 2265618 w 2464544"/>
              <a:gd name="connsiteY1" fmla="*/ 0 h 1193532"/>
              <a:gd name="connsiteX2" fmla="*/ 2464544 w 2464544"/>
              <a:gd name="connsiteY2" fmla="*/ 198926 h 1193532"/>
              <a:gd name="connsiteX3" fmla="*/ 2377916 w 2464544"/>
              <a:gd name="connsiteY3" fmla="*/ 994606 h 1193532"/>
              <a:gd name="connsiteX4" fmla="*/ 2265618 w 2464544"/>
              <a:gd name="connsiteY4" fmla="*/ 1193532 h 1193532"/>
              <a:gd name="connsiteX5" fmla="*/ 739246 w 2464544"/>
              <a:gd name="connsiteY5" fmla="*/ 1183906 h 1193532"/>
              <a:gd name="connsiteX6" fmla="*/ 501818 w 2464544"/>
              <a:gd name="connsiteY6" fmla="*/ 1033107 h 1193532"/>
              <a:gd name="connsiteX7" fmla="*/ 494156 w 2464544"/>
              <a:gd name="connsiteY7" fmla="*/ 867098 h 1193532"/>
              <a:gd name="connsiteX8" fmla="*/ 452490 w 2464544"/>
              <a:gd name="connsiteY8" fmla="*/ 859401 h 1193532"/>
              <a:gd name="connsiteX9" fmla="*/ 0 w 2464544"/>
              <a:gd name="connsiteY9" fmla="*/ 714469 h 1193532"/>
              <a:gd name="connsiteX10" fmla="*/ 481366 w 2464544"/>
              <a:gd name="connsiteY10" fmla="*/ 623678 h 1193532"/>
              <a:gd name="connsiteX11" fmla="*/ 482896 w 2464544"/>
              <a:gd name="connsiteY11" fmla="*/ 623137 h 1193532"/>
              <a:gd name="connsiteX12" fmla="*/ 463317 w 2464544"/>
              <a:gd name="connsiteY12" fmla="*/ 198926 h 1193532"/>
              <a:gd name="connsiteX13" fmla="*/ 662243 w 2464544"/>
              <a:gd name="connsiteY13" fmla="*/ 0 h 119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4544" h="1193532">
                <a:moveTo>
                  <a:pt x="662243" y="0"/>
                </a:moveTo>
                <a:lnTo>
                  <a:pt x="2265618" y="0"/>
                </a:lnTo>
                <a:cubicBezTo>
                  <a:pt x="2375482" y="0"/>
                  <a:pt x="2464544" y="89062"/>
                  <a:pt x="2464544" y="198926"/>
                </a:cubicBezTo>
                <a:lnTo>
                  <a:pt x="2377916" y="994606"/>
                </a:lnTo>
                <a:cubicBezTo>
                  <a:pt x="2377916" y="1104470"/>
                  <a:pt x="2375482" y="1193532"/>
                  <a:pt x="2265618" y="1193532"/>
                </a:cubicBezTo>
                <a:lnTo>
                  <a:pt x="739246" y="1183906"/>
                </a:lnTo>
                <a:cubicBezTo>
                  <a:pt x="629382" y="1183906"/>
                  <a:pt x="501818" y="1142971"/>
                  <a:pt x="501818" y="1033107"/>
                </a:cubicBezTo>
                <a:lnTo>
                  <a:pt x="494156" y="867098"/>
                </a:lnTo>
                <a:lnTo>
                  <a:pt x="452490" y="859401"/>
                </a:lnTo>
                <a:cubicBezTo>
                  <a:pt x="294442" y="827935"/>
                  <a:pt x="140003" y="788046"/>
                  <a:pt x="0" y="714469"/>
                </a:cubicBezTo>
                <a:cubicBezTo>
                  <a:pt x="178504" y="713081"/>
                  <a:pt x="332943" y="673192"/>
                  <a:pt x="481366" y="623678"/>
                </a:cubicBezTo>
                <a:lnTo>
                  <a:pt x="482896" y="623137"/>
                </a:lnTo>
                <a:lnTo>
                  <a:pt x="463317" y="198926"/>
                </a:lnTo>
                <a:cubicBezTo>
                  <a:pt x="463317" y="89062"/>
                  <a:pt x="552379" y="0"/>
                  <a:pt x="662243" y="0"/>
                </a:cubicBezTo>
                <a:close/>
              </a:path>
            </a:pathLst>
          </a:custGeom>
          <a:solidFill>
            <a:srgbClr val="7D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78856" y="2954695"/>
            <a:ext cx="2432728" cy="1200329"/>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Tớ thấy có</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các thẻ ghi số</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và các thẻ hình</a:t>
            </a:r>
          </a:p>
        </p:txBody>
      </p:sp>
    </p:spTree>
    <p:extLst>
      <p:ext uri="{BB962C8B-B14F-4D97-AF65-F5344CB8AC3E}">
        <p14:creationId xmlns:p14="http://schemas.microsoft.com/office/powerpoint/2010/main" val="3026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14" presetClass="entr" presetSubtype="1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1+#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2" presetClass="entr" presetSubtype="4"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28" grpId="0"/>
      <p:bldP spid="34" grpId="0" animBg="1"/>
      <p:bldP spid="32" grpId="0"/>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7" name="TextBox 6"/>
          <p:cNvSpPr txBox="1"/>
          <p:nvPr/>
        </p:nvSpPr>
        <p:spPr>
          <a:xfrm>
            <a:off x="3790721" y="585440"/>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3" name="Rectangle 2"/>
          <p:cNvSpPr>
            <a:spLocks noChangeArrowheads="1"/>
          </p:cNvSpPr>
          <p:nvPr/>
        </p:nvSpPr>
        <p:spPr bwMode="auto">
          <a:xfrm>
            <a:off x="1917188" y="1182803"/>
            <a:ext cx="13163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2060"/>
                </a:solidFill>
                <a:effectLst/>
                <a:latin typeface="Roboto" panose="02000000000000000000" pitchFamily="2" charset="0"/>
                <a:ea typeface="Calibri" panose="020F0502020204030204" pitchFamily="34" charset="0"/>
                <a:cs typeface="Times New Roman" panose="02020603050405020304" pitchFamily="18" charset="0"/>
              </a:rPr>
              <a:t>Tô màu:</a:t>
            </a:r>
            <a:endParaRPr kumimoji="0" lang="en-US" altLang="en-US" sz="2400" b="0" i="0" u="none" strike="noStrike" cap="none" normalizeH="0" baseline="0">
              <a:ln>
                <a:noFill/>
              </a:ln>
              <a:solidFill>
                <a:schemeClr val="tx1"/>
              </a:solidFill>
              <a:effectLst/>
            </a:endParaRPr>
          </a:p>
        </p:txBody>
      </p:sp>
      <p:grpSp>
        <p:nvGrpSpPr>
          <p:cNvPr id="2" name="Group 1">
            <a:extLst>
              <a:ext uri="{FF2B5EF4-FFF2-40B4-BE49-F238E27FC236}">
                <a16:creationId xmlns:a16="http://schemas.microsoft.com/office/drawing/2014/main" id="{57A4077B-7190-15DC-624A-C4231FD83581}"/>
              </a:ext>
            </a:extLst>
          </p:cNvPr>
          <p:cNvGrpSpPr/>
          <p:nvPr/>
        </p:nvGrpSpPr>
        <p:grpSpPr>
          <a:xfrm>
            <a:off x="1195889" y="1657055"/>
            <a:ext cx="9871364" cy="4613395"/>
            <a:chOff x="1195889" y="1657055"/>
            <a:chExt cx="9871364" cy="4613395"/>
          </a:xfrm>
        </p:grpSpPr>
        <p:sp>
          <p:nvSpPr>
            <p:cNvPr id="6" name="Rounded Rectangle 5"/>
            <p:cNvSpPr/>
            <p:nvPr/>
          </p:nvSpPr>
          <p:spPr>
            <a:xfrm>
              <a:off x="1195889" y="1657055"/>
              <a:ext cx="9871364" cy="4613395"/>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560" y="1815929"/>
              <a:ext cx="7280354" cy="33700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236572" y="5346615"/>
              <a:ext cx="7075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Roboto" panose="02000000000000000000" pitchFamily="2" charset="0"/>
                  <a:ea typeface="Calibri" panose="020F0502020204030204" pitchFamily="34" charset="0"/>
                  <a:cs typeface="Times New Roman" panose="02020603050405020304" pitchFamily="18" charset="0"/>
                </a:rPr>
                <a:t>Em hãy cho biết số lượng các loại quả trong tranh:</a:t>
              </a:r>
              <a:endParaRPr kumimoji="0" lang="en-US"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Roboto" panose="02000000000000000000" pitchFamily="2" charset="0"/>
                  <a:ea typeface="Calibri" panose="020F0502020204030204" pitchFamily="34" charset="0"/>
                  <a:cs typeface="Times New Roman" panose="02020603050405020304" pitchFamily="18" charset="0"/>
                </a:rPr>
                <a:t>- Có ………… quả chuối,………… quả dâu tây,………… dứa</a:t>
              </a:r>
              <a:endParaRPr kumimoji="0" lang="en-US" altLang="en-US" sz="2400" b="0" i="0" u="none" strike="noStrike" cap="none" normalizeH="0" baseline="0">
                <a:ln>
                  <a:noFill/>
                </a:ln>
                <a:solidFill>
                  <a:schemeClr val="tx1"/>
                </a:solidFill>
                <a:effectLst/>
                <a:latin typeface="Arial" panose="020B0604020202020204" pitchFamily="34" charset="0"/>
              </a:endParaRPr>
            </a:p>
          </p:txBody>
        </p:sp>
      </p:grpSp>
      <p:sp>
        <p:nvSpPr>
          <p:cNvPr id="8" name="Rectangle 7"/>
          <p:cNvSpPr>
            <a:spLocks noChangeArrowheads="1"/>
          </p:cNvSpPr>
          <p:nvPr/>
        </p:nvSpPr>
        <p:spPr bwMode="auto">
          <a:xfrm>
            <a:off x="3149223" y="5681058"/>
            <a:ext cx="360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Roboto" panose="02000000000000000000" pitchFamily="2" charset="0"/>
                <a:ea typeface="Calibri" panose="020F0502020204030204" pitchFamily="34" charset="0"/>
                <a:cs typeface="Times New Roman" panose="02020603050405020304" pitchFamily="18" charset="0"/>
              </a:rPr>
              <a:t>1</a:t>
            </a:r>
            <a:endParaRPr kumimoji="0" lang="en-US" altLang="en-US" sz="2400" b="0" i="0" u="none" strike="noStrike" cap="none" normalizeH="0" baseline="0">
              <a:ln>
                <a:noFill/>
              </a:ln>
              <a:solidFill>
                <a:srgbClr val="FF0000"/>
              </a:solidFill>
              <a:effectLst/>
            </a:endParaRPr>
          </a:p>
        </p:txBody>
      </p:sp>
      <p:sp>
        <p:nvSpPr>
          <p:cNvPr id="10" name="Rectangle 9"/>
          <p:cNvSpPr>
            <a:spLocks noChangeArrowheads="1"/>
          </p:cNvSpPr>
          <p:nvPr/>
        </p:nvSpPr>
        <p:spPr bwMode="auto">
          <a:xfrm>
            <a:off x="5465204" y="5658273"/>
            <a:ext cx="360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Roboto" panose="02000000000000000000" pitchFamily="2"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rgbClr val="FF0000"/>
              </a:solidFill>
              <a:effectLst/>
            </a:endParaRPr>
          </a:p>
        </p:txBody>
      </p:sp>
      <p:sp>
        <p:nvSpPr>
          <p:cNvPr id="11" name="Rectangle 10"/>
          <p:cNvSpPr>
            <a:spLocks noChangeArrowheads="1"/>
          </p:cNvSpPr>
          <p:nvPr/>
        </p:nvSpPr>
        <p:spPr bwMode="auto">
          <a:xfrm>
            <a:off x="7948521" y="5695392"/>
            <a:ext cx="360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Roboto" panose="02000000000000000000" pitchFamily="2" charset="0"/>
                <a:ea typeface="Calibri" panose="020F0502020204030204" pitchFamily="34" charset="0"/>
                <a:cs typeface="Times New Roman" panose="02020603050405020304" pitchFamily="18" charset="0"/>
              </a:rPr>
              <a:t>1</a:t>
            </a:r>
            <a:endParaRPr kumimoji="0" lang="en-US" altLang="en-US" sz="24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42646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41421" y="411224"/>
            <a:ext cx="8536606" cy="584775"/>
          </a:xfrm>
          <a:prstGeom prst="rect">
            <a:avLst/>
          </a:prstGeom>
          <a:noFill/>
        </p:spPr>
        <p:txBody>
          <a:bodyPr wrap="square" rtlCol="0">
            <a:spAutoFit/>
          </a:bodyPr>
          <a:lstStyle/>
          <a:p>
            <a:pPr lvl="0" algn="ctr">
              <a:defRPr/>
            </a:pPr>
            <a:r>
              <a:rPr lang="en-US" altLang="zh-CN" sz="3200" b="1">
                <a:solidFill>
                  <a:srgbClr val="0070C0"/>
                </a:solidFill>
                <a:latin typeface="Roboto" panose="02000000000000000000" pitchFamily="2" charset="0"/>
                <a:ea typeface="Roboto" panose="02000000000000000000" pitchFamily="2" charset="0"/>
              </a:rPr>
              <a:t>NHẬN BIẾT CÁC SỐ TRONG PHẠM VI 10</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460802" y="955754"/>
            <a:ext cx="5394677"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Chọn thẻ hình với thẻ số cho phù hợp</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grpSp>
        <p:nvGrpSpPr>
          <p:cNvPr id="19" name="1 chuối"/>
          <p:cNvGrpSpPr/>
          <p:nvPr/>
        </p:nvGrpSpPr>
        <p:grpSpPr>
          <a:xfrm>
            <a:off x="397935" y="3366430"/>
            <a:ext cx="1760439" cy="1245236"/>
            <a:chOff x="397935" y="3366430"/>
            <a:chExt cx="1760439" cy="1245236"/>
          </a:xfrm>
        </p:grpSpPr>
        <p:sp>
          <p:nvSpPr>
            <p:cNvPr id="42" name="Rounded Rectangle 41"/>
            <p:cNvSpPr/>
            <p:nvPr/>
          </p:nvSpPr>
          <p:spPr>
            <a:xfrm>
              <a:off x="446505" y="3366430"/>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35" y="3487415"/>
              <a:ext cx="1698782" cy="1080056"/>
            </a:xfrm>
            <a:prstGeom prst="rect">
              <a:avLst/>
            </a:prstGeom>
            <a:effectLst>
              <a:outerShdw blurRad="50800" dist="38100" dir="10800000" algn="r" rotWithShape="0">
                <a:prstClr val="black">
                  <a:alpha val="40000"/>
                </a:prstClr>
              </a:outerShdw>
            </a:effectLst>
          </p:spPr>
        </p:pic>
      </p:grpSp>
      <p:grpSp>
        <p:nvGrpSpPr>
          <p:cNvPr id="16" name="10 táo"/>
          <p:cNvGrpSpPr/>
          <p:nvPr/>
        </p:nvGrpSpPr>
        <p:grpSpPr>
          <a:xfrm>
            <a:off x="494295" y="1580903"/>
            <a:ext cx="3326099" cy="1442207"/>
            <a:chOff x="494295" y="1580903"/>
            <a:chExt cx="3326099" cy="1442207"/>
          </a:xfrm>
        </p:grpSpPr>
        <p:sp>
          <p:nvSpPr>
            <p:cNvPr id="4" name="Rounded Rectangle 3"/>
            <p:cNvSpPr/>
            <p:nvPr/>
          </p:nvSpPr>
          <p:spPr>
            <a:xfrm>
              <a:off x="513545" y="1608696"/>
              <a:ext cx="3282880" cy="141441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29" y="1580903"/>
              <a:ext cx="691496" cy="691496"/>
            </a:xfrm>
            <a:prstGeom prst="ellipse">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396" y="1580903"/>
              <a:ext cx="691496" cy="691496"/>
            </a:xfrm>
            <a:prstGeom prst="ellipse">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2563" y="1580903"/>
              <a:ext cx="691496" cy="691496"/>
            </a:xfrm>
            <a:prstGeom prst="ellipse">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5730" y="1580903"/>
              <a:ext cx="691496" cy="691496"/>
            </a:xfrm>
            <a:prstGeom prst="ellipse">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898" y="1580903"/>
              <a:ext cx="691496" cy="691496"/>
            </a:xfrm>
            <a:prstGeom prst="ellipse">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95" y="2237982"/>
              <a:ext cx="691496" cy="691496"/>
            </a:xfrm>
            <a:prstGeom prst="ellipse">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462" y="2237982"/>
              <a:ext cx="691496" cy="691496"/>
            </a:xfrm>
            <a:prstGeom prst="ellipse">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629" y="2237982"/>
              <a:ext cx="691496" cy="691496"/>
            </a:xfrm>
            <a:prstGeom prst="ellipse">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3796" y="2237982"/>
              <a:ext cx="691496" cy="691496"/>
            </a:xfrm>
            <a:prstGeom prst="ellipse">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964" y="2237982"/>
              <a:ext cx="691496" cy="691496"/>
            </a:xfrm>
            <a:prstGeom prst="ellipse">
              <a:avLst/>
            </a:prstGeom>
          </p:spPr>
        </p:pic>
      </p:grpSp>
      <p:grpSp>
        <p:nvGrpSpPr>
          <p:cNvPr id="109" name="8 bánh"/>
          <p:cNvGrpSpPr/>
          <p:nvPr/>
        </p:nvGrpSpPr>
        <p:grpSpPr>
          <a:xfrm>
            <a:off x="7782037" y="1376734"/>
            <a:ext cx="3353558" cy="1395612"/>
            <a:chOff x="7724287" y="1376734"/>
            <a:chExt cx="3353558" cy="1395612"/>
          </a:xfrm>
        </p:grpSpPr>
        <p:sp>
          <p:nvSpPr>
            <p:cNvPr id="40" name="Rounded Rectangle 39"/>
            <p:cNvSpPr/>
            <p:nvPr/>
          </p:nvSpPr>
          <p:spPr>
            <a:xfrm>
              <a:off x="7724287" y="1376734"/>
              <a:ext cx="3313080" cy="139561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0011" y="1491418"/>
              <a:ext cx="819972" cy="583122"/>
            </a:xfrm>
            <a:prstGeom prst="rect">
              <a:avLst/>
            </a:prstGeom>
            <a:effectLst>
              <a:outerShdw blurRad="63500" sx="102000" sy="102000" algn="ctr" rotWithShape="0">
                <a:prstClr val="black">
                  <a:alpha val="40000"/>
                </a:prstClr>
              </a:outerShdw>
            </a:effectLst>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5943" y="1491418"/>
              <a:ext cx="819972" cy="583122"/>
            </a:xfrm>
            <a:prstGeom prst="rect">
              <a:avLst/>
            </a:prstGeom>
            <a:effectLst>
              <a:outerShdw blurRad="63500" sx="102000" sy="102000" algn="ctr" rotWithShape="0">
                <a:prstClr val="black">
                  <a:alpha val="40000"/>
                </a:prstClr>
              </a:outerShdw>
            </a:effectLst>
          </p:spPr>
        </p:pic>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1875" y="1491418"/>
              <a:ext cx="819972" cy="583122"/>
            </a:xfrm>
            <a:prstGeom prst="rect">
              <a:avLst/>
            </a:prstGeom>
            <a:effectLst>
              <a:outerShdw blurRad="63500" sx="102000" sy="102000" algn="ctr" rotWithShape="0">
                <a:prstClr val="black">
                  <a:alpha val="40000"/>
                </a:prstClr>
              </a:outerShdw>
            </a:effectLst>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7808" y="1491418"/>
              <a:ext cx="819972" cy="583122"/>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0076" y="2096511"/>
              <a:ext cx="819972" cy="583122"/>
            </a:xfrm>
            <a:prstGeom prst="rect">
              <a:avLst/>
            </a:prstGeom>
            <a:effectLst>
              <a:outerShdw blurRad="63500" sx="102000" sy="102000" algn="ctr" rotWithShape="0">
                <a:prstClr val="black">
                  <a:alpha val="40000"/>
                </a:prstClr>
              </a:outerShdw>
            </a:effectLst>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6008" y="2096511"/>
              <a:ext cx="819972" cy="583122"/>
            </a:xfrm>
            <a:prstGeom prst="rect">
              <a:avLst/>
            </a:prstGeom>
            <a:effectLst>
              <a:outerShdw blurRad="63500" sx="102000" sy="102000" algn="ctr" rotWithShape="0">
                <a:prstClr val="black">
                  <a:alpha val="40000"/>
                </a:prstClr>
              </a:outerShdw>
            </a:effectLst>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40" y="2096511"/>
              <a:ext cx="819972" cy="583122"/>
            </a:xfrm>
            <a:prstGeom prst="rect">
              <a:avLst/>
            </a:prstGeom>
            <a:effectLst>
              <a:outerShdw blurRad="63500" sx="102000" sy="102000" algn="ctr" rotWithShape="0">
                <a:prstClr val="black">
                  <a:alpha val="40000"/>
                </a:prstClr>
              </a:outerShdw>
            </a:effectLst>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7873" y="2096511"/>
              <a:ext cx="819972" cy="583122"/>
            </a:xfrm>
            <a:prstGeom prst="rect">
              <a:avLst/>
            </a:prstGeom>
            <a:effectLst>
              <a:outerShdw blurRad="63500" sx="102000" sy="102000" algn="ctr" rotWithShape="0">
                <a:prstClr val="black">
                  <a:alpha val="40000"/>
                </a:prstClr>
              </a:outerShdw>
            </a:effectLst>
          </p:spPr>
        </p:pic>
      </p:grpSp>
      <p:grpSp>
        <p:nvGrpSpPr>
          <p:cNvPr id="106" name="4 dâu"/>
          <p:cNvGrpSpPr/>
          <p:nvPr/>
        </p:nvGrpSpPr>
        <p:grpSpPr>
          <a:xfrm>
            <a:off x="2680801" y="3366430"/>
            <a:ext cx="1711869" cy="1245236"/>
            <a:chOff x="2680801" y="3366430"/>
            <a:chExt cx="1711869" cy="1245236"/>
          </a:xfrm>
        </p:grpSpPr>
        <p:sp>
          <p:nvSpPr>
            <p:cNvPr id="44" name="Rounded Rectangle 43"/>
            <p:cNvSpPr/>
            <p:nvPr/>
          </p:nvSpPr>
          <p:spPr>
            <a:xfrm>
              <a:off x="2680801" y="3366430"/>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886" y="3428989"/>
              <a:ext cx="534679" cy="570564"/>
            </a:xfrm>
            <a:prstGeom prst="rect">
              <a:avLst/>
            </a:prstGeom>
            <a:effectLst>
              <a:outerShdw blurRad="50800" dist="38100" dir="8100000" algn="tr" rotWithShape="0">
                <a:prstClr val="black">
                  <a:alpha val="40000"/>
                </a:prstClr>
              </a:outerShdw>
            </a:effectLst>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2532" y="3428989"/>
              <a:ext cx="534679" cy="570564"/>
            </a:xfrm>
            <a:prstGeom prst="rect">
              <a:avLst/>
            </a:prstGeom>
            <a:effectLst>
              <a:outerShdw blurRad="50800" dist="38100" dir="8100000" algn="tr" rotWithShape="0">
                <a:prstClr val="black">
                  <a:alpha val="40000"/>
                </a:prstClr>
              </a:outerShdw>
            </a:effectLst>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445" y="3996907"/>
              <a:ext cx="534679" cy="570564"/>
            </a:xfrm>
            <a:prstGeom prst="rect">
              <a:avLst/>
            </a:prstGeom>
            <a:effectLst>
              <a:outerShdw blurRad="50800" dist="38100" dir="8100000" algn="tr" rotWithShape="0">
                <a:prstClr val="black">
                  <a:alpha val="40000"/>
                </a:prstClr>
              </a:outerShdw>
            </a:effectLst>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6091" y="3996907"/>
              <a:ext cx="534679" cy="570564"/>
            </a:xfrm>
            <a:prstGeom prst="rect">
              <a:avLst/>
            </a:prstGeom>
            <a:effectLst>
              <a:outerShdw blurRad="50800" dist="38100" dir="8100000" algn="tr" rotWithShape="0">
                <a:prstClr val="black">
                  <a:alpha val="40000"/>
                </a:prstClr>
              </a:outerShdw>
            </a:effectLst>
          </p:spPr>
        </p:pic>
      </p:grpSp>
      <p:grpSp>
        <p:nvGrpSpPr>
          <p:cNvPr id="107" name="3 kẹo"/>
          <p:cNvGrpSpPr/>
          <p:nvPr/>
        </p:nvGrpSpPr>
        <p:grpSpPr>
          <a:xfrm>
            <a:off x="446505" y="5070987"/>
            <a:ext cx="1711869" cy="1245236"/>
            <a:chOff x="446505" y="5070987"/>
            <a:chExt cx="1711869" cy="1245236"/>
          </a:xfrm>
        </p:grpSpPr>
        <p:sp>
          <p:nvSpPr>
            <p:cNvPr id="43" name="Rounded Rectangle 42"/>
            <p:cNvSpPr/>
            <p:nvPr/>
          </p:nvSpPr>
          <p:spPr>
            <a:xfrm>
              <a:off x="446505"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57" y="5225309"/>
              <a:ext cx="732727" cy="477042"/>
            </a:xfrm>
            <a:prstGeom prst="rect">
              <a:avLst/>
            </a:prstGeom>
            <a:effectLst>
              <a:outerShdw blurRad="50800" dist="38100" dir="8100000" algn="tr" rotWithShape="0">
                <a:prstClr val="black">
                  <a:alpha val="40000"/>
                </a:prstClr>
              </a:outerShdw>
            </a:effectLst>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814" y="5167166"/>
              <a:ext cx="732727" cy="477042"/>
            </a:xfrm>
            <a:prstGeom prst="rect">
              <a:avLst/>
            </a:prstGeom>
            <a:effectLst>
              <a:outerShdw blurRad="50800" dist="38100" dir="8100000" algn="tr" rotWithShape="0">
                <a:prstClr val="black">
                  <a:alpha val="40000"/>
                </a:prstClr>
              </a:outerShdw>
            </a:effectLst>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688" y="5821376"/>
              <a:ext cx="732727" cy="477042"/>
            </a:xfrm>
            <a:prstGeom prst="rect">
              <a:avLst/>
            </a:prstGeom>
            <a:effectLst>
              <a:outerShdw blurRad="50800" dist="38100" dir="8100000" algn="tr" rotWithShape="0">
                <a:prstClr val="black">
                  <a:alpha val="40000"/>
                </a:prstClr>
              </a:outerShdw>
            </a:effectLst>
          </p:spPr>
        </p:pic>
      </p:grpSp>
      <p:grpSp>
        <p:nvGrpSpPr>
          <p:cNvPr id="108" name="2 dứa"/>
          <p:cNvGrpSpPr/>
          <p:nvPr/>
        </p:nvGrpSpPr>
        <p:grpSpPr>
          <a:xfrm>
            <a:off x="2680801" y="5070987"/>
            <a:ext cx="1711869" cy="1245236"/>
            <a:chOff x="2680801" y="5070987"/>
            <a:chExt cx="1711869" cy="1245236"/>
          </a:xfrm>
        </p:grpSpPr>
        <p:sp>
          <p:nvSpPr>
            <p:cNvPr id="45" name="Rounded Rectangle 44"/>
            <p:cNvSpPr/>
            <p:nvPr/>
          </p:nvSpPr>
          <p:spPr>
            <a:xfrm>
              <a:off x="2680801"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4474" y="5135389"/>
              <a:ext cx="589485" cy="1017638"/>
            </a:xfrm>
            <a:prstGeom prst="rect">
              <a:avLst/>
            </a:prstGeom>
            <a:effectLst>
              <a:outerShdw blurRad="50800" dist="38100" dir="8100000" algn="tr" rotWithShape="0">
                <a:prstClr val="black">
                  <a:alpha val="40000"/>
                </a:prstClr>
              </a:outerShdw>
            </a:effectLst>
          </p:spPr>
        </p:pic>
        <p:pic>
          <p:nvPicPr>
            <p:cNvPr id="82" name="Picture 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3929" y="5135389"/>
              <a:ext cx="589485" cy="1017638"/>
            </a:xfrm>
            <a:prstGeom prst="rect">
              <a:avLst/>
            </a:prstGeom>
            <a:effectLst>
              <a:outerShdw blurRad="50800" dist="38100" dir="8100000" algn="tr" rotWithShape="0">
                <a:prstClr val="black">
                  <a:alpha val="40000"/>
                </a:prstClr>
              </a:outerShdw>
            </a:effectLst>
          </p:spPr>
        </p:pic>
      </p:grpSp>
      <p:grpSp>
        <p:nvGrpSpPr>
          <p:cNvPr id="113" name="6 dưa hấu"/>
          <p:cNvGrpSpPr/>
          <p:nvPr/>
        </p:nvGrpSpPr>
        <p:grpSpPr>
          <a:xfrm>
            <a:off x="9856953" y="5120295"/>
            <a:ext cx="1711869" cy="1245236"/>
            <a:chOff x="9936572" y="5070987"/>
            <a:chExt cx="1711869" cy="1245236"/>
          </a:xfrm>
        </p:grpSpPr>
        <p:sp>
          <p:nvSpPr>
            <p:cNvPr id="48" name="Rounded Rectangle 47"/>
            <p:cNvSpPr/>
            <p:nvPr/>
          </p:nvSpPr>
          <p:spPr>
            <a:xfrm>
              <a:off x="9936572"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20305" y="5096543"/>
              <a:ext cx="475136" cy="531508"/>
            </a:xfrm>
            <a:prstGeom prst="rect">
              <a:avLst/>
            </a:prstGeom>
            <a:effectLst>
              <a:outerShdw blurRad="50800" dist="38100" dir="8100000" algn="tr" rotWithShape="0">
                <a:prstClr val="black">
                  <a:alpha val="40000"/>
                </a:prstClr>
              </a:outerShdw>
            </a:effectLst>
          </p:spPr>
        </p:pic>
        <p:pic>
          <p:nvPicPr>
            <p:cNvPr id="83" name="Picture 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8027" y="5096543"/>
              <a:ext cx="475136" cy="531508"/>
            </a:xfrm>
            <a:prstGeom prst="rect">
              <a:avLst/>
            </a:prstGeom>
            <a:effectLst>
              <a:outerShdw blurRad="50800" dist="38100" dir="8100000" algn="tr" rotWithShape="0">
                <a:prstClr val="black">
                  <a:alpha val="40000"/>
                </a:prstClr>
              </a:outerShdw>
            </a:effectLst>
          </p:spPr>
        </p:pic>
        <p:pic>
          <p:nvPicPr>
            <p:cNvPr id="84" name="Picture 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35749" y="5096543"/>
              <a:ext cx="475136" cy="531508"/>
            </a:xfrm>
            <a:prstGeom prst="rect">
              <a:avLst/>
            </a:prstGeom>
            <a:effectLst>
              <a:outerShdw blurRad="50800" dist="38100" dir="8100000" algn="tr" rotWithShape="0">
                <a:prstClr val="black">
                  <a:alpha val="40000"/>
                </a:prstClr>
              </a:outerShdw>
            </a:effectLst>
          </p:spPr>
        </p:pic>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20305" y="5696215"/>
              <a:ext cx="475136" cy="531508"/>
            </a:xfrm>
            <a:prstGeom prst="rect">
              <a:avLst/>
            </a:prstGeom>
            <a:effectLst>
              <a:outerShdw blurRad="50800" dist="38100" dir="8100000" algn="tr" rotWithShape="0">
                <a:prstClr val="black">
                  <a:alpha val="40000"/>
                </a:prstClr>
              </a:outerShdw>
            </a:effectLst>
          </p:spPr>
        </p:pic>
        <p:pic>
          <p:nvPicPr>
            <p:cNvPr id="86" name="Picture 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8027" y="5696215"/>
              <a:ext cx="475136" cy="531508"/>
            </a:xfrm>
            <a:prstGeom prst="rect">
              <a:avLst/>
            </a:prstGeom>
            <a:effectLst>
              <a:outerShdw blurRad="50800" dist="38100" dir="8100000" algn="tr" rotWithShape="0">
                <a:prstClr val="black">
                  <a:alpha val="40000"/>
                </a:prstClr>
              </a:outerShdw>
            </a:effectLst>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35749" y="5696215"/>
              <a:ext cx="475136" cy="531508"/>
            </a:xfrm>
            <a:prstGeom prst="rect">
              <a:avLst/>
            </a:prstGeom>
            <a:effectLst>
              <a:outerShdw blurRad="50800" dist="38100" dir="8100000" algn="tr" rotWithShape="0">
                <a:prstClr val="black">
                  <a:alpha val="40000"/>
                </a:prstClr>
              </a:outerShdw>
            </a:effectLst>
          </p:spPr>
        </p:pic>
      </p:grpSp>
      <p:grpSp>
        <p:nvGrpSpPr>
          <p:cNvPr id="111" name="7 kem"/>
          <p:cNvGrpSpPr/>
          <p:nvPr/>
        </p:nvGrpSpPr>
        <p:grpSpPr>
          <a:xfrm>
            <a:off x="9584434" y="2990761"/>
            <a:ext cx="2182486" cy="1733375"/>
            <a:chOff x="9584434" y="2990761"/>
            <a:chExt cx="2182486" cy="1733375"/>
          </a:xfrm>
        </p:grpSpPr>
        <p:sp>
          <p:nvSpPr>
            <p:cNvPr id="47" name="Rounded Rectangle 46"/>
            <p:cNvSpPr/>
            <p:nvPr/>
          </p:nvSpPr>
          <p:spPr>
            <a:xfrm>
              <a:off x="9584434" y="2990761"/>
              <a:ext cx="2166849" cy="173337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84874" y="3067293"/>
              <a:ext cx="472999" cy="745151"/>
            </a:xfrm>
            <a:prstGeom prst="rect">
              <a:avLst/>
            </a:prstGeom>
            <a:effectLst>
              <a:outerShdw blurRad="50800" dist="38100" dir="8100000" algn="tr" rotWithShape="0">
                <a:prstClr val="black">
                  <a:alpha val="40000"/>
                </a:prstClr>
              </a:outerShdw>
            </a:effectLst>
          </p:spPr>
        </p:pic>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1527" y="3083474"/>
              <a:ext cx="472999" cy="745151"/>
            </a:xfrm>
            <a:prstGeom prst="rect">
              <a:avLst/>
            </a:prstGeom>
            <a:effectLst>
              <a:outerShdw blurRad="50800" dist="38100" dir="8100000" algn="tr" rotWithShape="0">
                <a:prstClr val="black">
                  <a:alpha val="40000"/>
                </a:prstClr>
              </a:outerShdw>
            </a:effectLst>
          </p:spPr>
        </p:pic>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98180" y="3084054"/>
              <a:ext cx="472999" cy="745151"/>
            </a:xfrm>
            <a:prstGeom prst="rect">
              <a:avLst/>
            </a:prstGeom>
            <a:effectLst>
              <a:outerShdw blurRad="50800" dist="38100" dir="8100000" algn="tr" rotWithShape="0">
                <a:prstClr val="black">
                  <a:alpha val="40000"/>
                </a:prstClr>
              </a:outerShdw>
            </a:effectLst>
          </p:spPr>
        </p:pic>
        <p:pic>
          <p:nvPicPr>
            <p:cNvPr id="90" name="Picture 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80615" y="3876281"/>
              <a:ext cx="472999" cy="745151"/>
            </a:xfrm>
            <a:prstGeom prst="rect">
              <a:avLst/>
            </a:prstGeom>
            <a:effectLst>
              <a:outerShdw blurRad="50800" dist="38100" dir="8100000" algn="tr" rotWithShape="0">
                <a:prstClr val="black">
                  <a:alpha val="40000"/>
                </a:prstClr>
              </a:outerShdw>
            </a:effectLst>
          </p:spPr>
        </p:pic>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37268" y="3892462"/>
              <a:ext cx="472999" cy="745151"/>
            </a:xfrm>
            <a:prstGeom prst="rect">
              <a:avLst/>
            </a:prstGeom>
            <a:effectLst>
              <a:outerShdw blurRad="50800" dist="38100" dir="8100000" algn="tr" rotWithShape="0">
                <a:prstClr val="black">
                  <a:alpha val="40000"/>
                </a:prstClr>
              </a:outerShdw>
            </a:effectLst>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93921" y="3893042"/>
              <a:ext cx="472999" cy="745151"/>
            </a:xfrm>
            <a:prstGeom prst="rect">
              <a:avLst/>
            </a:prstGeom>
            <a:effectLst>
              <a:outerShdw blurRad="50800" dist="38100" dir="8100000" algn="tr" rotWithShape="0">
                <a:prstClr val="black">
                  <a:alpha val="40000"/>
                </a:prstClr>
              </a:outerShdw>
            </a:effectLst>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9599" y="3913669"/>
              <a:ext cx="472999" cy="745151"/>
            </a:xfrm>
            <a:prstGeom prst="rect">
              <a:avLst/>
            </a:prstGeom>
            <a:effectLst>
              <a:outerShdw blurRad="50800" dist="38100" dir="8100000" algn="tr" rotWithShape="0">
                <a:prstClr val="black">
                  <a:alpha val="40000"/>
                </a:prstClr>
              </a:outerShdw>
            </a:effectLst>
          </p:spPr>
        </p:pic>
      </p:grpSp>
      <p:grpSp>
        <p:nvGrpSpPr>
          <p:cNvPr id="112" name="5 cam"/>
          <p:cNvGrpSpPr/>
          <p:nvPr/>
        </p:nvGrpSpPr>
        <p:grpSpPr>
          <a:xfrm>
            <a:off x="7224936" y="5120295"/>
            <a:ext cx="1723416" cy="1254862"/>
            <a:chOff x="7401550" y="5070987"/>
            <a:chExt cx="1723416" cy="1254862"/>
          </a:xfrm>
        </p:grpSpPr>
        <p:sp>
          <p:nvSpPr>
            <p:cNvPr id="49" name="Rounded Rectangle 48"/>
            <p:cNvSpPr/>
            <p:nvPr/>
          </p:nvSpPr>
          <p:spPr>
            <a:xfrm>
              <a:off x="7401550" y="5070987"/>
              <a:ext cx="1711869" cy="124523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81795" y="5088979"/>
              <a:ext cx="556432" cy="633416"/>
            </a:xfrm>
            <a:prstGeom prst="rect">
              <a:avLst/>
            </a:prstGeom>
            <a:effectLst>
              <a:outerShdw blurRad="50800" dist="38100" dir="8100000" algn="tr" rotWithShape="0">
                <a:prstClr val="black">
                  <a:alpha val="40000"/>
                </a:prstClr>
              </a:outerShdw>
            </a:effectLst>
          </p:spPr>
        </p:pic>
        <p:pic>
          <p:nvPicPr>
            <p:cNvPr id="94" name="Picture 9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25164" y="5088979"/>
              <a:ext cx="556432" cy="633416"/>
            </a:xfrm>
            <a:prstGeom prst="rect">
              <a:avLst/>
            </a:prstGeom>
            <a:effectLst>
              <a:outerShdw blurRad="50800" dist="38100" dir="8100000" algn="tr" rotWithShape="0">
                <a:prstClr val="black">
                  <a:alpha val="40000"/>
                </a:prstClr>
              </a:outerShdw>
            </a:effectLst>
          </p:spPr>
        </p:pic>
        <p:pic>
          <p:nvPicPr>
            <p:cNvPr id="95" name="Picture 9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68534" y="5088979"/>
              <a:ext cx="556432" cy="633416"/>
            </a:xfrm>
            <a:prstGeom prst="rect">
              <a:avLst/>
            </a:prstGeom>
            <a:effectLst>
              <a:outerShdw blurRad="50800" dist="38100" dir="8100000" algn="tr" rotWithShape="0">
                <a:prstClr val="black">
                  <a:alpha val="40000"/>
                </a:prstClr>
              </a:outerShdw>
            </a:effectLst>
          </p:spPr>
        </p:pic>
        <p:pic>
          <p:nvPicPr>
            <p:cNvPr id="96" name="Picture 9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4287" y="5692433"/>
              <a:ext cx="556432" cy="633416"/>
            </a:xfrm>
            <a:prstGeom prst="rect">
              <a:avLst/>
            </a:prstGeom>
            <a:effectLst>
              <a:outerShdw blurRad="50800" dist="38100" dir="8100000" algn="tr" rotWithShape="0">
                <a:prstClr val="black">
                  <a:alpha val="40000"/>
                </a:prstClr>
              </a:outerShdw>
            </a:effectLst>
          </p:spPr>
        </p:pic>
        <p:pic>
          <p:nvPicPr>
            <p:cNvPr id="97" name="Picture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80719" y="5682807"/>
              <a:ext cx="556432" cy="633416"/>
            </a:xfrm>
            <a:prstGeom prst="rect">
              <a:avLst/>
            </a:prstGeom>
            <a:effectLst>
              <a:outerShdw blurRad="50800" dist="38100" dir="8100000" algn="tr" rotWithShape="0">
                <a:prstClr val="black">
                  <a:alpha val="40000"/>
                </a:prstClr>
              </a:outerShdw>
            </a:effectLst>
          </p:spPr>
        </p:pic>
      </p:grpSp>
      <p:sp>
        <p:nvSpPr>
          <p:cNvPr id="18" name="2"/>
          <p:cNvSpPr/>
          <p:nvPr/>
        </p:nvSpPr>
        <p:spPr>
          <a:xfrm>
            <a:off x="5004134" y="277234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2</a:t>
            </a:r>
          </a:p>
        </p:txBody>
      </p:sp>
      <p:sp>
        <p:nvSpPr>
          <p:cNvPr id="20" name="1"/>
          <p:cNvSpPr/>
          <p:nvPr/>
        </p:nvSpPr>
        <p:spPr>
          <a:xfrm>
            <a:off x="5004134" y="175608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1</a:t>
            </a:r>
          </a:p>
        </p:txBody>
      </p:sp>
      <p:sp>
        <p:nvSpPr>
          <p:cNvPr id="23" name="9"/>
          <p:cNvSpPr/>
          <p:nvPr/>
        </p:nvSpPr>
        <p:spPr>
          <a:xfrm>
            <a:off x="5816177" y="2791808"/>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9</a:t>
            </a:r>
          </a:p>
        </p:txBody>
      </p:sp>
      <p:sp>
        <p:nvSpPr>
          <p:cNvPr id="29" name="8"/>
          <p:cNvSpPr/>
          <p:nvPr/>
        </p:nvSpPr>
        <p:spPr>
          <a:xfrm>
            <a:off x="5816177" y="3757972"/>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8</a:t>
            </a:r>
          </a:p>
        </p:txBody>
      </p:sp>
      <p:sp>
        <p:nvSpPr>
          <p:cNvPr id="30" name="7"/>
          <p:cNvSpPr/>
          <p:nvPr/>
        </p:nvSpPr>
        <p:spPr>
          <a:xfrm>
            <a:off x="5816177" y="472413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7</a:t>
            </a:r>
          </a:p>
        </p:txBody>
      </p:sp>
      <p:sp>
        <p:nvSpPr>
          <p:cNvPr id="31" name="6"/>
          <p:cNvSpPr/>
          <p:nvPr/>
        </p:nvSpPr>
        <p:spPr>
          <a:xfrm>
            <a:off x="5816177" y="569992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6</a:t>
            </a:r>
          </a:p>
        </p:txBody>
      </p:sp>
      <p:sp>
        <p:nvSpPr>
          <p:cNvPr id="36" name="5"/>
          <p:cNvSpPr/>
          <p:nvPr/>
        </p:nvSpPr>
        <p:spPr>
          <a:xfrm>
            <a:off x="5004134" y="5702351"/>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5</a:t>
            </a:r>
          </a:p>
        </p:txBody>
      </p:sp>
      <p:sp>
        <p:nvSpPr>
          <p:cNvPr id="37" name="4"/>
          <p:cNvSpPr/>
          <p:nvPr/>
        </p:nvSpPr>
        <p:spPr>
          <a:xfrm>
            <a:off x="5004134" y="4725682"/>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4</a:t>
            </a:r>
          </a:p>
        </p:txBody>
      </p:sp>
      <p:sp>
        <p:nvSpPr>
          <p:cNvPr id="38" name="3"/>
          <p:cNvSpPr/>
          <p:nvPr/>
        </p:nvSpPr>
        <p:spPr>
          <a:xfrm>
            <a:off x="5004134" y="3749014"/>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Roboto Black" panose="02000000000000000000" pitchFamily="2" charset="0"/>
                <a:ea typeface="Roboto Black" panose="02000000000000000000" pitchFamily="2" charset="0"/>
              </a:rPr>
              <a:t>3</a:t>
            </a:r>
          </a:p>
        </p:txBody>
      </p:sp>
      <p:grpSp>
        <p:nvGrpSpPr>
          <p:cNvPr id="2" name="10"/>
          <p:cNvGrpSpPr/>
          <p:nvPr/>
        </p:nvGrpSpPr>
        <p:grpSpPr>
          <a:xfrm>
            <a:off x="5729552" y="1727211"/>
            <a:ext cx="987093" cy="646331"/>
            <a:chOff x="5914221" y="1985097"/>
            <a:chExt cx="991403" cy="646331"/>
          </a:xfrm>
        </p:grpSpPr>
        <p:sp>
          <p:nvSpPr>
            <p:cNvPr id="22" name="Rounded Rectangle 21"/>
            <p:cNvSpPr/>
            <p:nvPr/>
          </p:nvSpPr>
          <p:spPr>
            <a:xfrm>
              <a:off x="6011773" y="2023076"/>
              <a:ext cx="595901" cy="567148"/>
            </a:xfrm>
            <a:prstGeom prst="round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Roboto Black" panose="02000000000000000000" pitchFamily="2" charset="0"/>
                <a:ea typeface="Roboto Black" panose="02000000000000000000" pitchFamily="2" charset="0"/>
              </a:endParaRPr>
            </a:p>
          </p:txBody>
        </p:sp>
        <p:sp>
          <p:nvSpPr>
            <p:cNvPr id="41" name="TextBox 40"/>
            <p:cNvSpPr txBox="1"/>
            <p:nvPr/>
          </p:nvSpPr>
          <p:spPr>
            <a:xfrm>
              <a:off x="5914221" y="1985097"/>
              <a:ext cx="991403" cy="646331"/>
            </a:xfrm>
            <a:prstGeom prst="rect">
              <a:avLst/>
            </a:prstGeom>
            <a:noFill/>
          </p:spPr>
          <p:txBody>
            <a:bodyPr wrap="square" rtlCol="0">
              <a:spAutoFit/>
            </a:bodyPr>
            <a:lstStyle/>
            <a:p>
              <a:pPr lvl="0" algn="just">
                <a:defRPr/>
              </a:pPr>
              <a:r>
                <a:rPr lang="en-US" altLang="zh-CN" sz="3600" b="1">
                  <a:solidFill>
                    <a:schemeClr val="bg1"/>
                  </a:solidFill>
                  <a:latin typeface="Roboto" panose="02000000000000000000" pitchFamily="2" charset="0"/>
                  <a:ea typeface="Roboto" panose="02000000000000000000" pitchFamily="2" charset="0"/>
                </a:rPr>
                <a:t>10</a:t>
              </a:r>
              <a:endParaRPr kumimoji="0" lang="en-US" altLang="zh-CN" sz="36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3" name="Group 2">
            <a:extLst>
              <a:ext uri="{FF2B5EF4-FFF2-40B4-BE49-F238E27FC236}">
                <a16:creationId xmlns:a16="http://schemas.microsoft.com/office/drawing/2014/main" id="{F544C4AD-1E8D-21B6-09A0-2BF6393013AC}"/>
              </a:ext>
            </a:extLst>
          </p:cNvPr>
          <p:cNvGrpSpPr/>
          <p:nvPr/>
        </p:nvGrpSpPr>
        <p:grpSpPr>
          <a:xfrm>
            <a:off x="7085366" y="3064964"/>
            <a:ext cx="2057583" cy="1568369"/>
            <a:chOff x="4902491" y="4907216"/>
            <a:chExt cx="2166849" cy="1733375"/>
          </a:xfrm>
        </p:grpSpPr>
        <p:sp>
          <p:nvSpPr>
            <p:cNvPr id="8" name="Rounded Rectangle 45">
              <a:extLst>
                <a:ext uri="{FF2B5EF4-FFF2-40B4-BE49-F238E27FC236}">
                  <a16:creationId xmlns:a16="http://schemas.microsoft.com/office/drawing/2014/main" id="{60A70D0C-B683-050A-3054-83B175BF3048}"/>
                </a:ext>
              </a:extLst>
            </p:cNvPr>
            <p:cNvSpPr/>
            <p:nvPr/>
          </p:nvSpPr>
          <p:spPr>
            <a:xfrm>
              <a:off x="4902491" y="4907216"/>
              <a:ext cx="2166849" cy="173337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AD06B499-187F-ED71-00D0-7C0240F3CD2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67385" y="4988619"/>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4B1AFBF-0CAD-1A51-BD19-4D9C8B92282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2859" y="4987924"/>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BB9A55A-B488-E774-F424-EAD89F60A71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17103" y="4992747"/>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39E1F089-F58E-D13B-90A3-1A8150DE0C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0578" y="5449131"/>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B753C9FF-369A-5F92-ED83-DCC34B98B70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6052" y="5448436"/>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AADB57B-E3AD-5F7D-37B2-F72EBEF2F1B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0296" y="5453259"/>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ED1A73E5-7291-F16C-155A-2DC15032F2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3831" y="5999098"/>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BB4E6F4C-128E-7483-92B4-9F5AD854CF8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59305" y="5998403"/>
              <a:ext cx="503253" cy="5084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8BE1BF2-CB22-1B3A-633E-03571060170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3549" y="6003226"/>
              <a:ext cx="503253" cy="508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06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randombar(horizontal)">
                                      <p:cBhvr>
                                        <p:cTn id="19" dur="500"/>
                                        <p:tgtEl>
                                          <p:spTgt spid="107"/>
                                        </p:tgtEl>
                                      </p:cBhvr>
                                    </p:animEffect>
                                  </p:childTnLst>
                                </p:cTn>
                              </p:par>
                              <p:par>
                                <p:cTn id="20" presetID="14" presetClass="entr" presetSubtype="10"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randombar(horizontal)">
                                      <p:cBhvr>
                                        <p:cTn id="22" dur="500"/>
                                        <p:tgtEl>
                                          <p:spTgt spid="108"/>
                                        </p:tgtEl>
                                      </p:cBhvr>
                                    </p:animEffect>
                                  </p:childTnLst>
                                </p:cTn>
                              </p:par>
                              <p:par>
                                <p:cTn id="23" presetID="14" presetClass="entr" presetSubtype="1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randombar(horizontal)">
                                      <p:cBhvr>
                                        <p:cTn id="25" dur="500"/>
                                        <p:tgtEl>
                                          <p:spTgt spid="106"/>
                                        </p:tgtEl>
                                      </p:cBhvr>
                                    </p:animEffect>
                                  </p:childTnLst>
                                </p:cTn>
                              </p:par>
                              <p:par>
                                <p:cTn id="26" presetID="14" presetClass="entr" presetSubtype="10" fill="hold"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randombar(horizontal)">
                                      <p:cBhvr>
                                        <p:cTn id="31" dur="500"/>
                                        <p:tgtEl>
                                          <p:spTgt spid="111"/>
                                        </p:tgtEl>
                                      </p:cBhvr>
                                    </p:animEffect>
                                  </p:childTnLst>
                                </p:cTn>
                              </p:par>
                              <p:par>
                                <p:cTn id="32" presetID="14" presetClass="entr" presetSubtype="10" fill="hold"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randombar(horizontal)">
                                      <p:cBhvr>
                                        <p:cTn id="34" dur="500"/>
                                        <p:tgtEl>
                                          <p:spTgt spid="112"/>
                                        </p:tgtEl>
                                      </p:cBhvr>
                                    </p:animEffect>
                                  </p:childTnLst>
                                </p:cTn>
                              </p:par>
                              <p:par>
                                <p:cTn id="35" presetID="14" presetClass="entr" presetSubtype="1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randombar(horizontal)">
                                      <p:cBhvr>
                                        <p:cTn id="37" dur="500"/>
                                        <p:tgtEl>
                                          <p:spTgt spid="1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3"/>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withEffect">
                                  <p:stCondLst>
                                    <p:cond delay="0"/>
                                  </p:stCondLst>
                                  <p:childTnLst>
                                    <p:animMotion origin="layout" path="M -2.29167E-6 3.7037E-7 L 0.06185 0.16042 " pathEditMode="relative" rAng="0" ptsTypes="AA">
                                      <p:cBhvr>
                                        <p:cTn id="72" dur="2000" fill="hold"/>
                                        <p:tgtEl>
                                          <p:spTgt spid="23"/>
                                        </p:tgtEl>
                                        <p:attrNameLst>
                                          <p:attrName>ppt_x</p:attrName>
                                          <p:attrName>ppt_y</p:attrName>
                                        </p:attrNameLst>
                                      </p:cBhvr>
                                      <p:rCtr x="3086" y="8009"/>
                                    </p:animMotion>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withEffect">
                                  <p:stCondLst>
                                    <p:cond delay="0"/>
                                  </p:stCondLst>
                                  <p:childTnLst>
                                    <p:animMotion origin="layout" path="M -2.29167E-6 -3.7037E-7 L 0.12578 -0.3037 " pathEditMode="relative" rAng="0" ptsTypes="AA">
                                      <p:cBhvr>
                                        <p:cTn id="77" dur="2000" fill="hold"/>
                                        <p:tgtEl>
                                          <p:spTgt spid="29"/>
                                        </p:tgtEl>
                                        <p:attrNameLst>
                                          <p:attrName>ppt_x</p:attrName>
                                          <p:attrName>ppt_y</p:attrName>
                                        </p:attrNameLst>
                                      </p:cBhvr>
                                      <p:rCtr x="6289" y="-15185"/>
                                    </p:animMotion>
                                  </p:childTnLst>
                                </p:cTn>
                              </p:par>
                            </p:childTnLst>
                          </p:cTn>
                        </p:par>
                      </p:childTnLst>
                    </p:cTn>
                  </p:par>
                </p:childTnLst>
              </p:cTn>
              <p:nextCondLst>
                <p:cond evt="onClick" delay="0">
                  <p:tgtEl>
                    <p:spTgt spid="29"/>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grpId="1" nodeType="withEffect">
                                  <p:stCondLst>
                                    <p:cond delay="0"/>
                                  </p:stCondLst>
                                  <p:childTnLst>
                                    <p:animMotion origin="layout" path="M 4.16667E-6 -2.22222E-6 L -0.32969 0.22107 " pathEditMode="relative" rAng="0" ptsTypes="AA">
                                      <p:cBhvr>
                                        <p:cTn id="82" dur="2000" fill="hold"/>
                                        <p:tgtEl>
                                          <p:spTgt spid="20"/>
                                        </p:tgtEl>
                                        <p:attrNameLst>
                                          <p:attrName>ppt_x</p:attrName>
                                          <p:attrName>ppt_y</p:attrName>
                                        </p:attrNameLst>
                                      </p:cBhvr>
                                      <p:rCtr x="-16484" y="11042"/>
                                    </p:animMotion>
                                  </p:childTnLst>
                                </p:cTn>
                              </p:par>
                            </p:childTnLst>
                          </p:cTn>
                        </p:par>
                      </p:childTnLst>
                    </p:cTn>
                  </p:par>
                </p:childTnLst>
              </p:cTn>
              <p:nextCondLst>
                <p:cond evt="onClick" delay="0">
                  <p:tgtEl>
                    <p:spTgt spid="20"/>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grpId="1" nodeType="withEffect">
                                  <p:stCondLst>
                                    <p:cond delay="0"/>
                                  </p:stCondLst>
                                  <p:childTnLst>
                                    <p:animMotion origin="layout" path="M 4.16667E-6 -1.85185E-6 L -0.14922 0.46829 " pathEditMode="relative" rAng="0" ptsTypes="AA">
                                      <p:cBhvr>
                                        <p:cTn id="87" dur="2000" fill="hold"/>
                                        <p:tgtEl>
                                          <p:spTgt spid="18"/>
                                        </p:tgtEl>
                                        <p:attrNameLst>
                                          <p:attrName>ppt_x</p:attrName>
                                          <p:attrName>ppt_y</p:attrName>
                                        </p:attrNameLst>
                                      </p:cBhvr>
                                      <p:rCtr x="-7461" y="23403"/>
                                    </p:animMotion>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38"/>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grpId="1" nodeType="withEffect">
                                  <p:stCondLst>
                                    <p:cond delay="0"/>
                                  </p:stCondLst>
                                  <p:childTnLst>
                                    <p:animMotion origin="layout" path="M 4.16667E-6 -2.96296E-6 L -0.37566 0.32593 " pathEditMode="relative" rAng="0" ptsTypes="AA">
                                      <p:cBhvr>
                                        <p:cTn id="92" dur="2000" fill="hold"/>
                                        <p:tgtEl>
                                          <p:spTgt spid="38"/>
                                        </p:tgtEl>
                                        <p:attrNameLst>
                                          <p:attrName>ppt_x</p:attrName>
                                          <p:attrName>ppt_y</p:attrName>
                                        </p:attrNameLst>
                                      </p:cBhvr>
                                      <p:rCtr x="-18789" y="16296"/>
                                    </p:animMotion>
                                  </p:childTnLst>
                                </p:cTn>
                              </p:par>
                            </p:childTnLst>
                          </p:cTn>
                        </p:par>
                      </p:childTnLst>
                    </p:cTn>
                  </p:par>
                </p:childTnLst>
              </p:cTn>
              <p:nextCondLst>
                <p:cond evt="onClick" delay="0">
                  <p:tgtEl>
                    <p:spTgt spid="38"/>
                  </p:tgtEl>
                </p:cond>
              </p:nextCondLst>
            </p:seq>
            <p:seq concurrent="1" nextAc="seek">
              <p:cTn id="93" restart="whenNotActive" fill="hold" evtFilter="cancelBubble" nodeType="interactiveSeq">
                <p:stCondLst>
                  <p:cond evt="onClick" delay="0">
                    <p:tgtEl>
                      <p:spTgt spid="37"/>
                    </p:tgtEl>
                  </p:cond>
                </p:stCondLst>
                <p:endSync evt="end" delay="0">
                  <p:rtn val="all"/>
                </p:endSync>
                <p:childTnLst>
                  <p:par>
                    <p:cTn id="94" fill="hold">
                      <p:stCondLst>
                        <p:cond delay="0"/>
                      </p:stCondLst>
                      <p:childTnLst>
                        <p:par>
                          <p:cTn id="95" fill="hold">
                            <p:stCondLst>
                              <p:cond delay="0"/>
                            </p:stCondLst>
                            <p:childTnLst>
                              <p:par>
                                <p:cTn id="96" presetID="42" presetClass="path" presetSubtype="0" accel="50000" decel="50000" fill="hold" grpId="1" nodeType="withEffect">
                                  <p:stCondLst>
                                    <p:cond delay="0"/>
                                  </p:stCondLst>
                                  <p:childTnLst>
                                    <p:animMotion origin="layout" path="M 4.16667E-6 -4.07407E-6 L -0.07696 -0.14745 " pathEditMode="relative" rAng="0" ptsTypes="AA">
                                      <p:cBhvr>
                                        <p:cTn id="97" dur="2000" fill="hold"/>
                                        <p:tgtEl>
                                          <p:spTgt spid="37"/>
                                        </p:tgtEl>
                                        <p:attrNameLst>
                                          <p:attrName>ppt_x</p:attrName>
                                          <p:attrName>ppt_y</p:attrName>
                                        </p:attrNameLst>
                                      </p:cBhvr>
                                      <p:rCtr x="-3854" y="-7384"/>
                                    </p:animMotion>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36"/>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grpId="1" nodeType="withEffect">
                                  <p:stCondLst>
                                    <p:cond delay="0"/>
                                  </p:stCondLst>
                                  <p:childTnLst>
                                    <p:animMotion origin="layout" path="M 4.16667E-6 4.81481E-6 L 0.15768 0.01296 " pathEditMode="relative" rAng="0" ptsTypes="AA">
                                      <p:cBhvr>
                                        <p:cTn id="102" dur="2000" fill="hold"/>
                                        <p:tgtEl>
                                          <p:spTgt spid="36"/>
                                        </p:tgtEl>
                                        <p:attrNameLst>
                                          <p:attrName>ppt_x</p:attrName>
                                          <p:attrName>ppt_y</p:attrName>
                                        </p:attrNameLst>
                                      </p:cBhvr>
                                      <p:rCtr x="7878" y="648"/>
                                    </p:animMotion>
                                  </p:childTnLst>
                                </p:cTn>
                              </p:par>
                            </p:childTnLst>
                          </p:cTn>
                        </p:par>
                      </p:childTnLst>
                    </p:cTn>
                  </p:par>
                </p:childTnLst>
              </p:cTn>
              <p:nextCondLst>
                <p:cond evt="onClick" delay="0">
                  <p:tgtEl>
                    <p:spTgt spid="36"/>
                  </p:tgtEl>
                </p:cond>
              </p:nextCondLst>
            </p:seq>
            <p:seq concurrent="1" nextAc="seek">
              <p:cTn id="103" restart="whenNotActive" fill="hold" evtFilter="cancelBubble" nodeType="interactiveSeq">
                <p:stCondLst>
                  <p:cond evt="onClick" delay="0">
                    <p:tgtEl>
                      <p:spTgt spid="31"/>
                    </p:tgtEl>
                  </p:cond>
                </p:stCondLst>
                <p:endSync evt="end" delay="0">
                  <p:rtn val="all"/>
                </p:endSync>
                <p:childTnLst>
                  <p:par>
                    <p:cTn id="104" fill="hold">
                      <p:stCondLst>
                        <p:cond delay="0"/>
                      </p:stCondLst>
                      <p:childTnLst>
                        <p:par>
                          <p:cTn id="105" fill="hold">
                            <p:stCondLst>
                              <p:cond delay="0"/>
                            </p:stCondLst>
                            <p:childTnLst>
                              <p:par>
                                <p:cTn id="106" presetID="42" presetClass="path" presetSubtype="0" accel="50000" decel="50000" fill="hold" grpId="1" nodeType="withEffect">
                                  <p:stCondLst>
                                    <p:cond delay="0"/>
                                  </p:stCondLst>
                                  <p:childTnLst>
                                    <p:animMotion origin="layout" path="M -2.29167E-6 -3.7037E-6 L 0.2892 -0.02361 " pathEditMode="relative" rAng="0" ptsTypes="AA">
                                      <p:cBhvr>
                                        <p:cTn id="107" dur="2000" fill="hold"/>
                                        <p:tgtEl>
                                          <p:spTgt spid="31"/>
                                        </p:tgtEl>
                                        <p:attrNameLst>
                                          <p:attrName>ppt_x</p:attrName>
                                          <p:attrName>ppt_y</p:attrName>
                                        </p:attrNameLst>
                                      </p:cBhvr>
                                      <p:rCtr x="14453" y="-1181"/>
                                    </p:animMotion>
                                  </p:childTnLst>
                                </p:cTn>
                              </p:par>
                            </p:childTnLst>
                          </p:cTn>
                        </p:par>
                      </p:childTnLst>
                    </p:cTn>
                  </p:par>
                </p:childTnLst>
              </p:cTn>
              <p:nextCondLst>
                <p:cond evt="onClick" delay="0">
                  <p:tgtEl>
                    <p:spTgt spid="31"/>
                  </p:tgtEl>
                </p:cond>
              </p:nextCondLst>
            </p:seq>
            <p:seq concurrent="1" nextAc="seek">
              <p:cTn id="108" restart="whenNotActive" fill="hold" evtFilter="cancelBubble" nodeType="interactiveSeq">
                <p:stCondLst>
                  <p:cond evt="onClick" delay="0">
                    <p:tgtEl>
                      <p:spTgt spid="30"/>
                    </p:tgtEl>
                  </p:cond>
                </p:stCondLst>
                <p:endSync evt="end" delay="0">
                  <p:rtn val="all"/>
                </p:endSync>
                <p:childTnLst>
                  <p:par>
                    <p:cTn id="109" fill="hold">
                      <p:stCondLst>
                        <p:cond delay="0"/>
                      </p:stCondLst>
                      <p:childTnLst>
                        <p:par>
                          <p:cTn id="110" fill="hold">
                            <p:stCondLst>
                              <p:cond delay="0"/>
                            </p:stCondLst>
                            <p:childTnLst>
                              <p:par>
                                <p:cTn id="111" presetID="42" presetClass="path" presetSubtype="0" accel="50000" decel="50000" fill="hold" grpId="1" nodeType="withEffect">
                                  <p:stCondLst>
                                    <p:cond delay="0"/>
                                  </p:stCondLst>
                                  <p:childTnLst>
                                    <p:animMotion origin="layout" path="M -2.29167E-6 -2.59259E-6 L 0.453 -0.27037 " pathEditMode="relative" rAng="0" ptsTypes="AA">
                                      <p:cBhvr>
                                        <p:cTn id="112" dur="2000" fill="hold"/>
                                        <p:tgtEl>
                                          <p:spTgt spid="30"/>
                                        </p:tgtEl>
                                        <p:attrNameLst>
                                          <p:attrName>ppt_x</p:attrName>
                                          <p:attrName>ppt_y</p:attrName>
                                        </p:attrNameLst>
                                      </p:cBhvr>
                                      <p:rCtr x="22643" y="-13519"/>
                                    </p:animMotion>
                                  </p:childTnLst>
                                </p:cTn>
                              </p:par>
                            </p:childTnLst>
                          </p:cTn>
                        </p:par>
                      </p:childTnLst>
                    </p:cTn>
                  </p:par>
                </p:childTnLst>
              </p:cTn>
              <p:nextCondLst>
                <p:cond evt="onClick" delay="0">
                  <p:tgtEl>
                    <p:spTgt spid="30"/>
                  </p:tgtEl>
                </p:cond>
              </p:nextCondLst>
            </p:seq>
            <p:seq concurrent="1" nextAc="seek">
              <p:cTn id="113" restart="whenNotActive" fill="hold" evtFilter="cancelBubble" nodeType="interactiveSeq">
                <p:stCondLst>
                  <p:cond evt="onClick" delay="0">
                    <p:tgtEl>
                      <p:spTgt spid="2"/>
                    </p:tgtEl>
                  </p:cond>
                </p:stCondLst>
                <p:endSync evt="end" delay="0">
                  <p:rtn val="all"/>
                </p:endSync>
                <p:childTnLst>
                  <p:par>
                    <p:cTn id="114" fill="hold">
                      <p:stCondLst>
                        <p:cond delay="0"/>
                      </p:stCondLst>
                      <p:childTnLst>
                        <p:par>
                          <p:cTn id="115" fill="hold">
                            <p:stCondLst>
                              <p:cond delay="0"/>
                            </p:stCondLst>
                            <p:childTnLst>
                              <p:par>
                                <p:cTn id="116" presetID="42" presetClass="path" presetSubtype="0" accel="50000" decel="50000" fill="hold" nodeType="withEffect">
                                  <p:stCondLst>
                                    <p:cond delay="0"/>
                                  </p:stCondLst>
                                  <p:childTnLst>
                                    <p:animMotion origin="layout" path="M 3.33333E-6 -2.59259E-6 L -0.35482 0.02107 " pathEditMode="relative" rAng="0" ptsTypes="AA">
                                      <p:cBhvr>
                                        <p:cTn id="117" dur="2000" fill="hold"/>
                                        <p:tgtEl>
                                          <p:spTgt spid="2"/>
                                        </p:tgtEl>
                                        <p:attrNameLst>
                                          <p:attrName>ppt_x</p:attrName>
                                          <p:attrName>ppt_y</p:attrName>
                                        </p:attrNameLst>
                                      </p:cBhvr>
                                      <p:rCtr x="-17747" y="1042"/>
                                    </p:animMotion>
                                  </p:childTnLst>
                                </p:cTn>
                              </p:par>
                            </p:childTnLst>
                          </p:cTn>
                        </p:par>
                      </p:childTnLst>
                    </p:cTn>
                  </p:par>
                </p:childTnLst>
              </p:cTn>
              <p:nextCondLst>
                <p:cond evt="onClick" delay="0">
                  <p:tgtEl>
                    <p:spTgt spid="2"/>
                  </p:tgtEl>
                </p:cond>
              </p:nextCondLst>
            </p:seq>
          </p:childTnLst>
        </p:cTn>
      </p:par>
    </p:tnLst>
    <p:bldLst>
      <p:bldP spid="14" grpId="0"/>
      <p:bldP spid="17" grpId="0"/>
      <p:bldP spid="18" grpId="0" animBg="1"/>
      <p:bldP spid="18" grpId="1" animBg="1"/>
      <p:bldP spid="20" grpId="0" animBg="1"/>
      <p:bldP spid="20" grpId="1" animBg="1"/>
      <p:bldP spid="23" grpId="0" animBg="1"/>
      <p:bldP spid="23" grpId="1" animBg="1"/>
      <p:bldP spid="29" grpId="0" animBg="1"/>
      <p:bldP spid="29" grpId="1" animBg="1"/>
      <p:bldP spid="30" grpId="0" animBg="1"/>
      <p:bldP spid="30" grpId="1" animBg="1"/>
      <p:bldP spid="31" grpId="0" animBg="1"/>
      <p:bldP spid="31" grpId="1" animBg="1"/>
      <p:bldP spid="36" grpId="0" animBg="1"/>
      <p:bldP spid="36" grpId="1" animBg="1"/>
      <p:bldP spid="37" grpId="0" animBg="1"/>
      <p:bldP spid="37" grpId="1" animBg="1"/>
      <p:bldP spid="38" grpId="0" animBg="1"/>
      <p:bldP spid="3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1374" y="426566"/>
            <a:ext cx="61092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CÙNG HÁT</a:t>
            </a:r>
            <a:r>
              <a:rPr kumimoji="0" lang="en-US" altLang="zh-CN" sz="3200" b="1" i="0" u="none" strike="noStrike" kern="1200" cap="none" spc="0" normalizeH="0" noProof="0" dirty="0">
                <a:ln>
                  <a:noFill/>
                </a:ln>
                <a:solidFill>
                  <a:srgbClr val="0070C0"/>
                </a:solidFill>
                <a:effectLst/>
                <a:uLnTx/>
                <a:uFillTx/>
                <a:latin typeface="Roboto" panose="02000000000000000000" pitchFamily="2" charset="0"/>
                <a:ea typeface="Roboto" panose="02000000000000000000" pitchFamily="2" charset="0"/>
                <a:cs typeface="+mn-cs"/>
              </a:rPr>
              <a:t> VÀ </a:t>
            </a:r>
            <a:r>
              <a:rPr lang="en-US" altLang="zh-CN" sz="3200" b="1" noProof="0" dirty="0">
                <a:solidFill>
                  <a:srgbClr val="0070C0"/>
                </a:solidFill>
                <a:latin typeface="Roboto" panose="02000000000000000000" pitchFamily="2" charset="0"/>
                <a:ea typeface="Roboto" panose="02000000000000000000" pitchFamily="2" charset="0"/>
              </a:rPr>
              <a:t>VẬN ĐỘNG NÀO</a:t>
            </a:r>
            <a:r>
              <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a:t>
            </a:r>
            <a:endParaRPr kumimoji="0" lang="vi-VN"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9390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2827</TotalTime>
  <Words>1382</Words>
  <Application>Microsoft Office PowerPoint</Application>
  <PresentationFormat>Widescreen</PresentationFormat>
  <Paragraphs>207</Paragraphs>
  <Slides>27</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Calibri Light</vt:lpstr>
      <vt:lpstr>Roboto Black</vt:lpstr>
      <vt:lpstr>Cooper Std Black</vt:lpstr>
      <vt:lpstr>Arial</vt:lpstr>
      <vt:lpstr>Calibri</vt:lpstr>
      <vt:lpstr>Pangolin</vt:lpstr>
      <vt:lpstr>Roboto</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DƯƠNG TỬ</cp:lastModifiedBy>
  <cp:revision>205</cp:revision>
  <dcterms:created xsi:type="dcterms:W3CDTF">2023-04-01T23:44:56Z</dcterms:created>
  <dcterms:modified xsi:type="dcterms:W3CDTF">2025-10-06T11:10:22Z</dcterms:modified>
</cp:coreProperties>
</file>