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2"/>
  </p:notesMasterIdLst>
  <p:sldIdLst>
    <p:sldId id="269" r:id="rId2"/>
    <p:sldId id="312" r:id="rId3"/>
    <p:sldId id="310" r:id="rId4"/>
    <p:sldId id="313" r:id="rId5"/>
    <p:sldId id="318" r:id="rId6"/>
    <p:sldId id="319" r:id="rId7"/>
    <p:sldId id="322" r:id="rId8"/>
    <p:sldId id="276" r:id="rId9"/>
    <p:sldId id="282" r:id="rId10"/>
    <p:sldId id="279" r:id="rId11"/>
  </p:sldIdLst>
  <p:sldSz cx="9144000" cy="5143500" type="screen16x9"/>
  <p:notesSz cx="9144000" cy="6858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31BE"/>
    <a:srgbClr val="FF00FF"/>
    <a:srgbClr val="ECB2CB"/>
    <a:srgbClr val="FFCCFF"/>
    <a:srgbClr val="E9A5C2"/>
    <a:srgbClr val="008A3E"/>
    <a:srgbClr val="E183AB"/>
    <a:srgbClr val="FFFF66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FC6C34-7E37-7D5A-EC67-860F6B55BC5F}" v="2" dt="2020-08-10T15:13:42.094"/>
    <p1510:client id="{6C9B294E-4BA9-413A-8FC9-7C6835BB56B8}" v="1" dt="2020-08-11T05:27:47.389"/>
    <p1510:client id="{A77E535D-64B8-4849-8373-C9856491E641}" v="4" dt="2020-08-10T22:19:04.1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3" autoAdjust="0"/>
    <p:restoredTop sz="94660"/>
  </p:normalViewPr>
  <p:slideViewPr>
    <p:cSldViewPr>
      <p:cViewPr varScale="1">
        <p:scale>
          <a:sx n="134" d="100"/>
          <a:sy n="134" d="100"/>
        </p:scale>
        <p:origin x="93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a3d25e8665d24784db8b40b5b60cda1a191872e911952b607f7675fb564fa7e5::" providerId="AD" clId="Web-{A77E535D-64B8-4849-8373-C9856491E641}"/>
    <pc:docChg chg="modSld">
      <pc:chgData name="Người dùng Khách" userId="S::urn:spo:anon#a3d25e8665d24784db8b40b5b60cda1a191872e911952b607f7675fb564fa7e5::" providerId="AD" clId="Web-{A77E535D-64B8-4849-8373-C9856491E641}" dt="2020-08-10T22:19:04.132" v="3" actId="1076"/>
      <pc:docMkLst>
        <pc:docMk/>
      </pc:docMkLst>
      <pc:sldChg chg="modSp">
        <pc:chgData name="Người dùng Khách" userId="S::urn:spo:anon#a3d25e8665d24784db8b40b5b60cda1a191872e911952b607f7675fb564fa7e5::" providerId="AD" clId="Web-{A77E535D-64B8-4849-8373-C9856491E641}" dt="2020-08-10T22:18:19.069" v="2" actId="1076"/>
        <pc:sldMkLst>
          <pc:docMk/>
          <pc:sldMk cId="2927387076" sldId="276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8:19.069" v="2" actId="1076"/>
          <ac:picMkLst>
            <pc:docMk/>
            <pc:sldMk cId="2927387076" sldId="276"/>
            <ac:picMk id="2" creationId="{00000000-0000-0000-0000-000000000000}"/>
          </ac:picMkLst>
        </pc:picChg>
      </pc:sldChg>
      <pc:sldChg chg="modSp">
        <pc:chgData name="Người dùng Khách" userId="S::urn:spo:anon#a3d25e8665d24784db8b40b5b60cda1a191872e911952b607f7675fb564fa7e5::" providerId="AD" clId="Web-{A77E535D-64B8-4849-8373-C9856491E641}" dt="2020-08-10T22:19:04.132" v="3" actId="1076"/>
        <pc:sldMkLst>
          <pc:docMk/>
          <pc:sldMk cId="860162532" sldId="282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9:04.132" v="3" actId="1076"/>
          <ac:picMkLst>
            <pc:docMk/>
            <pc:sldMk cId="860162532" sldId="282"/>
            <ac:picMk id="4" creationId="{00000000-0000-0000-0000-000000000000}"/>
          </ac:picMkLst>
        </pc:picChg>
      </pc:sldChg>
    </pc:docChg>
  </pc:docChgLst>
  <pc:docChgLst>
    <pc:chgData name="Hoang Thi Nhung" userId="S::nhunght.nov.19@msedu.edu.vn::2c659f5f-1458-4364-b2b3-21e33bb1b9bf" providerId="AD" clId="Web-{41FC6C34-7E37-7D5A-EC67-860F6B55BC5F}"/>
    <pc:docChg chg="modSld">
      <pc:chgData name="Hoang Thi Nhung" userId="S::nhunght.nov.19@msedu.edu.vn::2c659f5f-1458-4364-b2b3-21e33bb1b9bf" providerId="AD" clId="Web-{41FC6C34-7E37-7D5A-EC67-860F6B55BC5F}" dt="2020-08-10T15:13:42.094" v="1" actId="14100"/>
      <pc:docMkLst>
        <pc:docMk/>
      </pc:docMkLst>
      <pc:sldChg chg="modSp">
        <pc:chgData name="Hoang Thi Nhung" userId="S::nhunght.nov.19@msedu.edu.vn::2c659f5f-1458-4364-b2b3-21e33bb1b9bf" providerId="AD" clId="Web-{41FC6C34-7E37-7D5A-EC67-860F6B55BC5F}" dt="2020-08-10T15:13:42.094" v="1" actId="14100"/>
        <pc:sldMkLst>
          <pc:docMk/>
          <pc:sldMk cId="4038747461" sldId="269"/>
        </pc:sldMkLst>
        <pc:picChg chg="mod">
          <ac:chgData name="Hoang Thi Nhung" userId="S::nhunght.nov.19@msedu.edu.vn::2c659f5f-1458-4364-b2b3-21e33bb1b9bf" providerId="AD" clId="Web-{41FC6C34-7E37-7D5A-EC67-860F6B55BC5F}" dt="2020-08-10T15:13:42.094" v="1" actId="14100"/>
          <ac:picMkLst>
            <pc:docMk/>
            <pc:sldMk cId="4038747461" sldId="269"/>
            <ac:picMk id="8" creationId="{00000000-0000-0000-0000-000000000000}"/>
          </ac:picMkLst>
        </pc:picChg>
      </pc:sldChg>
    </pc:docChg>
  </pc:docChgLst>
  <pc:docChgLst>
    <pc:chgData name="Người dùng Khách" userId="S::urn:spo:anon#a3d25e8665d24784db8b40b5b60cda1a191872e911952b607f7675fb564fa7e5::" providerId="AD" clId="Web-{6C9B294E-4BA9-413A-8FC9-7C6835BB56B8}"/>
    <pc:docChg chg="modSld">
      <pc:chgData name="Người dùng Khách" userId="S::urn:spo:anon#a3d25e8665d24784db8b40b5b60cda1a191872e911952b607f7675fb564fa7e5::" providerId="AD" clId="Web-{6C9B294E-4BA9-413A-8FC9-7C6835BB56B8}" dt="2020-08-11T05:27:47.389" v="0" actId="1076"/>
      <pc:docMkLst>
        <pc:docMk/>
      </pc:docMkLst>
      <pc:sldChg chg="modSp">
        <pc:chgData name="Người dùng Khách" userId="S::urn:spo:anon#a3d25e8665d24784db8b40b5b60cda1a191872e911952b607f7675fb564fa7e5::" providerId="AD" clId="Web-{6C9B294E-4BA9-413A-8FC9-7C6835BB56B8}" dt="2020-08-11T05:27:47.389" v="0" actId="1076"/>
        <pc:sldMkLst>
          <pc:docMk/>
          <pc:sldMk cId="2366539268" sldId="257"/>
        </pc:sldMkLst>
        <pc:grpChg chg="mod">
          <ac:chgData name="Người dùng Khách" userId="S::urn:spo:anon#a3d25e8665d24784db8b40b5b60cda1a191872e911952b607f7675fb564fa7e5::" providerId="AD" clId="Web-{6C9B294E-4BA9-413A-8FC9-7C6835BB56B8}" dt="2020-08-11T05:27:47.389" v="0" actId="1076"/>
          <ac:grpSpMkLst>
            <pc:docMk/>
            <pc:sldMk cId="2366539268" sldId="257"/>
            <ac:grpSpMk id="23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30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2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5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08" y="2"/>
            <a:ext cx="10260330" cy="51177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12005"/>
            <a:ext cx="7162800" cy="110798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Xin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chào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các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em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!        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72" y="1419342"/>
            <a:ext cx="2285282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4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11" y="2608898"/>
            <a:ext cx="783431" cy="47625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6" y="207172"/>
            <a:ext cx="2552700" cy="1178719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90" y="1993585"/>
            <a:ext cx="1985963" cy="1450181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890" y="427198"/>
            <a:ext cx="1559719" cy="1402556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2955134"/>
            <a:ext cx="7025640" cy="2013109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4656297"/>
            <a:ext cx="9182576" cy="5329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81212" y="1288956"/>
            <a:ext cx="4733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6000" b="1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361950"/>
            <a:ext cx="4514850" cy="70787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-222"/>
              </a:rPr>
              <a:t>1</a:t>
            </a:r>
            <a:r>
              <a:rPr lang="en-US" sz="4000" b="1">
                <a:solidFill>
                  <a:srgbClr val="FF0000"/>
                </a:solidFill>
                <a:latin typeface="H-222"/>
              </a:rPr>
              <a:t>. </a:t>
            </a:r>
            <a:r>
              <a:rPr lang="en-US" sz="4000" b="1" dirty="0" err="1">
                <a:latin typeface="H-222"/>
              </a:rPr>
              <a:t>Giới</a:t>
            </a:r>
            <a:r>
              <a:rPr lang="en-US" sz="4000" b="1" dirty="0">
                <a:latin typeface="H-222"/>
              </a:rPr>
              <a:t> </a:t>
            </a:r>
            <a:r>
              <a:rPr lang="en-US" sz="4000" b="1" dirty="0" err="1">
                <a:latin typeface="H-222"/>
              </a:rPr>
              <a:t>thiệu</a:t>
            </a:r>
            <a:r>
              <a:rPr lang="en-US" sz="4000" b="1" dirty="0">
                <a:latin typeface="H-222"/>
              </a:rPr>
              <a:t> </a:t>
            </a:r>
            <a:r>
              <a:rPr lang="en-US" sz="4000" b="1" dirty="0" err="1">
                <a:latin typeface="H-222"/>
              </a:rPr>
              <a:t>bài</a:t>
            </a:r>
            <a:endParaRPr lang="en-US" sz="4000" dirty="0">
              <a:latin typeface="H-2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0945" y="1415364"/>
            <a:ext cx="8153400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just"/>
            <a:r>
              <a:rPr lang="en-US" altLang="zh-CN" sz="2800">
                <a:latin typeface="HP-222" panose="020B0803050302020204" pitchFamily="34" charset="0"/>
              </a:rPr>
              <a:t> </a:t>
            </a:r>
            <a:r>
              <a:rPr lang="en-US" altLang="zh-CN" sz="4800">
                <a:solidFill>
                  <a:srgbClr val="FF0000"/>
                </a:solidFill>
                <a:latin typeface=".VnAvant" pitchFamily="34" charset="0"/>
              </a:rPr>
              <a:t>ng, ngµ</a:t>
            </a:r>
            <a:r>
              <a:rPr lang="en-US" altLang="zh-CN" sz="4800">
                <a:latin typeface=".VnAvant" pitchFamily="34" charset="0"/>
              </a:rPr>
              <a:t> , </a:t>
            </a:r>
            <a:r>
              <a:rPr lang="en-US" altLang="zh-CN" sz="4800">
                <a:solidFill>
                  <a:srgbClr val="FF0000"/>
                </a:solidFill>
                <a:latin typeface=".VnAvant" pitchFamily="34" charset="0"/>
              </a:rPr>
              <a:t>ngh, nghÐ, p, pi a no, ph, phè cæ</a:t>
            </a:r>
            <a:endParaRPr lang="zh-CN" altLang="en-US" sz="48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0417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33350"/>
            <a:ext cx="8763000" cy="70787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H-222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H-222"/>
              </a:rPr>
              <a:t>2: </a:t>
            </a:r>
            <a:r>
              <a:rPr lang="en-US" sz="3600" dirty="0" err="1">
                <a:latin typeface="H-222"/>
              </a:rPr>
              <a:t>Khám</a:t>
            </a:r>
            <a:r>
              <a:rPr lang="en-US" sz="3600" dirty="0">
                <a:latin typeface="H-222"/>
              </a:rPr>
              <a:t> </a:t>
            </a:r>
            <a:r>
              <a:rPr lang="en-US" sz="3600" dirty="0" err="1">
                <a:latin typeface="H-222"/>
              </a:rPr>
              <a:t>phá</a:t>
            </a:r>
            <a:r>
              <a:rPr lang="en-US" sz="3600" dirty="0">
                <a:latin typeface="H-222"/>
              </a:rPr>
              <a:t> </a:t>
            </a:r>
            <a:r>
              <a:rPr lang="en-US" sz="3600" dirty="0" err="1">
                <a:latin typeface="H-222"/>
              </a:rPr>
              <a:t>và</a:t>
            </a:r>
            <a:r>
              <a:rPr lang="en-US" sz="3600" dirty="0">
                <a:latin typeface="H-222"/>
              </a:rPr>
              <a:t> </a:t>
            </a:r>
            <a:r>
              <a:rPr lang="en-US" sz="3600" dirty="0" err="1">
                <a:latin typeface="H-222"/>
              </a:rPr>
              <a:t>luyện</a:t>
            </a:r>
            <a:r>
              <a:rPr lang="en-US" sz="3600" dirty="0">
                <a:latin typeface="H-222"/>
              </a:rPr>
              <a:t> </a:t>
            </a:r>
            <a:r>
              <a:rPr lang="en-US" sz="3600" dirty="0" err="1">
                <a:latin typeface="H-222"/>
              </a:rPr>
              <a:t>tập</a:t>
            </a:r>
            <a:r>
              <a:rPr lang="en-US" sz="3600" dirty="0">
                <a:latin typeface="H-222"/>
              </a:rPr>
              <a:t>  </a:t>
            </a:r>
          </a:p>
        </p:txBody>
      </p:sp>
      <p:sp>
        <p:nvSpPr>
          <p:cNvPr id="7" name="Rectangle 6"/>
          <p:cNvSpPr/>
          <p:nvPr/>
        </p:nvSpPr>
        <p:spPr>
          <a:xfrm>
            <a:off x="371475" y="971550"/>
            <a:ext cx="3895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>
                <a:latin typeface=".VnAvant" pitchFamily="34" charset="0"/>
              </a:rPr>
              <a:t>- §äc</a:t>
            </a:r>
            <a:endParaRPr lang="nl-NL" sz="3600" dirty="0"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1047750"/>
            <a:ext cx="7620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H-222"/>
            </a:endParaRPr>
          </a:p>
          <a:p>
            <a:endParaRPr lang="en-US" dirty="0">
              <a:latin typeface="H-222"/>
            </a:endParaRPr>
          </a:p>
          <a:p>
            <a:endParaRPr lang="en-US" dirty="0">
              <a:latin typeface="H-222"/>
            </a:endParaRPr>
          </a:p>
          <a:p>
            <a:endParaRPr lang="en-US" dirty="0">
              <a:latin typeface="H-222"/>
            </a:endParaRPr>
          </a:p>
          <a:p>
            <a:endParaRPr lang="en-US" dirty="0">
              <a:latin typeface="H-222"/>
            </a:endParaRPr>
          </a:p>
          <a:p>
            <a:endParaRPr lang="en-US" dirty="0">
              <a:latin typeface="H-222"/>
            </a:endParaRPr>
          </a:p>
          <a:p>
            <a:endParaRPr lang="en-US" dirty="0">
              <a:latin typeface="H-222"/>
            </a:endParaRPr>
          </a:p>
          <a:p>
            <a:endParaRPr lang="en-US" dirty="0">
              <a:latin typeface="H-222"/>
            </a:endParaRPr>
          </a:p>
          <a:p>
            <a:endParaRPr lang="en-US" dirty="0">
              <a:latin typeface="H-222"/>
            </a:endParaRPr>
          </a:p>
          <a:p>
            <a:endParaRPr lang="en-US" dirty="0">
              <a:latin typeface="H-222"/>
            </a:endParaRPr>
          </a:p>
          <a:p>
            <a:r>
              <a:rPr lang="en-US" dirty="0">
                <a:latin typeface="H-222"/>
              </a:rPr>
              <a:t> </a:t>
            </a:r>
          </a:p>
          <a:p>
            <a:endParaRPr lang="en-US" dirty="0">
              <a:latin typeface="H-222"/>
            </a:endParaRPr>
          </a:p>
          <a:p>
            <a:endParaRPr lang="en-US" dirty="0">
              <a:latin typeface="H-2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23" y="1617881"/>
            <a:ext cx="8705850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4343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454660"/>
            <a:ext cx="795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>
                <a:latin typeface="H-222"/>
              </a:rPr>
              <a:t>2. Tập viết</a:t>
            </a:r>
            <a:r>
              <a:rPr lang="nl-NL" sz="3600">
                <a:latin typeface="H-222"/>
              </a:rPr>
              <a:t>: </a:t>
            </a:r>
            <a:r>
              <a:rPr lang="en-US" sz="3600">
                <a:solidFill>
                  <a:srgbClr val="FF0000"/>
                </a:solidFill>
                <a:latin typeface=".VnAvant" pitchFamily="34" charset="0"/>
              </a:rPr>
              <a:t>ng, ngµ, ngh, nghÐ</a:t>
            </a:r>
            <a:endParaRPr lang="en-US" sz="3600" dirty="0">
              <a:latin typeface=".VnAvant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62150"/>
            <a:ext cx="678180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5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06529" y="134530"/>
            <a:ext cx="5080071" cy="830997"/>
          </a:xfrm>
          <a:prstGeom prst="rect">
            <a:avLst/>
          </a:prstGeom>
          <a:ln>
            <a:solidFill>
              <a:srgbClr val="DF31B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H-222"/>
              </a:rPr>
              <a:t>Thư</a:t>
            </a:r>
            <a:r>
              <a:rPr lang="en-US" sz="4800" dirty="0">
                <a:solidFill>
                  <a:srgbClr val="FF0000"/>
                </a:solidFill>
                <a:latin typeface="H-222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H-222"/>
              </a:rPr>
              <a:t>giãn</a:t>
            </a:r>
            <a:endParaRPr lang="en-US" sz="4800" dirty="0">
              <a:solidFill>
                <a:srgbClr val="FF0000"/>
              </a:solidFill>
              <a:latin typeface="H-222"/>
            </a:endParaRPr>
          </a:p>
        </p:txBody>
      </p:sp>
    </p:spTree>
    <p:extLst>
      <p:ext uri="{BB962C8B-B14F-4D97-AF65-F5344CB8AC3E}">
        <p14:creationId xmlns:p14="http://schemas.microsoft.com/office/powerpoint/2010/main" val="320559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1475" y="2608243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/>
              <a:t>   </a:t>
            </a:r>
            <a:endParaRPr lang="en-US" sz="2800" dirty="0">
              <a:latin typeface="HP-222" pitchFamily="34" charset="0"/>
            </a:endParaRPr>
          </a:p>
        </p:txBody>
      </p:sp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6406" y="438150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>
                <a:latin typeface=".VnAvant" pitchFamily="34" charset="0"/>
              </a:rPr>
              <a:t>3.TËp viÕt: </a:t>
            </a:r>
            <a:r>
              <a:rPr lang="en-US" sz="3600">
                <a:solidFill>
                  <a:srgbClr val="FF0000"/>
                </a:solidFill>
                <a:latin typeface=".VnAvant" pitchFamily="34" charset="0"/>
              </a:rPr>
              <a:t>p,pi a n«, ph,phè cæ</a:t>
            </a:r>
            <a:endParaRPr lang="vi-VN" sz="360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2039938"/>
            <a:ext cx="7291387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61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>
            <a:extLst>
              <a:ext uri="{FF2B5EF4-FFF2-40B4-BE49-F238E27FC236}">
                <a16:creationId xmlns:a16="http://schemas.microsoft.com/office/drawing/2014/main" id="{3247BBC0-B4BA-4454-85B7-9BC57AEFF87D}"/>
              </a:ext>
            </a:extLst>
          </p:cNvPr>
          <p:cNvSpPr txBox="1"/>
          <p:nvPr/>
        </p:nvSpPr>
        <p:spPr>
          <a:xfrm>
            <a:off x="2070298" y="133350"/>
            <a:ext cx="6083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>
                <a:solidFill>
                  <a:srgbClr val="0070C0"/>
                </a:solidFill>
                <a:latin typeface="HP-222" panose="020B0803050302020204" pitchFamily="34" charset="0"/>
                <a:ea typeface="微软雅黑" panose="020B0503020204020204" pitchFamily="34" charset="-122"/>
              </a:rPr>
              <a:t>Viết</a:t>
            </a:r>
            <a:r>
              <a:rPr lang="en-US" altLang="zh-CN" sz="3200" dirty="0">
                <a:solidFill>
                  <a:srgbClr val="0070C0"/>
                </a:solidFill>
                <a:latin typeface="HP-222" panose="020B08030503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HP-222" panose="020B0803050302020204" pitchFamily="34" charset="0"/>
                <a:ea typeface="微软雅黑" panose="020B0503020204020204" pitchFamily="34" charset="-122"/>
              </a:rPr>
              <a:t>vào</a:t>
            </a:r>
            <a:r>
              <a:rPr lang="en-US" altLang="zh-CN" sz="3200" dirty="0">
                <a:solidFill>
                  <a:srgbClr val="0070C0"/>
                </a:solidFill>
                <a:latin typeface="HP-222" panose="020B08030503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HP-222" panose="020B0803050302020204" pitchFamily="34" charset="0"/>
                <a:ea typeface="微软雅黑" panose="020B0503020204020204" pitchFamily="34" charset="-122"/>
              </a:rPr>
              <a:t>vở</a:t>
            </a:r>
            <a:r>
              <a:rPr lang="en-US" altLang="zh-CN" sz="3200" dirty="0">
                <a:solidFill>
                  <a:srgbClr val="0070C0"/>
                </a:solidFill>
                <a:latin typeface="HP-222" panose="020B08030503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HP-222" panose="020B0803050302020204" pitchFamily="34" charset="0"/>
                <a:ea typeface="微软雅黑" panose="020B0503020204020204" pitchFamily="34" charset="-122"/>
              </a:rPr>
              <a:t>Luyện</a:t>
            </a:r>
            <a:r>
              <a:rPr lang="en-US" altLang="zh-CN" sz="3200" dirty="0">
                <a:solidFill>
                  <a:srgbClr val="0070C0"/>
                </a:solidFill>
                <a:latin typeface="HP-222" panose="020B08030503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HP-222" panose="020B0803050302020204" pitchFamily="34" charset="0"/>
                <a:ea typeface="微软雅黑" panose="020B0503020204020204" pitchFamily="34" charset="-122"/>
              </a:rPr>
              <a:t>viết</a:t>
            </a:r>
            <a:r>
              <a:rPr lang="en-US" altLang="zh-CN" sz="3200" dirty="0">
                <a:solidFill>
                  <a:srgbClr val="0070C0"/>
                </a:solidFill>
                <a:latin typeface="HP-222" panose="020B0803050302020204" pitchFamily="34" charset="0"/>
                <a:ea typeface="微软雅黑" panose="020B0503020204020204" pitchFamily="34" charset="-122"/>
              </a:rPr>
              <a:t> 1, </a:t>
            </a:r>
            <a:r>
              <a:rPr lang="en-US" altLang="zh-CN" sz="3200" dirty="0" err="1">
                <a:solidFill>
                  <a:srgbClr val="0070C0"/>
                </a:solidFill>
                <a:latin typeface="HP-222" panose="020B0803050302020204" pitchFamily="34" charset="0"/>
                <a:ea typeface="微软雅黑" panose="020B0503020204020204" pitchFamily="34" charset="-122"/>
              </a:rPr>
              <a:t>tập</a:t>
            </a:r>
            <a:r>
              <a:rPr lang="en-US" altLang="zh-CN" sz="3200" dirty="0">
                <a:solidFill>
                  <a:srgbClr val="0070C0"/>
                </a:solidFill>
                <a:latin typeface="HP-222" panose="020B0803050302020204" pitchFamily="34" charset="0"/>
                <a:ea typeface="微软雅黑" panose="020B0503020204020204" pitchFamily="34" charset="-122"/>
              </a:rPr>
              <a:t> 1 </a:t>
            </a:r>
            <a:endParaRPr lang="zh-CN" altLang="en-US" sz="3200" dirty="0">
              <a:solidFill>
                <a:srgbClr val="0070C0"/>
              </a:solidFill>
              <a:latin typeface="HP-222" panose="020B08030503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93285"/>
            <a:ext cx="236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latin typeface="H-222"/>
              </a:rPr>
              <a:t>3. Tập viết:</a:t>
            </a:r>
            <a:endParaRPr lang="en-US" sz="2800" dirty="0">
              <a:latin typeface="H-2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161" y="1200150"/>
            <a:ext cx="678180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68" y="2495550"/>
            <a:ext cx="7291387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46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" y="507207"/>
            <a:ext cx="9144000" cy="3133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291465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387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71443" y="57150"/>
            <a:ext cx="9143999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944037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</a:t>
            </a:r>
            <a:r>
              <a:rPr lang="en-US" sz="88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dò</a:t>
            </a:r>
            <a:endParaRPr lang="en-US" sz="8800" b="1" dirty="0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162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1693</TotalTime>
  <Words>99</Words>
  <Application>Microsoft Office PowerPoint</Application>
  <PresentationFormat>On-screen Show (16:9)</PresentationFormat>
  <Paragraphs>29</Paragraphs>
  <Slides>10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.VnAvant</vt:lpstr>
      <vt:lpstr>Arial</vt:lpstr>
      <vt:lpstr>Calibri</vt:lpstr>
      <vt:lpstr>H-222</vt:lpstr>
      <vt:lpstr>HP001 4 hàng</vt:lpstr>
      <vt:lpstr>HP-222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3.TËp viÕt: p,pi a n«, ph,phè cæ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DƯƠNG TỬ</cp:lastModifiedBy>
  <cp:revision>218</cp:revision>
  <dcterms:created xsi:type="dcterms:W3CDTF">2020-05-18T12:48:51Z</dcterms:created>
  <dcterms:modified xsi:type="dcterms:W3CDTF">2025-10-06T11:13:23Z</dcterms:modified>
</cp:coreProperties>
</file>