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4"/>
  </p:notesMasterIdLst>
  <p:sldIdLst>
    <p:sldId id="269" r:id="rId2"/>
    <p:sldId id="300" r:id="rId3"/>
    <p:sldId id="311" r:id="rId4"/>
    <p:sldId id="271" r:id="rId5"/>
    <p:sldId id="266" r:id="rId6"/>
    <p:sldId id="272" r:id="rId7"/>
    <p:sldId id="299" r:id="rId8"/>
    <p:sldId id="312" r:id="rId9"/>
    <p:sldId id="273" r:id="rId10"/>
    <p:sldId id="327" r:id="rId11"/>
    <p:sldId id="328" r:id="rId12"/>
    <p:sldId id="302" r:id="rId13"/>
    <p:sldId id="329" r:id="rId14"/>
    <p:sldId id="274" r:id="rId15"/>
    <p:sldId id="275" r:id="rId16"/>
    <p:sldId id="301" r:id="rId17"/>
    <p:sldId id="314" r:id="rId18"/>
    <p:sldId id="323" r:id="rId19"/>
    <p:sldId id="315" r:id="rId20"/>
    <p:sldId id="304" r:id="rId21"/>
    <p:sldId id="313" r:id="rId22"/>
    <p:sldId id="305" r:id="rId23"/>
    <p:sldId id="316" r:id="rId24"/>
    <p:sldId id="317" r:id="rId25"/>
    <p:sldId id="324" r:id="rId26"/>
    <p:sldId id="309" r:id="rId27"/>
    <p:sldId id="318" r:id="rId28"/>
    <p:sldId id="319" r:id="rId29"/>
    <p:sldId id="310" r:id="rId30"/>
    <p:sldId id="267" r:id="rId31"/>
    <p:sldId id="292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0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A8E6DE9-D8D0-4D3B-8850-4C89614AEA71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A7C822-5B09-45E5-B6D8-B774D202E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2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E44B2F96-B988-44AC-90D6-E393D73F3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8CCD8316-F9E0-4F17-9F14-FBE508A68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0FC73F0E-37A2-45F7-87F0-EA8C518CF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4501D2-AB67-4766-A575-982DFBFCCA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45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79212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711" r:id="rId4"/>
    <p:sldLayoutId id="2147483712" r:id="rId5"/>
    <p:sldLayoutId id="2147483714" r:id="rId6"/>
    <p:sldLayoutId id="2147483819" r:id="rId7"/>
    <p:sldLayoutId id="214748382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Chiec-Bung-Doi-Be-Thanh-Ngan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1"/>
            <a:ext cx="1368044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416006"/>
            <a:ext cx="9550400" cy="147731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3" y="1892456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29CC4-8B24-CD76-CAD3-8BADDB799797}"/>
              </a:ext>
            </a:extLst>
          </p:cNvPr>
          <p:cNvSpPr txBox="1"/>
          <p:nvPr/>
        </p:nvSpPr>
        <p:spPr>
          <a:xfrm>
            <a:off x="1791129" y="386089"/>
            <a:ext cx="82159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ng       </a:t>
            </a:r>
            <a:r>
              <a:rPr lang="en-US" sz="11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Ng        </a:t>
            </a:r>
            <a:r>
              <a:rPr lang="en-US" sz="11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EE6DA-F479-7AB7-C7FF-3F1BB6349472}"/>
              </a:ext>
            </a:extLst>
          </p:cNvPr>
          <p:cNvSpPr/>
          <p:nvPr/>
        </p:nvSpPr>
        <p:spPr>
          <a:xfrm>
            <a:off x="-17186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6E996-90B2-F98B-72EB-C98C263F4083}"/>
              </a:ext>
            </a:extLst>
          </p:cNvPr>
          <p:cNvSpPr txBox="1"/>
          <p:nvPr/>
        </p:nvSpPr>
        <p:spPr>
          <a:xfrm>
            <a:off x="4602822" y="1550935"/>
            <a:ext cx="423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8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9A1D04-ED40-F3EA-1D07-D891B056E04F}"/>
              </a:ext>
            </a:extLst>
          </p:cNvPr>
          <p:cNvSpPr/>
          <p:nvPr/>
        </p:nvSpPr>
        <p:spPr>
          <a:xfrm>
            <a:off x="-17186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0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>
            <a:extLst>
              <a:ext uri="{FF2B5EF4-FFF2-40B4-BE49-F238E27FC236}">
                <a16:creationId xmlns:a16="http://schemas.microsoft.com/office/drawing/2014/main" id="{5B55C12F-E224-464F-AF16-C6C9BB736CB1}"/>
              </a:ext>
            </a:extLst>
          </p:cNvPr>
          <p:cNvGrpSpPr>
            <a:grpSpLocks/>
          </p:cNvGrpSpPr>
          <p:nvPr/>
        </p:nvGrpSpPr>
        <p:grpSpPr bwMode="auto">
          <a:xfrm>
            <a:off x="9440863" y="4498975"/>
            <a:ext cx="1652587" cy="1825625"/>
            <a:chOff x="11173066" y="3333751"/>
            <a:chExt cx="2768600" cy="3059113"/>
          </a:xfrm>
        </p:grpSpPr>
        <p:sp>
          <p:nvSpPr>
            <p:cNvPr id="61481" name="Freeform 5">
              <a:extLst>
                <a:ext uri="{FF2B5EF4-FFF2-40B4-BE49-F238E27FC236}">
                  <a16:creationId xmlns:a16="http://schemas.microsoft.com/office/drawing/2014/main" id="{0F97696E-EA51-46B7-9C80-960177BF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2147483646 w 496"/>
                <a:gd name="T1" fmla="*/ 2147483646 h 650"/>
                <a:gd name="T2" fmla="*/ 2147483646 w 496"/>
                <a:gd name="T3" fmla="*/ 2147483646 h 650"/>
                <a:gd name="T4" fmla="*/ 2147483646 w 496"/>
                <a:gd name="T5" fmla="*/ 2147483646 h 650"/>
                <a:gd name="T6" fmla="*/ 2147483646 w 496"/>
                <a:gd name="T7" fmla="*/ 2147483646 h 650"/>
                <a:gd name="T8" fmla="*/ 2147483646 w 496"/>
                <a:gd name="T9" fmla="*/ 2147483646 h 650"/>
                <a:gd name="T10" fmla="*/ 2147483646 w 496"/>
                <a:gd name="T11" fmla="*/ 2147483646 h 650"/>
                <a:gd name="T12" fmla="*/ 2147483646 w 496"/>
                <a:gd name="T13" fmla="*/ 2147483646 h 650"/>
                <a:gd name="T14" fmla="*/ 2147483646 w 496"/>
                <a:gd name="T15" fmla="*/ 2147483646 h 650"/>
                <a:gd name="T16" fmla="*/ 2147483646 w 496"/>
                <a:gd name="T17" fmla="*/ 2147483646 h 650"/>
                <a:gd name="T18" fmla="*/ 2147483646 w 496"/>
                <a:gd name="T19" fmla="*/ 2147483646 h 6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2" name="Freeform 6">
              <a:extLst>
                <a:ext uri="{FF2B5EF4-FFF2-40B4-BE49-F238E27FC236}">
                  <a16:creationId xmlns:a16="http://schemas.microsoft.com/office/drawing/2014/main" id="{0B099557-BE1F-4046-AAD1-BFB96C49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2147483646 w 737"/>
                <a:gd name="T1" fmla="*/ 0 h 291"/>
                <a:gd name="T2" fmla="*/ 2147483646 w 737"/>
                <a:gd name="T3" fmla="*/ 2147483646 h 291"/>
                <a:gd name="T4" fmla="*/ 2147483646 w 737"/>
                <a:gd name="T5" fmla="*/ 2147483646 h 291"/>
                <a:gd name="T6" fmla="*/ 0 w 737"/>
                <a:gd name="T7" fmla="*/ 2147483646 h 291"/>
                <a:gd name="T8" fmla="*/ 2147483646 w 737"/>
                <a:gd name="T9" fmla="*/ 2147483646 h 291"/>
                <a:gd name="T10" fmla="*/ 2147483646 w 737"/>
                <a:gd name="T11" fmla="*/ 2147483646 h 291"/>
                <a:gd name="T12" fmla="*/ 2147483646 w 737"/>
                <a:gd name="T13" fmla="*/ 0 h 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3" name="Freeform 7">
              <a:extLst>
                <a:ext uri="{FF2B5EF4-FFF2-40B4-BE49-F238E27FC236}">
                  <a16:creationId xmlns:a16="http://schemas.microsoft.com/office/drawing/2014/main" id="{89D82604-CDD2-486F-8FB0-664460E4D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2147483646 h 356"/>
                <a:gd name="T2" fmla="*/ 0 w 148"/>
                <a:gd name="T3" fmla="*/ 2147483646 h 356"/>
                <a:gd name="T4" fmla="*/ 0 w 148"/>
                <a:gd name="T5" fmla="*/ 2147483646 h 356"/>
                <a:gd name="T6" fmla="*/ 2147483646 w 148"/>
                <a:gd name="T7" fmla="*/ 2147483646 h 356"/>
                <a:gd name="T8" fmla="*/ 2147483646 w 148"/>
                <a:gd name="T9" fmla="*/ 2147483646 h 356"/>
                <a:gd name="T10" fmla="*/ 2147483646 w 148"/>
                <a:gd name="T11" fmla="*/ 2147483646 h 356"/>
                <a:gd name="T12" fmla="*/ 0 w 148"/>
                <a:gd name="T13" fmla="*/ 2147483646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4" name="Freeform 8">
              <a:extLst>
                <a:ext uri="{FF2B5EF4-FFF2-40B4-BE49-F238E27FC236}">
                  <a16:creationId xmlns:a16="http://schemas.microsoft.com/office/drawing/2014/main" id="{C9A74482-C68A-4730-99D6-22915EFD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2147483646 w 76"/>
                <a:gd name="T1" fmla="*/ 2147483646 h 110"/>
                <a:gd name="T2" fmla="*/ 2147483646 w 76"/>
                <a:gd name="T3" fmla="*/ 2147483646 h 110"/>
                <a:gd name="T4" fmla="*/ 2147483646 w 76"/>
                <a:gd name="T5" fmla="*/ 2147483646 h 110"/>
                <a:gd name="T6" fmla="*/ 2147483646 w 76"/>
                <a:gd name="T7" fmla="*/ 2147483646 h 110"/>
                <a:gd name="T8" fmla="*/ 2147483646 w 76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5" name="Freeform 9">
              <a:extLst>
                <a:ext uri="{FF2B5EF4-FFF2-40B4-BE49-F238E27FC236}">
                  <a16:creationId xmlns:a16="http://schemas.microsoft.com/office/drawing/2014/main" id="{D5FB4F96-F437-4C93-A775-42FCDDB4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2147483646 w 75"/>
                <a:gd name="T1" fmla="*/ 2147483646 h 110"/>
                <a:gd name="T2" fmla="*/ 2147483646 w 75"/>
                <a:gd name="T3" fmla="*/ 2147483646 h 110"/>
                <a:gd name="T4" fmla="*/ 2147483646 w 75"/>
                <a:gd name="T5" fmla="*/ 2147483646 h 110"/>
                <a:gd name="T6" fmla="*/ 2147483646 w 75"/>
                <a:gd name="T7" fmla="*/ 2147483646 h 110"/>
                <a:gd name="T8" fmla="*/ 2147483646 w 75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6" name="Freeform 10">
              <a:extLst>
                <a:ext uri="{FF2B5EF4-FFF2-40B4-BE49-F238E27FC236}">
                  <a16:creationId xmlns:a16="http://schemas.microsoft.com/office/drawing/2014/main" id="{6675DCDE-8048-46BB-8052-C6C6C92D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2147483646 w 148"/>
                <a:gd name="T1" fmla="*/ 0 h 51"/>
                <a:gd name="T2" fmla="*/ 0 w 148"/>
                <a:gd name="T3" fmla="*/ 0 h 51"/>
                <a:gd name="T4" fmla="*/ 0 w 148"/>
                <a:gd name="T5" fmla="*/ 2147483646 h 51"/>
                <a:gd name="T6" fmla="*/ 2147483646 w 148"/>
                <a:gd name="T7" fmla="*/ 2147483646 h 51"/>
                <a:gd name="T8" fmla="*/ 2147483646 w 148"/>
                <a:gd name="T9" fmla="*/ 2147483646 h 51"/>
                <a:gd name="T10" fmla="*/ 2147483646 w 148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7" name="Freeform 11">
              <a:extLst>
                <a:ext uri="{FF2B5EF4-FFF2-40B4-BE49-F238E27FC236}">
                  <a16:creationId xmlns:a16="http://schemas.microsoft.com/office/drawing/2014/main" id="{91B1C176-0388-4462-8EB5-16BBAE0D7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147483646 w 406"/>
                <a:gd name="T1" fmla="*/ 2147483646 h 450"/>
                <a:gd name="T2" fmla="*/ 2147483646 w 406"/>
                <a:gd name="T3" fmla="*/ 2147483646 h 450"/>
                <a:gd name="T4" fmla="*/ 2147483646 w 406"/>
                <a:gd name="T5" fmla="*/ 0 h 450"/>
                <a:gd name="T6" fmla="*/ 2147483646 w 406"/>
                <a:gd name="T7" fmla="*/ 2147483646 h 450"/>
                <a:gd name="T8" fmla="*/ 2147483646 w 406"/>
                <a:gd name="T9" fmla="*/ 2147483646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8" name="Freeform 12">
              <a:extLst>
                <a:ext uri="{FF2B5EF4-FFF2-40B4-BE49-F238E27FC236}">
                  <a16:creationId xmlns:a16="http://schemas.microsoft.com/office/drawing/2014/main" id="{C3622395-4FD4-4D3D-8208-6C60344B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2147483646 w 429"/>
                <a:gd name="T1" fmla="*/ 2147483646 h 311"/>
                <a:gd name="T2" fmla="*/ 2147483646 w 429"/>
                <a:gd name="T3" fmla="*/ 2147483646 h 311"/>
                <a:gd name="T4" fmla="*/ 2147483646 w 429"/>
                <a:gd name="T5" fmla="*/ 2147483646 h 311"/>
                <a:gd name="T6" fmla="*/ 2147483646 w 429"/>
                <a:gd name="T7" fmla="*/ 2147483646 h 311"/>
                <a:gd name="T8" fmla="*/ 2147483646 w 429"/>
                <a:gd name="T9" fmla="*/ 2147483646 h 311"/>
                <a:gd name="T10" fmla="*/ 2147483646 w 429"/>
                <a:gd name="T11" fmla="*/ 2147483646 h 311"/>
                <a:gd name="T12" fmla="*/ 2147483646 w 429"/>
                <a:gd name="T13" fmla="*/ 2147483646 h 311"/>
                <a:gd name="T14" fmla="*/ 2147483646 w 429"/>
                <a:gd name="T15" fmla="*/ 2147483646 h 311"/>
                <a:gd name="T16" fmla="*/ 2147483646 w 429"/>
                <a:gd name="T17" fmla="*/ 2147483646 h 3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9" name="Rectangle 13">
              <a:extLst>
                <a:ext uri="{FF2B5EF4-FFF2-40B4-BE49-F238E27FC236}">
                  <a16:creationId xmlns:a16="http://schemas.microsoft.com/office/drawing/2014/main" id="{EC3E7D84-79CB-4320-80C3-01154297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0" name="Rectangle 14">
              <a:extLst>
                <a:ext uri="{FF2B5EF4-FFF2-40B4-BE49-F238E27FC236}">
                  <a16:creationId xmlns:a16="http://schemas.microsoft.com/office/drawing/2014/main" id="{035DAF25-1067-47C6-A690-AE6D6662B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1" name="Freeform 15">
              <a:extLst>
                <a:ext uri="{FF2B5EF4-FFF2-40B4-BE49-F238E27FC236}">
                  <a16:creationId xmlns:a16="http://schemas.microsoft.com/office/drawing/2014/main" id="{B316BC3F-1B7E-47C8-8FFE-039E5925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2147483646 w 296"/>
                <a:gd name="T1" fmla="*/ 0 h 360"/>
                <a:gd name="T2" fmla="*/ 0 w 296"/>
                <a:gd name="T3" fmla="*/ 2147483646 h 360"/>
                <a:gd name="T4" fmla="*/ 2147483646 w 296"/>
                <a:gd name="T5" fmla="*/ 2147483646 h 360"/>
                <a:gd name="T6" fmla="*/ 2147483646 w 296"/>
                <a:gd name="T7" fmla="*/ 2147483646 h 360"/>
                <a:gd name="T8" fmla="*/ 2147483646 w 296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2" name="Freeform 16">
              <a:extLst>
                <a:ext uri="{FF2B5EF4-FFF2-40B4-BE49-F238E27FC236}">
                  <a16:creationId xmlns:a16="http://schemas.microsoft.com/office/drawing/2014/main" id="{662F1831-E0B7-4F72-A113-4635505E4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2147483646 w 296"/>
                <a:gd name="T1" fmla="*/ 0 h 360"/>
                <a:gd name="T2" fmla="*/ 0 w 296"/>
                <a:gd name="T3" fmla="*/ 2147483646 h 360"/>
                <a:gd name="T4" fmla="*/ 2147483646 w 296"/>
                <a:gd name="T5" fmla="*/ 2147483646 h 360"/>
                <a:gd name="T6" fmla="*/ 2147483646 w 296"/>
                <a:gd name="T7" fmla="*/ 2147483646 h 360"/>
                <a:gd name="T8" fmla="*/ 2147483646 w 296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3" name="Freeform 17">
              <a:extLst>
                <a:ext uri="{FF2B5EF4-FFF2-40B4-BE49-F238E27FC236}">
                  <a16:creationId xmlns:a16="http://schemas.microsoft.com/office/drawing/2014/main" id="{6C95353B-2EE0-489F-95AF-2725B6D8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2147483646 w 305"/>
                <a:gd name="T1" fmla="*/ 0 h 360"/>
                <a:gd name="T2" fmla="*/ 2147483646 w 305"/>
                <a:gd name="T3" fmla="*/ 2147483646 h 360"/>
                <a:gd name="T4" fmla="*/ 2147483646 w 305"/>
                <a:gd name="T5" fmla="*/ 2147483646 h 360"/>
                <a:gd name="T6" fmla="*/ 0 w 305"/>
                <a:gd name="T7" fmla="*/ 2147483646 h 360"/>
                <a:gd name="T8" fmla="*/ 2147483646 w 305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4" name="Freeform 18">
              <a:extLst>
                <a:ext uri="{FF2B5EF4-FFF2-40B4-BE49-F238E27FC236}">
                  <a16:creationId xmlns:a16="http://schemas.microsoft.com/office/drawing/2014/main" id="{ED70177C-A22A-49AE-BDA5-22217B68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2147483646 w 305"/>
                <a:gd name="T1" fmla="*/ 0 h 360"/>
                <a:gd name="T2" fmla="*/ 2147483646 w 305"/>
                <a:gd name="T3" fmla="*/ 2147483646 h 360"/>
                <a:gd name="T4" fmla="*/ 2147483646 w 305"/>
                <a:gd name="T5" fmla="*/ 2147483646 h 360"/>
                <a:gd name="T6" fmla="*/ 0 w 305"/>
                <a:gd name="T7" fmla="*/ 2147483646 h 360"/>
                <a:gd name="T8" fmla="*/ 2147483646 w 305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5" name="Freeform 19">
              <a:extLst>
                <a:ext uri="{FF2B5EF4-FFF2-40B4-BE49-F238E27FC236}">
                  <a16:creationId xmlns:a16="http://schemas.microsoft.com/office/drawing/2014/main" id="{92FC6715-BCCC-473C-9E90-46F1B124B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147483646 w 316"/>
                <a:gd name="T1" fmla="*/ 2147483646 h 116"/>
                <a:gd name="T2" fmla="*/ 2147483646 w 316"/>
                <a:gd name="T3" fmla="*/ 2147483646 h 116"/>
                <a:gd name="T4" fmla="*/ 2147483646 w 316"/>
                <a:gd name="T5" fmla="*/ 2147483646 h 116"/>
                <a:gd name="T6" fmla="*/ 2147483646 w 316"/>
                <a:gd name="T7" fmla="*/ 2147483646 h 116"/>
                <a:gd name="T8" fmla="*/ 2147483646 w 316"/>
                <a:gd name="T9" fmla="*/ 2147483646 h 116"/>
                <a:gd name="T10" fmla="*/ 2147483646 w 316"/>
                <a:gd name="T11" fmla="*/ 2147483646 h 116"/>
                <a:gd name="T12" fmla="*/ 2147483646 w 316"/>
                <a:gd name="T13" fmla="*/ 2147483646 h 116"/>
                <a:gd name="T14" fmla="*/ 2147483646 w 316"/>
                <a:gd name="T15" fmla="*/ 2147483646 h 116"/>
                <a:gd name="T16" fmla="*/ 2147483646 w 316"/>
                <a:gd name="T17" fmla="*/ 2147483646 h 116"/>
                <a:gd name="T18" fmla="*/ 2147483646 w 316"/>
                <a:gd name="T19" fmla="*/ 2147483646 h 116"/>
                <a:gd name="T20" fmla="*/ 2147483646 w 316"/>
                <a:gd name="T21" fmla="*/ 2147483646 h 116"/>
                <a:gd name="T22" fmla="*/ 2147483646 w 316"/>
                <a:gd name="T23" fmla="*/ 2147483646 h 116"/>
                <a:gd name="T24" fmla="*/ 2147483646 w 316"/>
                <a:gd name="T25" fmla="*/ 2147483646 h 116"/>
                <a:gd name="T26" fmla="*/ 2147483646 w 316"/>
                <a:gd name="T27" fmla="*/ 2147483646 h 116"/>
                <a:gd name="T28" fmla="*/ 2147483646 w 316"/>
                <a:gd name="T29" fmla="*/ 2147483646 h 116"/>
                <a:gd name="T30" fmla="*/ 2147483646 w 316"/>
                <a:gd name="T31" fmla="*/ 2147483646 h 116"/>
                <a:gd name="T32" fmla="*/ 2147483646 w 316"/>
                <a:gd name="T33" fmla="*/ 2147483646 h 116"/>
                <a:gd name="T34" fmla="*/ 2147483646 w 316"/>
                <a:gd name="T35" fmla="*/ 2147483646 h 116"/>
                <a:gd name="T36" fmla="*/ 2147483646 w 316"/>
                <a:gd name="T37" fmla="*/ 2147483646 h 116"/>
                <a:gd name="T38" fmla="*/ 2147483646 w 316"/>
                <a:gd name="T39" fmla="*/ 2147483646 h 116"/>
                <a:gd name="T40" fmla="*/ 2147483646 w 316"/>
                <a:gd name="T41" fmla="*/ 2147483646 h 116"/>
                <a:gd name="T42" fmla="*/ 2147483646 w 316"/>
                <a:gd name="T43" fmla="*/ 2147483646 h 116"/>
                <a:gd name="T44" fmla="*/ 2147483646 w 316"/>
                <a:gd name="T45" fmla="*/ 2147483646 h 116"/>
                <a:gd name="T46" fmla="*/ 2147483646 w 316"/>
                <a:gd name="T47" fmla="*/ 2147483646 h 116"/>
                <a:gd name="T48" fmla="*/ 2147483646 w 316"/>
                <a:gd name="T49" fmla="*/ 2147483646 h 116"/>
                <a:gd name="T50" fmla="*/ 2147483646 w 316"/>
                <a:gd name="T51" fmla="*/ 2147483646 h 116"/>
                <a:gd name="T52" fmla="*/ 2147483646 w 316"/>
                <a:gd name="T53" fmla="*/ 2147483646 h 116"/>
                <a:gd name="T54" fmla="*/ 2147483646 w 316"/>
                <a:gd name="T55" fmla="*/ 2147483646 h 116"/>
                <a:gd name="T56" fmla="*/ 2147483646 w 316"/>
                <a:gd name="T57" fmla="*/ 2147483646 h 116"/>
                <a:gd name="T58" fmla="*/ 2147483646 w 316"/>
                <a:gd name="T59" fmla="*/ 2147483646 h 116"/>
                <a:gd name="T60" fmla="*/ 2147483646 w 316"/>
                <a:gd name="T61" fmla="*/ 2147483646 h 116"/>
                <a:gd name="T62" fmla="*/ 2147483646 w 316"/>
                <a:gd name="T63" fmla="*/ 2147483646 h 116"/>
                <a:gd name="T64" fmla="*/ 2147483646 w 316"/>
                <a:gd name="T65" fmla="*/ 2147483646 h 116"/>
                <a:gd name="T66" fmla="*/ 0 w 316"/>
                <a:gd name="T67" fmla="*/ 2147483646 h 116"/>
                <a:gd name="T68" fmla="*/ 2147483646 w 316"/>
                <a:gd name="T69" fmla="*/ 2147483646 h 116"/>
                <a:gd name="T70" fmla="*/ 2147483646 w 316"/>
                <a:gd name="T71" fmla="*/ 2147483646 h 116"/>
                <a:gd name="T72" fmla="*/ 2147483646 w 316"/>
                <a:gd name="T73" fmla="*/ 2147483646 h 116"/>
                <a:gd name="T74" fmla="*/ 2147483646 w 316"/>
                <a:gd name="T75" fmla="*/ 2147483646 h 116"/>
                <a:gd name="T76" fmla="*/ 2147483646 w 316"/>
                <a:gd name="T77" fmla="*/ 2147483646 h 116"/>
                <a:gd name="T78" fmla="*/ 2147483646 w 316"/>
                <a:gd name="T79" fmla="*/ 2147483646 h 116"/>
                <a:gd name="T80" fmla="*/ 2147483646 w 316"/>
                <a:gd name="T81" fmla="*/ 2147483646 h 116"/>
                <a:gd name="T82" fmla="*/ 2147483646 w 316"/>
                <a:gd name="T83" fmla="*/ 2147483646 h 116"/>
                <a:gd name="T84" fmla="*/ 2147483646 w 316"/>
                <a:gd name="T85" fmla="*/ 2147483646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6" name="Freeform 20">
              <a:extLst>
                <a:ext uri="{FF2B5EF4-FFF2-40B4-BE49-F238E27FC236}">
                  <a16:creationId xmlns:a16="http://schemas.microsoft.com/office/drawing/2014/main" id="{ABC503B4-EC92-4BD7-98D4-494E73D55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2147483646 w 1"/>
                <a:gd name="T1" fmla="*/ 0 w 1"/>
                <a:gd name="T2" fmla="*/ 0 w 1"/>
                <a:gd name="T3" fmla="*/ 2147483646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7" name="Freeform 21">
              <a:extLst>
                <a:ext uri="{FF2B5EF4-FFF2-40B4-BE49-F238E27FC236}">
                  <a16:creationId xmlns:a16="http://schemas.microsoft.com/office/drawing/2014/main" id="{D1C05B7E-F6EF-482E-9B57-96746348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2147483646 w 148"/>
                <a:gd name="T1" fmla="*/ 0 h 99"/>
                <a:gd name="T2" fmla="*/ 2147483646 w 148"/>
                <a:gd name="T3" fmla="*/ 2147483646 h 99"/>
                <a:gd name="T4" fmla="*/ 0 w 148"/>
                <a:gd name="T5" fmla="*/ 0 h 99"/>
                <a:gd name="T6" fmla="*/ 0 w 148"/>
                <a:gd name="T7" fmla="*/ 2147483646 h 99"/>
                <a:gd name="T8" fmla="*/ 2147483646 w 148"/>
                <a:gd name="T9" fmla="*/ 2147483646 h 99"/>
                <a:gd name="T10" fmla="*/ 2147483646 w 148"/>
                <a:gd name="T11" fmla="*/ 2147483646 h 99"/>
                <a:gd name="T12" fmla="*/ 2147483646 w 148"/>
                <a:gd name="T13" fmla="*/ 2147483646 h 99"/>
                <a:gd name="T14" fmla="*/ 2147483646 w 1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443" name="Group 26">
            <a:extLst>
              <a:ext uri="{FF2B5EF4-FFF2-40B4-BE49-F238E27FC236}">
                <a16:creationId xmlns:a16="http://schemas.microsoft.com/office/drawing/2014/main" id="{CF56A6D8-710D-4700-BE92-D93620D33BD1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4303713"/>
            <a:ext cx="1741488" cy="2001837"/>
            <a:chOff x="-2591081" y="3751264"/>
            <a:chExt cx="2917825" cy="3354388"/>
          </a:xfrm>
        </p:grpSpPr>
        <p:sp>
          <p:nvSpPr>
            <p:cNvPr id="61454" name="Freeform 22">
              <a:extLst>
                <a:ext uri="{FF2B5EF4-FFF2-40B4-BE49-F238E27FC236}">
                  <a16:creationId xmlns:a16="http://schemas.microsoft.com/office/drawing/2014/main" id="{B976C2BD-A97E-414E-A058-CB7823DB1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2147483646 w 777"/>
                <a:gd name="T1" fmla="*/ 0 h 352"/>
                <a:gd name="T2" fmla="*/ 2147483646 w 777"/>
                <a:gd name="T3" fmla="*/ 2147483646 h 352"/>
                <a:gd name="T4" fmla="*/ 0 w 777"/>
                <a:gd name="T5" fmla="*/ 2147483646 h 352"/>
                <a:gd name="T6" fmla="*/ 2147483646 w 777"/>
                <a:gd name="T7" fmla="*/ 2147483646 h 352"/>
                <a:gd name="T8" fmla="*/ 2147483646 w 777"/>
                <a:gd name="T9" fmla="*/ 2147483646 h 352"/>
                <a:gd name="T10" fmla="*/ 2147483646 w 777"/>
                <a:gd name="T11" fmla="*/ 2147483646 h 352"/>
                <a:gd name="T12" fmla="*/ 2147483646 w 777"/>
                <a:gd name="T13" fmla="*/ 2147483646 h 352"/>
                <a:gd name="T14" fmla="*/ 2147483646 w 777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5" name="Freeform 23">
              <a:extLst>
                <a:ext uri="{FF2B5EF4-FFF2-40B4-BE49-F238E27FC236}">
                  <a16:creationId xmlns:a16="http://schemas.microsoft.com/office/drawing/2014/main" id="{B1F6310F-8807-4D67-B73E-7D15101F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2147483646 w 777"/>
                <a:gd name="T1" fmla="*/ 0 h 352"/>
                <a:gd name="T2" fmla="*/ 2147483646 w 777"/>
                <a:gd name="T3" fmla="*/ 2147483646 h 352"/>
                <a:gd name="T4" fmla="*/ 0 w 777"/>
                <a:gd name="T5" fmla="*/ 2147483646 h 352"/>
                <a:gd name="T6" fmla="*/ 2147483646 w 777"/>
                <a:gd name="T7" fmla="*/ 2147483646 h 352"/>
                <a:gd name="T8" fmla="*/ 2147483646 w 777"/>
                <a:gd name="T9" fmla="*/ 2147483646 h 352"/>
                <a:gd name="T10" fmla="*/ 2147483646 w 777"/>
                <a:gd name="T11" fmla="*/ 2147483646 h 352"/>
                <a:gd name="T12" fmla="*/ 2147483646 w 777"/>
                <a:gd name="T13" fmla="*/ 2147483646 h 352"/>
                <a:gd name="T14" fmla="*/ 2147483646 w 777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6" name="Freeform 24">
              <a:extLst>
                <a:ext uri="{FF2B5EF4-FFF2-40B4-BE49-F238E27FC236}">
                  <a16:creationId xmlns:a16="http://schemas.microsoft.com/office/drawing/2014/main" id="{92B42A6D-A59C-4551-9F13-4711C71D3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2147483646 h 349"/>
                <a:gd name="T2" fmla="*/ 0 w 167"/>
                <a:gd name="T3" fmla="*/ 2147483646 h 349"/>
                <a:gd name="T4" fmla="*/ 0 w 167"/>
                <a:gd name="T5" fmla="*/ 2147483646 h 349"/>
                <a:gd name="T6" fmla="*/ 2147483646 w 167"/>
                <a:gd name="T7" fmla="*/ 2147483646 h 349"/>
                <a:gd name="T8" fmla="*/ 2147483646 w 167"/>
                <a:gd name="T9" fmla="*/ 2147483646 h 349"/>
                <a:gd name="T10" fmla="*/ 2147483646 w 167"/>
                <a:gd name="T11" fmla="*/ 2147483646 h 349"/>
                <a:gd name="T12" fmla="*/ 0 w 167"/>
                <a:gd name="T13" fmla="*/ 2147483646 h 3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7" name="Freeform 25">
              <a:extLst>
                <a:ext uri="{FF2B5EF4-FFF2-40B4-BE49-F238E27FC236}">
                  <a16:creationId xmlns:a16="http://schemas.microsoft.com/office/drawing/2014/main" id="{60CF6530-6613-42E8-9291-9DB72204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147483646 w 70"/>
                <a:gd name="T1" fmla="*/ 2147483646 h 102"/>
                <a:gd name="T2" fmla="*/ 2147483646 w 70"/>
                <a:gd name="T3" fmla="*/ 2147483646 h 102"/>
                <a:gd name="T4" fmla="*/ 2147483646 w 70"/>
                <a:gd name="T5" fmla="*/ 2147483646 h 102"/>
                <a:gd name="T6" fmla="*/ 2147483646 w 70"/>
                <a:gd name="T7" fmla="*/ 2147483646 h 102"/>
                <a:gd name="T8" fmla="*/ 2147483646 w 70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8" name="Freeform 26">
              <a:extLst>
                <a:ext uri="{FF2B5EF4-FFF2-40B4-BE49-F238E27FC236}">
                  <a16:creationId xmlns:a16="http://schemas.microsoft.com/office/drawing/2014/main" id="{D25B2BBB-EF6B-4E1A-AC40-2017DA79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2147483646 w 70"/>
                <a:gd name="T1" fmla="*/ 2147483646 h 102"/>
                <a:gd name="T2" fmla="*/ 2147483646 w 70"/>
                <a:gd name="T3" fmla="*/ 2147483646 h 102"/>
                <a:gd name="T4" fmla="*/ 2147483646 w 70"/>
                <a:gd name="T5" fmla="*/ 2147483646 h 102"/>
                <a:gd name="T6" fmla="*/ 2147483646 w 70"/>
                <a:gd name="T7" fmla="*/ 2147483646 h 102"/>
                <a:gd name="T8" fmla="*/ 2147483646 w 70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9" name="Freeform 27">
              <a:extLst>
                <a:ext uri="{FF2B5EF4-FFF2-40B4-BE49-F238E27FC236}">
                  <a16:creationId xmlns:a16="http://schemas.microsoft.com/office/drawing/2014/main" id="{9767ADFD-1422-4B36-8E96-79C7FDFF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2147483646 w 220"/>
                <a:gd name="T1" fmla="*/ 0 h 271"/>
                <a:gd name="T2" fmla="*/ 0 w 220"/>
                <a:gd name="T3" fmla="*/ 2147483646 h 271"/>
                <a:gd name="T4" fmla="*/ 2147483646 w 220"/>
                <a:gd name="T5" fmla="*/ 2147483646 h 271"/>
                <a:gd name="T6" fmla="*/ 2147483646 w 220"/>
                <a:gd name="T7" fmla="*/ 2147483646 h 271"/>
                <a:gd name="T8" fmla="*/ 2147483646 w 220"/>
                <a:gd name="T9" fmla="*/ 2147483646 h 271"/>
                <a:gd name="T10" fmla="*/ 2147483646 w 220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0" name="Freeform 28">
              <a:extLst>
                <a:ext uri="{FF2B5EF4-FFF2-40B4-BE49-F238E27FC236}">
                  <a16:creationId xmlns:a16="http://schemas.microsoft.com/office/drawing/2014/main" id="{A191AF9C-96F2-48D2-A822-45582629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147483646 w 346"/>
                <a:gd name="T1" fmla="*/ 0 h 830"/>
                <a:gd name="T2" fmla="*/ 2147483646 w 346"/>
                <a:gd name="T3" fmla="*/ 2147483646 h 830"/>
                <a:gd name="T4" fmla="*/ 2147483646 w 346"/>
                <a:gd name="T5" fmla="*/ 2147483646 h 830"/>
                <a:gd name="T6" fmla="*/ 2147483646 w 346"/>
                <a:gd name="T7" fmla="*/ 2147483646 h 830"/>
                <a:gd name="T8" fmla="*/ 2147483646 w 346"/>
                <a:gd name="T9" fmla="*/ 2147483646 h 830"/>
                <a:gd name="T10" fmla="*/ 2147483646 w 346"/>
                <a:gd name="T11" fmla="*/ 2147483646 h 830"/>
                <a:gd name="T12" fmla="*/ 0 w 346"/>
                <a:gd name="T13" fmla="*/ 2147483646 h 830"/>
                <a:gd name="T14" fmla="*/ 2147483646 w 346"/>
                <a:gd name="T15" fmla="*/ 2147483646 h 830"/>
                <a:gd name="T16" fmla="*/ 2147483646 w 346"/>
                <a:gd name="T17" fmla="*/ 0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1" name="Freeform 29">
              <a:extLst>
                <a:ext uri="{FF2B5EF4-FFF2-40B4-BE49-F238E27FC236}">
                  <a16:creationId xmlns:a16="http://schemas.microsoft.com/office/drawing/2014/main" id="{1D0C2BF2-3294-4627-AD87-E00F7AC5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2147483646 w 343"/>
                <a:gd name="T1" fmla="*/ 0 h 830"/>
                <a:gd name="T2" fmla="*/ 2147483646 w 343"/>
                <a:gd name="T3" fmla="*/ 2147483646 h 830"/>
                <a:gd name="T4" fmla="*/ 0 w 343"/>
                <a:gd name="T5" fmla="*/ 2147483646 h 830"/>
                <a:gd name="T6" fmla="*/ 2147483646 w 343"/>
                <a:gd name="T7" fmla="*/ 2147483646 h 830"/>
                <a:gd name="T8" fmla="*/ 2147483646 w 343"/>
                <a:gd name="T9" fmla="*/ 2147483646 h 830"/>
                <a:gd name="T10" fmla="*/ 2147483646 w 343"/>
                <a:gd name="T11" fmla="*/ 2147483646 h 830"/>
                <a:gd name="T12" fmla="*/ 2147483646 w 343"/>
                <a:gd name="T13" fmla="*/ 2147483646 h 830"/>
                <a:gd name="T14" fmla="*/ 2147483646 w 343"/>
                <a:gd name="T15" fmla="*/ 2147483646 h 830"/>
                <a:gd name="T16" fmla="*/ 2147483646 w 343"/>
                <a:gd name="T17" fmla="*/ 0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2" name="Freeform 30">
              <a:extLst>
                <a:ext uri="{FF2B5EF4-FFF2-40B4-BE49-F238E27FC236}">
                  <a16:creationId xmlns:a16="http://schemas.microsoft.com/office/drawing/2014/main" id="{57668A0E-A2FF-4AF2-8324-E8FC0F83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2147483646 h 70"/>
                <a:gd name="T2" fmla="*/ 2147483646 w 72"/>
                <a:gd name="T3" fmla="*/ 2147483646 h 70"/>
                <a:gd name="T4" fmla="*/ 2147483646 w 72"/>
                <a:gd name="T5" fmla="*/ 2147483646 h 70"/>
                <a:gd name="T6" fmla="*/ 2147483646 w 72"/>
                <a:gd name="T7" fmla="*/ 2147483646 h 70"/>
                <a:gd name="T8" fmla="*/ 2147483646 w 72"/>
                <a:gd name="T9" fmla="*/ 0 h 70"/>
                <a:gd name="T10" fmla="*/ 0 w 72"/>
                <a:gd name="T11" fmla="*/ 2147483646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3" name="Freeform 31">
              <a:extLst>
                <a:ext uri="{FF2B5EF4-FFF2-40B4-BE49-F238E27FC236}">
                  <a16:creationId xmlns:a16="http://schemas.microsoft.com/office/drawing/2014/main" id="{AD128D98-3803-4715-955C-38627764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2147483646 w 210"/>
                <a:gd name="T1" fmla="*/ 0 h 477"/>
                <a:gd name="T2" fmla="*/ 0 w 210"/>
                <a:gd name="T3" fmla="*/ 2147483646 h 477"/>
                <a:gd name="T4" fmla="*/ 2147483646 w 210"/>
                <a:gd name="T5" fmla="*/ 2147483646 h 477"/>
                <a:gd name="T6" fmla="*/ 2147483646 w 210"/>
                <a:gd name="T7" fmla="*/ 0 h 477"/>
                <a:gd name="T8" fmla="*/ 2147483646 w 21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4" name="Freeform 32">
              <a:extLst>
                <a:ext uri="{FF2B5EF4-FFF2-40B4-BE49-F238E27FC236}">
                  <a16:creationId xmlns:a16="http://schemas.microsoft.com/office/drawing/2014/main" id="{4FB83BD3-861E-4CD1-B39C-24B43D90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2147483646 w 210"/>
                <a:gd name="T1" fmla="*/ 0 h 477"/>
                <a:gd name="T2" fmla="*/ 0 w 210"/>
                <a:gd name="T3" fmla="*/ 2147483646 h 477"/>
                <a:gd name="T4" fmla="*/ 2147483646 w 210"/>
                <a:gd name="T5" fmla="*/ 2147483646 h 477"/>
                <a:gd name="T6" fmla="*/ 2147483646 w 210"/>
                <a:gd name="T7" fmla="*/ 0 h 477"/>
                <a:gd name="T8" fmla="*/ 2147483646 w 21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5" name="Freeform 33">
              <a:extLst>
                <a:ext uri="{FF2B5EF4-FFF2-40B4-BE49-F238E27FC236}">
                  <a16:creationId xmlns:a16="http://schemas.microsoft.com/office/drawing/2014/main" id="{C0D30D64-8EB9-4D32-90FE-F5D4BEA7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2147483646 w 215"/>
                <a:gd name="T1" fmla="*/ 0 h 417"/>
                <a:gd name="T2" fmla="*/ 0 w 215"/>
                <a:gd name="T3" fmla="*/ 2147483646 h 417"/>
                <a:gd name="T4" fmla="*/ 2147483646 w 215"/>
                <a:gd name="T5" fmla="*/ 2147483646 h 417"/>
                <a:gd name="T6" fmla="*/ 2147483646 w 215"/>
                <a:gd name="T7" fmla="*/ 2147483646 h 417"/>
                <a:gd name="T8" fmla="*/ 2147483646 w 215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6" name="Freeform 34">
              <a:extLst>
                <a:ext uri="{FF2B5EF4-FFF2-40B4-BE49-F238E27FC236}">
                  <a16:creationId xmlns:a16="http://schemas.microsoft.com/office/drawing/2014/main" id="{71CAD391-F671-41DE-9B08-EDE2A633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2147483646 w 215"/>
                <a:gd name="T1" fmla="*/ 0 h 417"/>
                <a:gd name="T2" fmla="*/ 0 w 215"/>
                <a:gd name="T3" fmla="*/ 2147483646 h 417"/>
                <a:gd name="T4" fmla="*/ 2147483646 w 215"/>
                <a:gd name="T5" fmla="*/ 2147483646 h 417"/>
                <a:gd name="T6" fmla="*/ 2147483646 w 215"/>
                <a:gd name="T7" fmla="*/ 2147483646 h 417"/>
                <a:gd name="T8" fmla="*/ 2147483646 w 215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7" name="Freeform 35">
              <a:extLst>
                <a:ext uri="{FF2B5EF4-FFF2-40B4-BE49-F238E27FC236}">
                  <a16:creationId xmlns:a16="http://schemas.microsoft.com/office/drawing/2014/main" id="{98A2914B-B114-44DB-BC56-7984813A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2147483646 h 58"/>
                <a:gd name="T4" fmla="*/ 2147483646 w 167"/>
                <a:gd name="T5" fmla="*/ 2147483646 h 58"/>
                <a:gd name="T6" fmla="*/ 2147483646 w 167"/>
                <a:gd name="T7" fmla="*/ 2147483646 h 58"/>
                <a:gd name="T8" fmla="*/ 2147483646 w 167"/>
                <a:gd name="T9" fmla="*/ 2147483646 h 58"/>
                <a:gd name="T10" fmla="*/ 2147483646 w 167"/>
                <a:gd name="T11" fmla="*/ 0 h 58"/>
                <a:gd name="T12" fmla="*/ 0 w 167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8" name="Freeform 36">
              <a:extLst>
                <a:ext uri="{FF2B5EF4-FFF2-40B4-BE49-F238E27FC236}">
                  <a16:creationId xmlns:a16="http://schemas.microsoft.com/office/drawing/2014/main" id="{3E48C3B1-0725-4BDF-9E83-F12B9639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2147483646 w 427"/>
                <a:gd name="T1" fmla="*/ 2147483646 h 426"/>
                <a:gd name="T2" fmla="*/ 2147483646 w 427"/>
                <a:gd name="T3" fmla="*/ 2147483646 h 426"/>
                <a:gd name="T4" fmla="*/ 2147483646 w 427"/>
                <a:gd name="T5" fmla="*/ 2147483646 h 426"/>
                <a:gd name="T6" fmla="*/ 2147483646 w 427"/>
                <a:gd name="T7" fmla="*/ 2147483646 h 426"/>
                <a:gd name="T8" fmla="*/ 2147483646 w 427"/>
                <a:gd name="T9" fmla="*/ 2147483646 h 426"/>
                <a:gd name="T10" fmla="*/ 2147483646 w 427"/>
                <a:gd name="T11" fmla="*/ 214748364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9" name="Freeform 37">
              <a:extLst>
                <a:ext uri="{FF2B5EF4-FFF2-40B4-BE49-F238E27FC236}">
                  <a16:creationId xmlns:a16="http://schemas.microsoft.com/office/drawing/2014/main" id="{9D43C80D-6D05-45F2-92FE-3064E2AE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147483646 w 513"/>
                <a:gd name="T1" fmla="*/ 0 h 473"/>
                <a:gd name="T2" fmla="*/ 2147483646 w 513"/>
                <a:gd name="T3" fmla="*/ 2147483646 h 473"/>
                <a:gd name="T4" fmla="*/ 2147483646 w 513"/>
                <a:gd name="T5" fmla="*/ 2147483646 h 473"/>
                <a:gd name="T6" fmla="*/ 2147483646 w 513"/>
                <a:gd name="T7" fmla="*/ 2147483646 h 473"/>
                <a:gd name="T8" fmla="*/ 2147483646 w 513"/>
                <a:gd name="T9" fmla="*/ 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0" name="Freeform 38">
              <a:extLst>
                <a:ext uri="{FF2B5EF4-FFF2-40B4-BE49-F238E27FC236}">
                  <a16:creationId xmlns:a16="http://schemas.microsoft.com/office/drawing/2014/main" id="{7E44B1A8-5594-4AAE-80A9-379EA933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2147483646 w 431"/>
                <a:gd name="T1" fmla="*/ 2147483646 h 280"/>
                <a:gd name="T2" fmla="*/ 2147483646 w 431"/>
                <a:gd name="T3" fmla="*/ 2147483646 h 280"/>
                <a:gd name="T4" fmla="*/ 2147483646 w 431"/>
                <a:gd name="T5" fmla="*/ 2147483646 h 280"/>
                <a:gd name="T6" fmla="*/ 2147483646 w 431"/>
                <a:gd name="T7" fmla="*/ 2147483646 h 280"/>
                <a:gd name="T8" fmla="*/ 2147483646 w 431"/>
                <a:gd name="T9" fmla="*/ 2147483646 h 280"/>
                <a:gd name="T10" fmla="*/ 2147483646 w 431"/>
                <a:gd name="T11" fmla="*/ 2147483646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1" name="Freeform 39">
              <a:extLst>
                <a:ext uri="{FF2B5EF4-FFF2-40B4-BE49-F238E27FC236}">
                  <a16:creationId xmlns:a16="http://schemas.microsoft.com/office/drawing/2014/main" id="{0DBEEE86-4DA3-41E5-A2D9-36070FC6E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2147483646 h 41"/>
                <a:gd name="T2" fmla="*/ 2147483646 w 163"/>
                <a:gd name="T3" fmla="*/ 2147483646 h 41"/>
                <a:gd name="T4" fmla="*/ 2147483646 w 163"/>
                <a:gd name="T5" fmla="*/ 2147483646 h 41"/>
                <a:gd name="T6" fmla="*/ 2147483646 w 163"/>
                <a:gd name="T7" fmla="*/ 2147483646 h 41"/>
                <a:gd name="T8" fmla="*/ 2147483646 w 163"/>
                <a:gd name="T9" fmla="*/ 2147483646 h 41"/>
                <a:gd name="T10" fmla="*/ 2147483646 w 163"/>
                <a:gd name="T11" fmla="*/ 2147483646 h 41"/>
                <a:gd name="T12" fmla="*/ 2147483646 w 163"/>
                <a:gd name="T13" fmla="*/ 2147483646 h 41"/>
                <a:gd name="T14" fmla="*/ 0 w 163"/>
                <a:gd name="T15" fmla="*/ 214748364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2" name="Freeform 40">
              <a:extLst>
                <a:ext uri="{FF2B5EF4-FFF2-40B4-BE49-F238E27FC236}">
                  <a16:creationId xmlns:a16="http://schemas.microsoft.com/office/drawing/2014/main" id="{6D015151-9C41-4503-BBF5-E8BC2205A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147483646 w 315"/>
                <a:gd name="T1" fmla="*/ 2147483646 h 115"/>
                <a:gd name="T2" fmla="*/ 2147483646 w 315"/>
                <a:gd name="T3" fmla="*/ 2147483646 h 115"/>
                <a:gd name="T4" fmla="*/ 2147483646 w 315"/>
                <a:gd name="T5" fmla="*/ 2147483646 h 115"/>
                <a:gd name="T6" fmla="*/ 2147483646 w 315"/>
                <a:gd name="T7" fmla="*/ 2147483646 h 115"/>
                <a:gd name="T8" fmla="*/ 2147483646 w 315"/>
                <a:gd name="T9" fmla="*/ 2147483646 h 115"/>
                <a:gd name="T10" fmla="*/ 2147483646 w 315"/>
                <a:gd name="T11" fmla="*/ 2147483646 h 115"/>
                <a:gd name="T12" fmla="*/ 2147483646 w 315"/>
                <a:gd name="T13" fmla="*/ 2147483646 h 115"/>
                <a:gd name="T14" fmla="*/ 2147483646 w 315"/>
                <a:gd name="T15" fmla="*/ 2147483646 h 115"/>
                <a:gd name="T16" fmla="*/ 2147483646 w 315"/>
                <a:gd name="T17" fmla="*/ 2147483646 h 115"/>
                <a:gd name="T18" fmla="*/ 2147483646 w 315"/>
                <a:gd name="T19" fmla="*/ 2147483646 h 115"/>
                <a:gd name="T20" fmla="*/ 2147483646 w 315"/>
                <a:gd name="T21" fmla="*/ 2147483646 h 115"/>
                <a:gd name="T22" fmla="*/ 2147483646 w 315"/>
                <a:gd name="T23" fmla="*/ 2147483646 h 115"/>
                <a:gd name="T24" fmla="*/ 2147483646 w 315"/>
                <a:gd name="T25" fmla="*/ 2147483646 h 115"/>
                <a:gd name="T26" fmla="*/ 2147483646 w 315"/>
                <a:gd name="T27" fmla="*/ 2147483646 h 115"/>
                <a:gd name="T28" fmla="*/ 2147483646 w 315"/>
                <a:gd name="T29" fmla="*/ 2147483646 h 115"/>
                <a:gd name="T30" fmla="*/ 2147483646 w 315"/>
                <a:gd name="T31" fmla="*/ 2147483646 h 115"/>
                <a:gd name="T32" fmla="*/ 2147483646 w 315"/>
                <a:gd name="T33" fmla="*/ 2147483646 h 115"/>
                <a:gd name="T34" fmla="*/ 2147483646 w 315"/>
                <a:gd name="T35" fmla="*/ 2147483646 h 115"/>
                <a:gd name="T36" fmla="*/ 2147483646 w 315"/>
                <a:gd name="T37" fmla="*/ 2147483646 h 115"/>
                <a:gd name="T38" fmla="*/ 2147483646 w 315"/>
                <a:gd name="T39" fmla="*/ 2147483646 h 115"/>
                <a:gd name="T40" fmla="*/ 2147483646 w 315"/>
                <a:gd name="T41" fmla="*/ 2147483646 h 115"/>
                <a:gd name="T42" fmla="*/ 2147483646 w 315"/>
                <a:gd name="T43" fmla="*/ 2147483646 h 115"/>
                <a:gd name="T44" fmla="*/ 2147483646 w 315"/>
                <a:gd name="T45" fmla="*/ 2147483646 h 115"/>
                <a:gd name="T46" fmla="*/ 2147483646 w 315"/>
                <a:gd name="T47" fmla="*/ 2147483646 h 115"/>
                <a:gd name="T48" fmla="*/ 2147483646 w 315"/>
                <a:gd name="T49" fmla="*/ 2147483646 h 115"/>
                <a:gd name="T50" fmla="*/ 2147483646 w 315"/>
                <a:gd name="T51" fmla="*/ 2147483646 h 115"/>
                <a:gd name="T52" fmla="*/ 2147483646 w 315"/>
                <a:gd name="T53" fmla="*/ 2147483646 h 115"/>
                <a:gd name="T54" fmla="*/ 2147483646 w 315"/>
                <a:gd name="T55" fmla="*/ 2147483646 h 115"/>
                <a:gd name="T56" fmla="*/ 2147483646 w 315"/>
                <a:gd name="T57" fmla="*/ 2147483646 h 115"/>
                <a:gd name="T58" fmla="*/ 2147483646 w 315"/>
                <a:gd name="T59" fmla="*/ 2147483646 h 115"/>
                <a:gd name="T60" fmla="*/ 2147483646 w 315"/>
                <a:gd name="T61" fmla="*/ 2147483646 h 115"/>
                <a:gd name="T62" fmla="*/ 2147483646 w 315"/>
                <a:gd name="T63" fmla="*/ 2147483646 h 115"/>
                <a:gd name="T64" fmla="*/ 2147483646 w 315"/>
                <a:gd name="T65" fmla="*/ 2147483646 h 115"/>
                <a:gd name="T66" fmla="*/ 0 w 315"/>
                <a:gd name="T67" fmla="*/ 2147483646 h 115"/>
                <a:gd name="T68" fmla="*/ 2147483646 w 315"/>
                <a:gd name="T69" fmla="*/ 2147483646 h 115"/>
                <a:gd name="T70" fmla="*/ 2147483646 w 315"/>
                <a:gd name="T71" fmla="*/ 2147483646 h 115"/>
                <a:gd name="T72" fmla="*/ 2147483646 w 315"/>
                <a:gd name="T73" fmla="*/ 2147483646 h 115"/>
                <a:gd name="T74" fmla="*/ 2147483646 w 315"/>
                <a:gd name="T75" fmla="*/ 2147483646 h 115"/>
                <a:gd name="T76" fmla="*/ 2147483646 w 315"/>
                <a:gd name="T77" fmla="*/ 2147483646 h 115"/>
                <a:gd name="T78" fmla="*/ 2147483646 w 315"/>
                <a:gd name="T79" fmla="*/ 2147483646 h 115"/>
                <a:gd name="T80" fmla="*/ 2147483646 w 315"/>
                <a:gd name="T81" fmla="*/ 2147483646 h 115"/>
                <a:gd name="T82" fmla="*/ 2147483646 w 315"/>
                <a:gd name="T83" fmla="*/ 2147483646 h 115"/>
                <a:gd name="T84" fmla="*/ 2147483646 w 315"/>
                <a:gd name="T85" fmla="*/ 2147483646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3" name="Freeform 41">
              <a:extLst>
                <a:ext uri="{FF2B5EF4-FFF2-40B4-BE49-F238E27FC236}">
                  <a16:creationId xmlns:a16="http://schemas.microsoft.com/office/drawing/2014/main" id="{30BC09C2-B71B-4819-A8C9-A715E152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2147483646 w 211"/>
                <a:gd name="T1" fmla="*/ 0 h 422"/>
                <a:gd name="T2" fmla="*/ 2147483646 w 211"/>
                <a:gd name="T3" fmla="*/ 2147483646 h 422"/>
                <a:gd name="T4" fmla="*/ 2147483646 w 211"/>
                <a:gd name="T5" fmla="*/ 2147483646 h 422"/>
                <a:gd name="T6" fmla="*/ 0 w 211"/>
                <a:gd name="T7" fmla="*/ 2147483646 h 422"/>
                <a:gd name="T8" fmla="*/ 2147483646 w 211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4" name="Freeform 42">
              <a:extLst>
                <a:ext uri="{FF2B5EF4-FFF2-40B4-BE49-F238E27FC236}">
                  <a16:creationId xmlns:a16="http://schemas.microsoft.com/office/drawing/2014/main" id="{9D9C1826-F6FA-448B-8300-EF8A0E58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2147483646 w 211"/>
                <a:gd name="T1" fmla="*/ 0 h 422"/>
                <a:gd name="T2" fmla="*/ 2147483646 w 211"/>
                <a:gd name="T3" fmla="*/ 2147483646 h 422"/>
                <a:gd name="T4" fmla="*/ 2147483646 w 211"/>
                <a:gd name="T5" fmla="*/ 2147483646 h 422"/>
                <a:gd name="T6" fmla="*/ 0 w 211"/>
                <a:gd name="T7" fmla="*/ 2147483646 h 422"/>
                <a:gd name="T8" fmla="*/ 2147483646 w 211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5" name="Freeform 43">
              <a:extLst>
                <a:ext uri="{FF2B5EF4-FFF2-40B4-BE49-F238E27FC236}">
                  <a16:creationId xmlns:a16="http://schemas.microsoft.com/office/drawing/2014/main" id="{79A010A2-2BDD-411C-88AD-11FD9CCE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2147483646 w 396"/>
                <a:gd name="T1" fmla="*/ 0 h 251"/>
                <a:gd name="T2" fmla="*/ 2147483646 w 396"/>
                <a:gd name="T3" fmla="*/ 2147483646 h 251"/>
                <a:gd name="T4" fmla="*/ 0 w 396"/>
                <a:gd name="T5" fmla="*/ 0 h 251"/>
                <a:gd name="T6" fmla="*/ 0 w 396"/>
                <a:gd name="T7" fmla="*/ 2147483646 h 251"/>
                <a:gd name="T8" fmla="*/ 2147483646 w 396"/>
                <a:gd name="T9" fmla="*/ 2147483646 h 251"/>
                <a:gd name="T10" fmla="*/ 2147483646 w 396"/>
                <a:gd name="T11" fmla="*/ 2147483646 h 251"/>
                <a:gd name="T12" fmla="*/ 2147483646 w 396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6" name="Freeform 44">
              <a:extLst>
                <a:ext uri="{FF2B5EF4-FFF2-40B4-BE49-F238E27FC236}">
                  <a16:creationId xmlns:a16="http://schemas.microsoft.com/office/drawing/2014/main" id="{DCBD0AB9-E9E0-4C49-91E1-33E710337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2147483646 w 396"/>
                <a:gd name="T1" fmla="*/ 0 h 251"/>
                <a:gd name="T2" fmla="*/ 2147483646 w 396"/>
                <a:gd name="T3" fmla="*/ 2147483646 h 251"/>
                <a:gd name="T4" fmla="*/ 0 w 396"/>
                <a:gd name="T5" fmla="*/ 0 h 251"/>
                <a:gd name="T6" fmla="*/ 0 w 396"/>
                <a:gd name="T7" fmla="*/ 2147483646 h 251"/>
                <a:gd name="T8" fmla="*/ 2147483646 w 396"/>
                <a:gd name="T9" fmla="*/ 2147483646 h 251"/>
                <a:gd name="T10" fmla="*/ 2147483646 w 396"/>
                <a:gd name="T11" fmla="*/ 2147483646 h 251"/>
                <a:gd name="T12" fmla="*/ 2147483646 w 396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7" name="Freeform 45">
              <a:extLst>
                <a:ext uri="{FF2B5EF4-FFF2-40B4-BE49-F238E27FC236}">
                  <a16:creationId xmlns:a16="http://schemas.microsoft.com/office/drawing/2014/main" id="{6632F2DF-072D-4956-85B8-14D80034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147483646 w 2"/>
                <a:gd name="T5" fmla="*/ 2147483646 h 3"/>
                <a:gd name="T6" fmla="*/ 2147483646 w 2"/>
                <a:gd name="T7" fmla="*/ 2147483646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8" name="Freeform 46">
              <a:extLst>
                <a:ext uri="{FF2B5EF4-FFF2-40B4-BE49-F238E27FC236}">
                  <a16:creationId xmlns:a16="http://schemas.microsoft.com/office/drawing/2014/main" id="{10705913-1F71-4EC3-AE5B-C6CA51442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147483646 w 2"/>
                <a:gd name="T5" fmla="*/ 2147483646 h 3"/>
                <a:gd name="T6" fmla="*/ 2147483646 w 2"/>
                <a:gd name="T7" fmla="*/ 2147483646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9" name="Freeform 47">
              <a:extLst>
                <a:ext uri="{FF2B5EF4-FFF2-40B4-BE49-F238E27FC236}">
                  <a16:creationId xmlns:a16="http://schemas.microsoft.com/office/drawing/2014/main" id="{AFC6BCC3-D9C4-4A86-9E93-96F3A289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2147483646 w 76"/>
                <a:gd name="T1" fmla="*/ 0 h 3"/>
                <a:gd name="T2" fmla="*/ 0 w 76"/>
                <a:gd name="T3" fmla="*/ 0 h 3"/>
                <a:gd name="T4" fmla="*/ 0 w 76"/>
                <a:gd name="T5" fmla="*/ 2147483646 h 3"/>
                <a:gd name="T6" fmla="*/ 2147483646 w 76"/>
                <a:gd name="T7" fmla="*/ 2147483646 h 3"/>
                <a:gd name="T8" fmla="*/ 2147483646 w 7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0" name="Freeform 48">
              <a:extLst>
                <a:ext uri="{FF2B5EF4-FFF2-40B4-BE49-F238E27FC236}">
                  <a16:creationId xmlns:a16="http://schemas.microsoft.com/office/drawing/2014/main" id="{8B344698-CA7C-4498-8891-5FD5CD0A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2147483646 w 76"/>
                <a:gd name="T1" fmla="*/ 0 h 3"/>
                <a:gd name="T2" fmla="*/ 0 w 76"/>
                <a:gd name="T3" fmla="*/ 0 h 3"/>
                <a:gd name="T4" fmla="*/ 0 w 76"/>
                <a:gd name="T5" fmla="*/ 2147483646 h 3"/>
                <a:gd name="T6" fmla="*/ 2147483646 w 76"/>
                <a:gd name="T7" fmla="*/ 2147483646 h 3"/>
                <a:gd name="T8" fmla="*/ 2147483646 w 7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7" name="Freeform 6">
            <a:extLst>
              <a:ext uri="{FF2B5EF4-FFF2-40B4-BE49-F238E27FC236}">
                <a16:creationId xmlns:a16="http://schemas.microsoft.com/office/drawing/2014/main" id="{011EF1AB-BAA8-4D6D-919C-AA7C895401D9}"/>
              </a:ext>
            </a:extLst>
          </p:cNvPr>
          <p:cNvSpPr/>
          <p:nvPr/>
        </p:nvSpPr>
        <p:spPr bwMode="auto">
          <a:xfrm rot="2187007">
            <a:off x="2800350" y="1247775"/>
            <a:ext cx="3206750" cy="4695825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DF680A17-BC75-428C-9B9D-98B37F96DFA1}"/>
              </a:ext>
            </a:extLst>
          </p:cNvPr>
          <p:cNvSpPr/>
          <p:nvPr/>
        </p:nvSpPr>
        <p:spPr bwMode="auto">
          <a:xfrm rot="19444945" flipH="1">
            <a:off x="6249988" y="1260475"/>
            <a:ext cx="3289300" cy="48260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4FCF188-E393-48F8-9DF5-CA2AE3A5C44B}"/>
              </a:ext>
            </a:extLst>
          </p:cNvPr>
          <p:cNvSpPr/>
          <p:nvPr/>
        </p:nvSpPr>
        <p:spPr>
          <a:xfrm>
            <a:off x="2711617" y="2596027"/>
            <a:ext cx="35122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0354655-2AB5-4B6F-BA45-C46FA3E0BB62}"/>
              </a:ext>
            </a:extLst>
          </p:cNvPr>
          <p:cNvSpPr/>
          <p:nvPr/>
        </p:nvSpPr>
        <p:spPr>
          <a:xfrm>
            <a:off x="6134516" y="2596026"/>
            <a:ext cx="3203162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0AF26-208F-7D10-4B2F-13C86D8A2BCA}"/>
              </a:ext>
            </a:extLst>
          </p:cNvPr>
          <p:cNvSpPr/>
          <p:nvPr/>
        </p:nvSpPr>
        <p:spPr>
          <a:xfrm>
            <a:off x="-17186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29CC4-8B24-CD76-CAD3-8BADDB799797}"/>
              </a:ext>
            </a:extLst>
          </p:cNvPr>
          <p:cNvSpPr txBox="1"/>
          <p:nvPr/>
        </p:nvSpPr>
        <p:spPr>
          <a:xfrm>
            <a:off x="1791129" y="386089"/>
            <a:ext cx="90686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 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0E0BC-7F95-828B-1A31-D07F0E7E962A}"/>
              </a:ext>
            </a:extLst>
          </p:cNvPr>
          <p:cNvSpPr/>
          <p:nvPr/>
        </p:nvSpPr>
        <p:spPr>
          <a:xfrm>
            <a:off x="-17186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3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B508B8E4-C7DA-4A57-863F-3953FC5E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3FA40FA-6E02-4C9B-A9C1-A5ABDFD8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6" y="735782"/>
            <a:ext cx="3916363" cy="26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D91E40-103B-4D4E-81BA-AB2E453DB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697" y="3586163"/>
            <a:ext cx="4073525" cy="1014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ngh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9758-4B75-40B2-860A-CC239423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697" y="3579126"/>
            <a:ext cx="177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ngh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2BBCCA-12B8-C14B-EED5-381A58ACF119}"/>
              </a:ext>
            </a:extLst>
          </p:cNvPr>
          <p:cNvSpPr/>
          <p:nvPr/>
        </p:nvSpPr>
        <p:spPr>
          <a:xfrm>
            <a:off x="-17186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>
            <a:extLst>
              <a:ext uri="{FF2B5EF4-FFF2-40B4-BE49-F238E27FC236}">
                <a16:creationId xmlns:a16="http://schemas.microsoft.com/office/drawing/2014/main" id="{E78D8FB9-6131-49FC-A533-90A05DC2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5547" name="TextBox 19">
            <a:extLst>
              <a:ext uri="{FF2B5EF4-FFF2-40B4-BE49-F238E27FC236}">
                <a16:creationId xmlns:a16="http://schemas.microsoft.com/office/drawing/2014/main" id="{DB47E807-3394-414F-A7DD-7019B3E6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020" y="4401762"/>
            <a:ext cx="3770313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µ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2FA925-45FF-4093-B941-B635060B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91" y="1981043"/>
            <a:ext cx="3063262" cy="21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C031515-7660-4FDC-8954-9EAEFD1B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03" y="2161512"/>
            <a:ext cx="2803591" cy="2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7B279A95-1D31-402A-A11B-33CF2F65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392613"/>
            <a:ext cx="2685195" cy="11080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317C4-93DC-5728-1ADB-90D42AF23F03}"/>
              </a:ext>
            </a:extLst>
          </p:cNvPr>
          <p:cNvSpPr/>
          <p:nvPr/>
        </p:nvSpPr>
        <p:spPr>
          <a:xfrm>
            <a:off x="-26751" y="-70392"/>
            <a:ext cx="12245502" cy="135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B8656-3622-0D9C-CC00-02EEF794383D}"/>
              </a:ext>
            </a:extLst>
          </p:cNvPr>
          <p:cNvSpPr txBox="1"/>
          <p:nvPr/>
        </p:nvSpPr>
        <p:spPr>
          <a:xfrm>
            <a:off x="7946356" y="803313"/>
            <a:ext cx="191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8D300-5417-EA37-726D-52D593A7F5A2}"/>
              </a:ext>
            </a:extLst>
          </p:cNvPr>
          <p:cNvSpPr txBox="1"/>
          <p:nvPr/>
        </p:nvSpPr>
        <p:spPr>
          <a:xfrm>
            <a:off x="2048703" y="865708"/>
            <a:ext cx="191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A87A10F0-A1FB-4ACD-8424-994CA6E7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2" y="880866"/>
            <a:ext cx="688220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D4F26B31-96D6-4435-9B6D-60B34626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616" y="1429116"/>
            <a:ext cx="408454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A4824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 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31BC9AC-390D-4778-A438-73F992EE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11" y="3340180"/>
            <a:ext cx="473078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977319-FD5C-9675-0B3A-75FFE20F009E}"/>
              </a:ext>
            </a:extLst>
          </p:cNvPr>
          <p:cNvSpPr/>
          <p:nvPr/>
        </p:nvSpPr>
        <p:spPr>
          <a:xfrm>
            <a:off x="-26613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15">
            <a:extLst>
              <a:ext uri="{FF2B5EF4-FFF2-40B4-BE49-F238E27FC236}">
                <a16:creationId xmlns:a16="http://schemas.microsoft.com/office/drawing/2014/main" id="{5B3117DE-0CEE-4A09-888C-1682EBF90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98"/>
            <a:ext cx="12191999" cy="642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图片 5">
            <a:extLst>
              <a:ext uri="{FF2B5EF4-FFF2-40B4-BE49-F238E27FC236}">
                <a16:creationId xmlns:a16="http://schemas.microsoft.com/office/drawing/2014/main" id="{A8C3D453-088E-4A01-BA44-27EF6B216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743450"/>
            <a:ext cx="738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图片 4">
            <a:extLst>
              <a:ext uri="{FF2B5EF4-FFF2-40B4-BE49-F238E27FC236}">
                <a16:creationId xmlns:a16="http://schemas.microsoft.com/office/drawing/2014/main" id="{6C60DD50-1E2A-4126-96CF-F21FAC719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909638"/>
            <a:ext cx="68119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D06FD0C4-385C-40BA-A487-7715203BC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828925"/>
            <a:ext cx="1770062" cy="1809750"/>
          </a:xfrm>
          <a:prstGeom prst="rect">
            <a:avLst/>
          </a:prstGeom>
        </p:spPr>
        <p:txBody>
          <a:bodyPr lIns="121920" tIns="60960" rIns="121920" bIns="60960" anchor="ctr">
            <a:normAutofit fontScale="92500" lnSpcReduction="10000"/>
          </a:bodyPr>
          <a:lstStyle/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校园</a:t>
            </a:r>
            <a:endParaRPr kumimoji="0" lang="en-US" altLang="zh-CN" sz="5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方正粗圆简体" panose="02010601030101010101" pitchFamily="2" charset="-122"/>
              <a:cs typeface="+mn-cs"/>
            </a:endParaRPr>
          </a:p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安全</a:t>
            </a:r>
          </a:p>
        </p:txBody>
      </p:sp>
      <p:sp>
        <p:nvSpPr>
          <p:cNvPr id="67590" name="TextBox 1">
            <a:extLst>
              <a:ext uri="{FF2B5EF4-FFF2-40B4-BE49-F238E27FC236}">
                <a16:creationId xmlns:a16="http://schemas.microsoft.com/office/drawing/2014/main" id="{05028E96-8E85-48AE-91A1-AE08CE4B0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543300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Thư giãn</a:t>
            </a:r>
          </a:p>
        </p:txBody>
      </p:sp>
      <p:pic>
        <p:nvPicPr>
          <p:cNvPr id="8" name="Chiec-Bung-Doi-Be-Thanh-Ngan.mp3">
            <a:hlinkClick r:id="" action="ppaction://media"/>
            <a:extLst>
              <a:ext uri="{FF2B5EF4-FFF2-40B4-BE49-F238E27FC236}">
                <a16:creationId xmlns:a16="http://schemas.microsoft.com/office/drawing/2014/main" id="{FC63F85F-BBA8-454E-AA1C-45F5F428D3B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218" y="1485427"/>
            <a:ext cx="830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076084-D459-56DD-AB08-B29998932B0D}"/>
              </a:ext>
            </a:extLst>
          </p:cNvPr>
          <p:cNvSpPr/>
          <p:nvPr/>
        </p:nvSpPr>
        <p:spPr>
          <a:xfrm>
            <a:off x="-26613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4" name="Am-thanh-phep-thuat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50085-D367-2749-832C-96304DE1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7" y="1286689"/>
            <a:ext cx="2953162" cy="1876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7FA15-B16B-CCC0-8BBC-A69D5774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40" y="1286690"/>
            <a:ext cx="3200792" cy="1876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4EA934-747B-1FFD-E69A-140CB47F8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33" y="1286689"/>
            <a:ext cx="2887039" cy="1876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13529-B6C3-BD6F-C2F4-DD7B46ACF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738" y="4161036"/>
            <a:ext cx="3200792" cy="1876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04CAAA-6692-5CD9-EF7C-89C8795E1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348" y="4161036"/>
            <a:ext cx="3061699" cy="1876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9CF8A-4A0D-C1DE-0D68-7EE9AD40E2A0}"/>
              </a:ext>
            </a:extLst>
          </p:cNvPr>
          <p:cNvSpPr txBox="1"/>
          <p:nvPr/>
        </p:nvSpPr>
        <p:spPr>
          <a:xfrm>
            <a:off x="5268073" y="3159298"/>
            <a:ext cx="229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ngâ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nhá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9C987-CB07-80BA-E6C5-2EA31C1712EB}"/>
              </a:ext>
            </a:extLst>
          </p:cNvPr>
          <p:cNvSpPr txBox="1"/>
          <p:nvPr/>
        </p:nvSpPr>
        <p:spPr>
          <a:xfrm>
            <a:off x="1435813" y="3180787"/>
            <a:ext cx="179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bÝ</a:t>
            </a:r>
            <a:r>
              <a:rPr lang="en-US" sz="3600" dirty="0">
                <a:latin typeface=".VnAvant" panose="020B7200000000000000" pitchFamily="34" charset="0"/>
              </a:rPr>
              <a:t> ng«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3E740-7CE8-1093-1C8E-1E8030797FB1}"/>
              </a:ext>
            </a:extLst>
          </p:cNvPr>
          <p:cNvSpPr txBox="1"/>
          <p:nvPr/>
        </p:nvSpPr>
        <p:spPr>
          <a:xfrm>
            <a:off x="9594351" y="3152533"/>
            <a:ext cx="171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nghÖ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53908-892A-55E2-C844-7FEFBC5A52D3}"/>
              </a:ext>
            </a:extLst>
          </p:cNvPr>
          <p:cNvSpPr txBox="1"/>
          <p:nvPr/>
        </p:nvSpPr>
        <p:spPr>
          <a:xfrm>
            <a:off x="6805343" y="6100890"/>
            <a:ext cx="229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nh</a:t>
            </a:r>
            <a:r>
              <a:rPr lang="en-US" sz="3600" dirty="0">
                <a:latin typeface=".VnAvant" panose="020B7200000000000000" pitchFamily="34" charset="0"/>
              </a:rPr>
              <a:t>µ </a:t>
            </a:r>
            <a:r>
              <a:rPr lang="en-US" sz="3600" dirty="0" err="1">
                <a:latin typeface=".VnAvant" panose="020B7200000000000000" pitchFamily="34" charset="0"/>
              </a:rPr>
              <a:t>nghØ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413751-A9CE-4406-5E2F-311CC48FBA55}"/>
              </a:ext>
            </a:extLst>
          </p:cNvPr>
          <p:cNvSpPr txBox="1"/>
          <p:nvPr/>
        </p:nvSpPr>
        <p:spPr>
          <a:xfrm>
            <a:off x="2871822" y="6100890"/>
            <a:ext cx="229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ng·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F1ACCB-4774-70B2-4966-43BB7D6932B4}"/>
              </a:ext>
            </a:extLst>
          </p:cNvPr>
          <p:cNvSpPr txBox="1"/>
          <p:nvPr/>
        </p:nvSpPr>
        <p:spPr>
          <a:xfrm>
            <a:off x="554470" y="497111"/>
            <a:ext cx="1137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TiÕng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</a:t>
            </a:r>
            <a:r>
              <a:rPr lang="en-US" sz="3600" dirty="0">
                <a:latin typeface=".VnAvant" panose="020B7200000000000000" pitchFamily="34" charset="0"/>
              </a:rPr>
              <a:t>÷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3600" dirty="0">
                <a:latin typeface=".VnAvant" panose="020B7200000000000000" pitchFamily="34" charset="0"/>
              </a:rPr>
              <a:t>? </a:t>
            </a:r>
            <a:r>
              <a:rPr lang="en-US" sz="3600" dirty="0" err="1">
                <a:latin typeface=".VnAvant" panose="020B7200000000000000" pitchFamily="34" charset="0"/>
              </a:rPr>
              <a:t>TiÕng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</a:t>
            </a:r>
            <a:r>
              <a:rPr lang="en-US" sz="3600" dirty="0">
                <a:latin typeface=".VnAvant" panose="020B7200000000000000" pitchFamily="34" charset="0"/>
              </a:rPr>
              <a:t>÷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3600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2C79C-A064-AB46-BDDF-F900C7C2E99F}"/>
              </a:ext>
            </a:extLst>
          </p:cNvPr>
          <p:cNvSpPr/>
          <p:nvPr/>
        </p:nvSpPr>
        <p:spPr>
          <a:xfrm>
            <a:off x="-26613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92036" y="3798864"/>
            <a:ext cx="498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2"/>
          </p:cNvCxnSpPr>
          <p:nvPr/>
        </p:nvCxnSpPr>
        <p:spPr>
          <a:xfrm>
            <a:off x="9677788" y="3798864"/>
            <a:ext cx="775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677788" y="3940128"/>
            <a:ext cx="775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89418" y="3798864"/>
            <a:ext cx="498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86121" y="6747221"/>
            <a:ext cx="498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52197" y="6605957"/>
            <a:ext cx="775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52197" y="6747221"/>
            <a:ext cx="775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FA51E45F-5668-411B-AAE0-33F55D4EE80B}"/>
              </a:ext>
            </a:extLst>
          </p:cNvPr>
          <p:cNvSpPr/>
          <p:nvPr/>
        </p:nvSpPr>
        <p:spPr>
          <a:xfrm>
            <a:off x="2219325" y="2974975"/>
            <a:ext cx="2940050" cy="216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801AC121-B925-4810-867A-4BB00233EDAE}"/>
              </a:ext>
            </a:extLst>
          </p:cNvPr>
          <p:cNvSpPr/>
          <p:nvPr/>
        </p:nvSpPr>
        <p:spPr>
          <a:xfrm flipV="1">
            <a:off x="614363" y="444500"/>
            <a:ext cx="10868025" cy="1055688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8C10C-CF41-467C-8F83-607E2F71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587375"/>
            <a:ext cx="958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Tìm tiếng ngoài bài có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âm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A63B9E-D544-4B05-BA59-1C10A275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2974975"/>
            <a:ext cx="25765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68A085A9-7722-4454-972F-D7AF0D7FD9B9}"/>
              </a:ext>
            </a:extLst>
          </p:cNvPr>
          <p:cNvSpPr/>
          <p:nvPr/>
        </p:nvSpPr>
        <p:spPr>
          <a:xfrm>
            <a:off x="7837488" y="2974975"/>
            <a:ext cx="2879725" cy="216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2B01E4-1183-45D1-B831-3BBA05C2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8" y="2974975"/>
            <a:ext cx="2701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ngh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0E7A8-5D65-31E5-A083-348B3ED7991F}"/>
              </a:ext>
            </a:extLst>
          </p:cNvPr>
          <p:cNvSpPr/>
          <p:nvPr/>
        </p:nvSpPr>
        <p:spPr>
          <a:xfrm>
            <a:off x="-26613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167179" y="1648606"/>
            <a:ext cx="5857694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ng – ngh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8F66E-99C3-0BF0-36B5-A4FE4B137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6" y="0"/>
            <a:ext cx="1188837" cy="11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6D60D4-DB11-4332-9319-91F4CFD46875}"/>
              </a:ext>
            </a:extLst>
          </p:cNvPr>
          <p:cNvSpPr txBox="1"/>
          <p:nvPr/>
        </p:nvSpPr>
        <p:spPr>
          <a:xfrm>
            <a:off x="4141788" y="665163"/>
            <a:ext cx="3738562" cy="942975"/>
          </a:xfrm>
          <a:prstGeom prst="rect">
            <a:avLst/>
          </a:prstGeom>
          <a:solidFill>
            <a:srgbClr val="FFFF00"/>
          </a:solidFill>
        </p:spPr>
        <p:txBody>
          <a:bodyPr lIns="121908" tIns="60955" rIns="121908" bIns="6095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nhớ</a:t>
            </a:r>
            <a:endParaRPr kumimoji="0" lang="en-US" sz="5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AE840848-F63B-49A1-A636-AD8DC52F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36800"/>
            <a:ext cx="10866438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F2D7F6-C988-32E7-5F86-25ADC21EF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897726C7-ABF9-467B-819C-7ADE19640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65539" name="PA_图片 6">
            <a:extLst>
              <a:ext uri="{FF2B5EF4-FFF2-40B4-BE49-F238E27FC236}">
                <a16:creationId xmlns:a16="http://schemas.microsoft.com/office/drawing/2014/main" id="{95DF7D7C-886C-48D1-BB22-247A7C6A06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1" r="9743" b="11258"/>
          <a:stretch/>
        </p:blipFill>
        <p:spPr bwMode="auto">
          <a:xfrm>
            <a:off x="835025" y="1494262"/>
            <a:ext cx="9013825" cy="48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1F759638-A868-41E5-9EC5-FB2027E3B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575" y="-509588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5541" name="PA_图片 3">
            <a:extLst>
              <a:ext uri="{FF2B5EF4-FFF2-40B4-BE49-F238E27FC236}">
                <a16:creationId xmlns:a16="http://schemas.microsoft.com/office/drawing/2014/main" id="{D691DDD1-A7F8-43FD-BAF8-2B16175C2C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15">
            <a:extLst>
              <a:ext uri="{FF2B5EF4-FFF2-40B4-BE49-F238E27FC236}">
                <a16:creationId xmlns:a16="http://schemas.microsoft.com/office/drawing/2014/main" id="{D834EE69-D355-454A-938E-B714D975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892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Tập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3F07B-5DE9-7FC6-B58E-67D06EA7EB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E871D6-EA72-4BCB-918E-1E693039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5E3B5E9-85F2-4DC3-BC47-B2B4701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hỗ dành sẵn cho Nội dung 2">
            <a:extLst>
              <a:ext uri="{FF2B5EF4-FFF2-40B4-BE49-F238E27FC236}">
                <a16:creationId xmlns:a16="http://schemas.microsoft.com/office/drawing/2014/main" id="{E1889D1D-6C6B-422D-8931-4F4354CDB3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21126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 hè, Bi ở nhà bà.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Nhà có gà, có nghé. Ổ gà be bé. Gà có ngô. Nhà nghé nho nhỏ. Nghé có cỏ, có mía.</a:t>
            </a:r>
            <a:endParaRPr lang="vi-VN" altLang="en-US" sz="440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F28CA3-9A8A-2FCD-0A47-F76F32883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>
            <a:extLst>
              <a:ext uri="{FF2B5EF4-FFF2-40B4-BE49-F238E27FC236}">
                <a16:creationId xmlns:a16="http://schemas.microsoft.com/office/drawing/2014/main" id="{B246575E-B965-4C0F-A1BC-8FBEF74D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84BCE2CF-2903-4D5D-AF19-589ED13D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Chỗ dành sẵn cho Nội dung 2">
            <a:extLst>
              <a:ext uri="{FF2B5EF4-FFF2-40B4-BE49-F238E27FC236}">
                <a16:creationId xmlns:a16="http://schemas.microsoft.com/office/drawing/2014/main" id="{EC3BC1BA-4980-4711-BA41-B6786DD026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16681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hè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Bi ở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Ổ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be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nho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mía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altLang="en-US" sz="4400" dirty="0">
              <a:cs typeface="Arial" panose="020B0604020202020204" pitchFamily="34" charset="0"/>
            </a:endParaRP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44EE0A36-3347-4FDC-B856-D4E08D4D964E}"/>
              </a:ext>
            </a:extLst>
          </p:cNvPr>
          <p:cNvSpPr/>
          <p:nvPr/>
        </p:nvSpPr>
        <p:spPr>
          <a:xfrm>
            <a:off x="4258329" y="1330376"/>
            <a:ext cx="2689458" cy="55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ình chữ nhật 9">
            <a:extLst>
              <a:ext uri="{FF2B5EF4-FFF2-40B4-BE49-F238E27FC236}">
                <a16:creationId xmlns:a16="http://schemas.microsoft.com/office/drawing/2014/main" id="{0ACBD60A-8FCC-4C96-8D34-AA9B7A3A9CF4}"/>
              </a:ext>
            </a:extLst>
          </p:cNvPr>
          <p:cNvSpPr/>
          <p:nvPr/>
        </p:nvSpPr>
        <p:spPr>
          <a:xfrm>
            <a:off x="4571288" y="2832100"/>
            <a:ext cx="2689458" cy="59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Hình chữ nhật 10">
            <a:extLst>
              <a:ext uri="{FF2B5EF4-FFF2-40B4-BE49-F238E27FC236}">
                <a16:creationId xmlns:a16="http://schemas.microsoft.com/office/drawing/2014/main" id="{31F8DFFC-9140-44B5-8578-FF433BF38319}"/>
              </a:ext>
            </a:extLst>
          </p:cNvPr>
          <p:cNvSpPr/>
          <p:nvPr/>
        </p:nvSpPr>
        <p:spPr>
          <a:xfrm>
            <a:off x="748668" y="1281823"/>
            <a:ext cx="2617235" cy="636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Nghỉ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hè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2257F-3BB5-756C-5DED-44B55EC00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>
            <a:extLst>
              <a:ext uri="{FF2B5EF4-FFF2-40B4-BE49-F238E27FC236}">
                <a16:creationId xmlns:a16="http://schemas.microsoft.com/office/drawing/2014/main" id="{6E9FB801-D1F2-45AC-BC51-C2D207A1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C455C572-DA33-49FD-86F3-1ABD19F9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Chỗ dành sẵn cho Nội dung 2">
            <a:extLst>
              <a:ext uri="{FF2B5EF4-FFF2-40B4-BE49-F238E27FC236}">
                <a16:creationId xmlns:a16="http://schemas.microsoft.com/office/drawing/2014/main" id="{36F0DCF2-C7E0-4039-B14B-CF26550AB9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16681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hè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Bi ở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Ổ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be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nho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mía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altLang="en-US" sz="4400" dirty="0">
              <a:cs typeface="Arial" panose="020B0604020202020204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9379DFF0-0B03-491F-BDAA-774C3DB55D2B}"/>
              </a:ext>
            </a:extLst>
          </p:cNvPr>
          <p:cNvSpPr/>
          <p:nvPr/>
        </p:nvSpPr>
        <p:spPr>
          <a:xfrm>
            <a:off x="565123" y="1200989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Bầu dục 15">
            <a:extLst>
              <a:ext uri="{FF2B5EF4-FFF2-40B4-BE49-F238E27FC236}">
                <a16:creationId xmlns:a16="http://schemas.microsoft.com/office/drawing/2014/main" id="{56BFC8D9-EB47-4403-AA0F-A9253D862846}"/>
              </a:ext>
            </a:extLst>
          </p:cNvPr>
          <p:cNvSpPr/>
          <p:nvPr/>
        </p:nvSpPr>
        <p:spPr>
          <a:xfrm>
            <a:off x="112075" y="1782153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ình Bầu dục 16">
            <a:extLst>
              <a:ext uri="{FF2B5EF4-FFF2-40B4-BE49-F238E27FC236}">
                <a16:creationId xmlns:a16="http://schemas.microsoft.com/office/drawing/2014/main" id="{247FA4B2-50FC-4EA5-A3E1-CF4B7CB2AC15}"/>
              </a:ext>
            </a:extLst>
          </p:cNvPr>
          <p:cNvSpPr/>
          <p:nvPr/>
        </p:nvSpPr>
        <p:spPr>
          <a:xfrm>
            <a:off x="5915025" y="1939748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7">
            <a:extLst>
              <a:ext uri="{FF2B5EF4-FFF2-40B4-BE49-F238E27FC236}">
                <a16:creationId xmlns:a16="http://schemas.microsoft.com/office/drawing/2014/main" id="{AC1E55C3-8B8F-44AC-B599-A88D2D313C1F}"/>
              </a:ext>
            </a:extLst>
          </p:cNvPr>
          <p:cNvSpPr/>
          <p:nvPr/>
        </p:nvSpPr>
        <p:spPr>
          <a:xfrm>
            <a:off x="9520307" y="1892122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ình Bầu dục 18">
            <a:extLst>
              <a:ext uri="{FF2B5EF4-FFF2-40B4-BE49-F238E27FC236}">
                <a16:creationId xmlns:a16="http://schemas.microsoft.com/office/drawing/2014/main" id="{9B34CFBF-9F9D-48A0-8316-0537CEE274C9}"/>
              </a:ext>
            </a:extLst>
          </p:cNvPr>
          <p:cNvSpPr/>
          <p:nvPr/>
        </p:nvSpPr>
        <p:spPr>
          <a:xfrm>
            <a:off x="1575320" y="2814995"/>
            <a:ext cx="350838" cy="33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Hình Bầu dục 19">
            <a:extLst>
              <a:ext uri="{FF2B5EF4-FFF2-40B4-BE49-F238E27FC236}">
                <a16:creationId xmlns:a16="http://schemas.microsoft.com/office/drawing/2014/main" id="{BCACB547-F173-4464-9436-35FBA8E055CB}"/>
              </a:ext>
            </a:extLst>
          </p:cNvPr>
          <p:cNvSpPr/>
          <p:nvPr/>
        </p:nvSpPr>
        <p:spPr>
          <a:xfrm>
            <a:off x="6991350" y="2808645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015C3-8FE1-CC98-5A27-A824FA81E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E871D6-EA72-4BCB-918E-1E693039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5E3B5E9-85F2-4DC3-BC47-B2B4701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hỗ dành sẵn cho Nội dung 2">
            <a:extLst>
              <a:ext uri="{FF2B5EF4-FFF2-40B4-BE49-F238E27FC236}">
                <a16:creationId xmlns:a16="http://schemas.microsoft.com/office/drawing/2014/main" id="{E1889D1D-6C6B-422D-8931-4F4354CDB3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21126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 hè, Bi ở nhà bà.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Nhà có gà, có nghé. Ổ gà be bé. Gà có ngô. Nhà nghé nho nhỏ. Nghé có cỏ, có mía.</a:t>
            </a:r>
            <a:endParaRPr lang="vi-VN" altLang="en-US" sz="440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A6B4B-0897-DA79-92D6-61E93501A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985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AD067155-7A2B-4DBC-89F9-65449AE9406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53" y="2512897"/>
            <a:ext cx="10972800" cy="2633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E5BDAA-9248-4276-9322-DA40133836C7}"/>
              </a:ext>
            </a:extLst>
          </p:cNvPr>
          <p:cNvCxnSpPr>
            <a:cxnSpLocks/>
          </p:cNvCxnSpPr>
          <p:nvPr/>
        </p:nvCxnSpPr>
        <p:spPr>
          <a:xfrm>
            <a:off x="4348163" y="3554413"/>
            <a:ext cx="1283203" cy="106997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A0E18F-E32A-489E-A2C8-D1865B98E82F}"/>
              </a:ext>
            </a:extLst>
          </p:cNvPr>
          <p:cNvCxnSpPr>
            <a:cxnSpLocks/>
          </p:cNvCxnSpPr>
          <p:nvPr/>
        </p:nvCxnSpPr>
        <p:spPr>
          <a:xfrm flipV="1">
            <a:off x="4427034" y="3429000"/>
            <a:ext cx="1204332" cy="11953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êu đề 1">
            <a:extLst>
              <a:ext uri="{FF2B5EF4-FFF2-40B4-BE49-F238E27FC236}">
                <a16:creationId xmlns:a16="http://schemas.microsoft.com/office/drawing/2014/main" id="{A8220B7F-0757-44CC-85A3-D8D65812DB45}"/>
              </a:ext>
            </a:extLst>
          </p:cNvPr>
          <p:cNvSpPr txBox="1">
            <a:spLocks/>
          </p:cNvSpPr>
          <p:nvPr/>
        </p:nvSpPr>
        <p:spPr bwMode="auto">
          <a:xfrm>
            <a:off x="3719513" y="1230313"/>
            <a:ext cx="4811170" cy="7604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971AE4-2124-4C46-8119-6E8581472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00BBB552-2D66-4872-92BD-E3273B59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2707" name="Picture 5">
            <a:extLst>
              <a:ext uri="{FF2B5EF4-FFF2-40B4-BE49-F238E27FC236}">
                <a16:creationId xmlns:a16="http://schemas.microsoft.com/office/drawing/2014/main" id="{054CA69D-C819-406E-926B-767C73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F99D19-C874-47EF-9AD8-9266676AEB0E}"/>
              </a:ext>
            </a:extLst>
          </p:cNvPr>
          <p:cNvSpPr/>
          <p:nvPr/>
        </p:nvSpPr>
        <p:spPr>
          <a:xfrm>
            <a:off x="3017432" y="2419392"/>
            <a:ext cx="5208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cs typeface="+mn-cs"/>
              </a:rPr>
              <a:t>Tập 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HP001" panose="020B06030503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88C40-0FE8-EC1D-3230-FFE3725E0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3" descr="hinh-nen-powerpoint-dep-nhat-12.jpg">
            <a:extLst>
              <a:ext uri="{FF2B5EF4-FFF2-40B4-BE49-F238E27FC236}">
                <a16:creationId xmlns:a16="http://schemas.microsoft.com/office/drawing/2014/main" id="{B761875D-D2E9-428E-8901-3CBCFE8E9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6" y="1292225"/>
            <a:ext cx="11261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E0C37015-A72F-4AC5-BCF3-63B454CE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51" y="2803525"/>
            <a:ext cx="8061325" cy="173355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5782" name="WordArt 15">
            <a:extLst>
              <a:ext uri="{FF2B5EF4-FFF2-40B4-BE49-F238E27FC236}">
                <a16:creationId xmlns:a16="http://schemas.microsoft.com/office/drawing/2014/main" id="{5CED0184-43E2-4EC6-A3BA-AB6E48E05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5100" y="3082306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 BẢNG CON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5B078-025A-3114-7625-2FF9FF0C7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8531EC-D1C8-4194-82F7-1ACF89B2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2454797"/>
            <a:ext cx="11933238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1">
            <a:extLst>
              <a:ext uri="{FF2B5EF4-FFF2-40B4-BE49-F238E27FC236}">
                <a16:creationId xmlns:a16="http://schemas.microsoft.com/office/drawing/2014/main" id="{01ED30B6-F99B-4D5E-918C-3705F935E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27038"/>
            <a:ext cx="27193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866B9E-D210-8805-AFEA-15FB9AF31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6948" cy="103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>
            <a:extLst>
              <a:ext uri="{FF2B5EF4-FFF2-40B4-BE49-F238E27FC236}">
                <a16:creationId xmlns:a16="http://schemas.microsoft.com/office/drawing/2014/main" id="{9F0BED32-6A42-4109-9366-F2A3F587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46083" name="PA_图片 6">
            <a:extLst>
              <a:ext uri="{FF2B5EF4-FFF2-40B4-BE49-F238E27FC236}">
                <a16:creationId xmlns:a16="http://schemas.microsoft.com/office/drawing/2014/main" id="{915D5EA0-C462-4600-AA78-1BD39A66F9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r="9743" b="11258"/>
          <a:stretch/>
        </p:blipFill>
        <p:spPr bwMode="auto">
          <a:xfrm>
            <a:off x="835025" y="490654"/>
            <a:ext cx="9013825" cy="58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97B0377-F5B2-43A4-8313-EF814E8AC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-509588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6085" name="PA_图片 3">
            <a:extLst>
              <a:ext uri="{FF2B5EF4-FFF2-40B4-BE49-F238E27FC236}">
                <a16:creationId xmlns:a16="http://schemas.microsoft.com/office/drawing/2014/main" id="{97D1D404-8D05-4911-B1F7-A5733F339E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15">
            <a:extLst>
              <a:ext uri="{FF2B5EF4-FFF2-40B4-BE49-F238E27FC236}">
                <a16:creationId xmlns:a16="http://schemas.microsoft.com/office/drawing/2014/main" id="{BD533290-7F00-44F7-8012-507BCDEB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067" y="27416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8BC40-6673-0828-D758-7A7B1D8BEA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>
            <a:extLst>
              <a:ext uri="{FF2B5EF4-FFF2-40B4-BE49-F238E27FC236}">
                <a16:creationId xmlns:a16="http://schemas.microsoft.com/office/drawing/2014/main" id="{C6CECA35-8CFC-4EB9-9D7F-54F5B6F7D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6803" name="Picture 1">
            <a:extLst>
              <a:ext uri="{FF2B5EF4-FFF2-40B4-BE49-F238E27FC236}">
                <a16:creationId xmlns:a16="http://schemas.microsoft.com/office/drawing/2014/main" id="{CDCDCE57-17B3-482F-A95D-144B06A63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33829"/>
            <a:ext cx="117284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F78322-5E21-CA3E-45CD-B2E3117AACDB}"/>
              </a:ext>
            </a:extLst>
          </p:cNvPr>
          <p:cNvSpPr/>
          <p:nvPr/>
        </p:nvSpPr>
        <p:spPr>
          <a:xfrm>
            <a:off x="-26613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>
            <a:extLst>
              <a:ext uri="{FF2B5EF4-FFF2-40B4-BE49-F238E27FC236}">
                <a16:creationId xmlns:a16="http://schemas.microsoft.com/office/drawing/2014/main" id="{605C7F17-FB9D-4EBF-977B-E76EC270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7827" name="Picture 1">
            <a:extLst>
              <a:ext uri="{FF2B5EF4-FFF2-40B4-BE49-F238E27FC236}">
                <a16:creationId xmlns:a16="http://schemas.microsoft.com/office/drawing/2014/main" id="{D840CBED-9E66-4B54-BB35-7FDDFD3D9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40166"/>
            <a:ext cx="1195070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3A1BD8-D2E5-A7AF-ECF4-0CC04742F781}"/>
              </a:ext>
            </a:extLst>
          </p:cNvPr>
          <p:cNvSpPr/>
          <p:nvPr/>
        </p:nvSpPr>
        <p:spPr>
          <a:xfrm>
            <a:off x="-26613" y="-887"/>
            <a:ext cx="12245502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ECF79-E000-F776-0E4D-48F0F6399F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1" y="-116262"/>
            <a:ext cx="1072766" cy="10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>
            <a:extLst>
              <a:ext uri="{FF2B5EF4-FFF2-40B4-BE49-F238E27FC236}">
                <a16:creationId xmlns:a16="http://schemas.microsoft.com/office/drawing/2014/main" id="{4F0BC043-DEE0-4BDC-A717-8E9A39FA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7D05EC83-ED19-4FAF-B72E-B939D70377CF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253" name="TextBox 1">
            <a:extLst>
              <a:ext uri="{FF2B5EF4-FFF2-40B4-BE49-F238E27FC236}">
                <a16:creationId xmlns:a16="http://schemas.microsoft.com/office/drawing/2014/main" id="{7CC9B490-C8CA-4407-8B9A-32879A40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1098550"/>
            <a:ext cx="95138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đọc từ sau: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kì đà</a:t>
            </a:r>
          </a:p>
        </p:txBody>
      </p:sp>
      <p:pic>
        <p:nvPicPr>
          <p:cNvPr id="13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03A42EEB-AEF6-4E64-B650-ED424073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3097213"/>
            <a:ext cx="2873376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1AAF6-DD4A-5AE8-ED1D-D8BF68D85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9">
            <a:extLst>
              <a:ext uri="{FF2B5EF4-FFF2-40B4-BE49-F238E27FC236}">
                <a16:creationId xmlns:a16="http://schemas.microsoft.com/office/drawing/2014/main" id="{879761E5-DF38-4822-95C3-B8411699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184DE150-E5BC-47B8-86BF-D4D48A6D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2874963"/>
            <a:ext cx="30210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560896FD-E229-484F-8198-42C5AFF842FD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2" name="TextBox 1">
            <a:extLst>
              <a:ext uri="{FF2B5EF4-FFF2-40B4-BE49-F238E27FC236}">
                <a16:creationId xmlns:a16="http://schemas.microsoft.com/office/drawing/2014/main" id="{EF470A35-2272-42E3-A129-C438D941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1046163"/>
            <a:ext cx="95138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đọc câu sau: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Nhà Bi có giỗ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C2D0D-311C-9EA2-5145-A2D44A9CE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>
            <a:extLst>
              <a:ext uri="{FF2B5EF4-FFF2-40B4-BE49-F238E27FC236}">
                <a16:creationId xmlns:a16="http://schemas.microsoft.com/office/drawing/2014/main" id="{4E720120-214C-4B8F-B503-45F71CE2C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8983DBBD-23B8-4958-B5D4-E8D9C89BDA04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77" name="TextBox 1">
            <a:extLst>
              <a:ext uri="{FF2B5EF4-FFF2-40B4-BE49-F238E27FC236}">
                <a16:creationId xmlns:a16="http://schemas.microsoft.com/office/drawing/2014/main" id="{95A8DAE0-C67B-4B95-928F-108342F7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385888"/>
            <a:ext cx="9513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nói tiếng chứa âm 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kh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09CBF5A7-B675-42A8-9A94-128DCCE3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00338"/>
            <a:ext cx="180498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0BE41A-0CE7-AD6D-B219-0390FBF3F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FF62CAD-2E54-483E-BC40-8A23183AA267}"/>
              </a:ext>
            </a:extLst>
          </p:cNvPr>
          <p:cNvSpPr>
            <a:spLocks/>
          </p:cNvSpPr>
          <p:nvPr/>
        </p:nvSpPr>
        <p:spPr bwMode="gray">
          <a:xfrm>
            <a:off x="6527800" y="152400"/>
            <a:ext cx="2341563" cy="1792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8D24114-BE7C-4294-8D33-54DF2FC68030}"/>
              </a:ext>
            </a:extLst>
          </p:cNvPr>
          <p:cNvSpPr>
            <a:spLocks/>
          </p:cNvSpPr>
          <p:nvPr/>
        </p:nvSpPr>
        <p:spPr bwMode="gray">
          <a:xfrm>
            <a:off x="3225800" y="639763"/>
            <a:ext cx="2463800" cy="18637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Nhóm 34">
            <a:extLst>
              <a:ext uri="{FF2B5EF4-FFF2-40B4-BE49-F238E27FC236}">
                <a16:creationId xmlns:a16="http://schemas.microsoft.com/office/drawing/2014/main" id="{57487B9E-5D9D-48A8-803F-8D066A80C206}"/>
              </a:ext>
            </a:extLst>
          </p:cNvPr>
          <p:cNvGrpSpPr/>
          <p:nvPr/>
        </p:nvGrpSpPr>
        <p:grpSpPr>
          <a:xfrm>
            <a:off x="1672039" y="2625650"/>
            <a:ext cx="2711329" cy="3735962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id="{A2FF5182-2AB4-4DB3-A1DE-0160B91A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id="{670233F4-4038-4EAB-A007-B25539FA63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id="{75386F03-F531-4C6D-81BD-4C3E19D81C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id="{3486FCE5-4311-4850-9786-30A41F37B5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Nhóm 35">
            <a:extLst>
              <a:ext uri="{FF2B5EF4-FFF2-40B4-BE49-F238E27FC236}">
                <a16:creationId xmlns:a16="http://schemas.microsoft.com/office/drawing/2014/main" id="{AEF868AF-11CC-4C09-8B5D-9F660D95B2BC}"/>
              </a:ext>
            </a:extLst>
          </p:cNvPr>
          <p:cNvGrpSpPr/>
          <p:nvPr/>
        </p:nvGrpSpPr>
        <p:grpSpPr>
          <a:xfrm>
            <a:off x="4823773" y="2076995"/>
            <a:ext cx="2739614" cy="3226525"/>
            <a:chOff x="4413024" y="2403578"/>
            <a:chExt cx="2098787" cy="301174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A2893C3D-1632-4416-AB65-83EFB415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36AFBAB9-05A5-4346-893D-2C518EEE87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650AB03E-7633-4D3E-A7AD-103D8C4389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1AFBACFA-8BA7-423A-999A-DF72E89D93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Nhóm 36">
            <a:extLst>
              <a:ext uri="{FF2B5EF4-FFF2-40B4-BE49-F238E27FC236}">
                <a16:creationId xmlns:a16="http://schemas.microsoft.com/office/drawing/2014/main" id="{17D08A13-F7D0-47BE-A844-26D0507BF8BE}"/>
              </a:ext>
            </a:extLst>
          </p:cNvPr>
          <p:cNvGrpSpPr/>
          <p:nvPr/>
        </p:nvGrpSpPr>
        <p:grpSpPr>
          <a:xfrm>
            <a:off x="8019767" y="1293236"/>
            <a:ext cx="2717651" cy="3152186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id="{81AA03A1-2E7C-40DA-A007-FD5BD1D8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F053E51A-A8FC-4B9C-9069-09566B66C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BCCF266B-6423-4319-A745-679ACB71B8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6F62F4E3-3E82-46AA-A1CB-A765267737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5303" name="TextBox 19">
            <a:extLst>
              <a:ext uri="{FF2B5EF4-FFF2-40B4-BE49-F238E27FC236}">
                <a16:creationId xmlns:a16="http://schemas.microsoft.com/office/drawing/2014/main" id="{B6A5B8F4-EC77-42FA-B20A-E6DEE9EA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76550"/>
            <a:ext cx="2709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55304" name="TextBox 20">
            <a:extLst>
              <a:ext uri="{FF2B5EF4-FFF2-40B4-BE49-F238E27FC236}">
                <a16:creationId xmlns:a16="http://schemas.microsoft.com/office/drawing/2014/main" id="{65CD663C-6FC7-446E-AD93-0054F5B9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265488"/>
            <a:ext cx="24733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22</a:t>
            </a:r>
          </a:p>
        </p:txBody>
      </p:sp>
      <p:sp>
        <p:nvSpPr>
          <p:cNvPr id="55305" name="TextBox 21">
            <a:extLst>
              <a:ext uri="{FF2B5EF4-FFF2-40B4-BE49-F238E27FC236}">
                <a16:creationId xmlns:a16="http://schemas.microsoft.com/office/drawing/2014/main" id="{2C48D2DC-4CBF-43A7-B77E-C3948E68C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92" y="2160083"/>
            <a:ext cx="3005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6799E0-FFCB-78F3-9F83-97CEF85AE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9">
            <a:extLst>
              <a:ext uri="{FF2B5EF4-FFF2-40B4-BE49-F238E27FC236}">
                <a16:creationId xmlns:a16="http://schemas.microsoft.com/office/drawing/2014/main" id="{3673AC0F-3AEC-4B84-901B-8B4148164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56324" name="PA_图片 6">
            <a:extLst>
              <a:ext uri="{FF2B5EF4-FFF2-40B4-BE49-F238E27FC236}">
                <a16:creationId xmlns:a16="http://schemas.microsoft.com/office/drawing/2014/main" id="{7508EA6A-A029-4502-BB5D-59520A4FF3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r="9743" b="11258"/>
          <a:stretch/>
        </p:blipFill>
        <p:spPr bwMode="auto">
          <a:xfrm>
            <a:off x="835025" y="490654"/>
            <a:ext cx="9013825" cy="58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DF3933A5-9350-448C-A738-350274D38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-509588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326" name="PA_图片 3">
            <a:extLst>
              <a:ext uri="{FF2B5EF4-FFF2-40B4-BE49-F238E27FC236}">
                <a16:creationId xmlns:a16="http://schemas.microsoft.com/office/drawing/2014/main" id="{36546FE8-6E7B-471E-AB5B-5192CC570A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15">
            <a:extLst>
              <a:ext uri="{FF2B5EF4-FFF2-40B4-BE49-F238E27FC236}">
                <a16:creationId xmlns:a16="http://schemas.microsoft.com/office/drawing/2014/main" id="{77D896D8-BD25-46AA-B7D4-BC9E5AAA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7416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B715E4-BF60-C1F9-ECAE-21F55F6C1D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id="{3B942C2D-B698-42EF-99F4-0662450DA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6456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0CBCA-7A26-4AEA-A314-1304C756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605" y="4345265"/>
            <a:ext cx="225554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  <a:r>
              <a:rPr lang="en-US" alt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µ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EF234F2-E2AF-4339-9117-71B402E6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49" y="1632441"/>
            <a:ext cx="404018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CC24C-A618-DB3B-C3E0-6B8B2544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604" y="4345264"/>
            <a:ext cx="225554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  <a:r>
              <a:rPr lang="en-US" altLang="en-US" sz="6600" dirty="0">
                <a:latin typeface=".VnAvant" panose="020B7200000000000000" pitchFamily="34" charset="0"/>
                <a:cs typeface="Arial" panose="020B0604020202020204" pitchFamily="34" charset="0"/>
              </a:rPr>
              <a:t>µ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13BE0-F29D-4232-4731-46749DCD3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837" cy="118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325</Words>
  <Application>Microsoft Office PowerPoint</Application>
  <PresentationFormat>Widescreen</PresentationFormat>
  <Paragraphs>92</Paragraphs>
  <Slides>32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HP001 4 hàng</vt:lpstr>
      <vt:lpstr>Times New Roman</vt:lpstr>
      <vt:lpstr>UTM Avo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TỬ</cp:lastModifiedBy>
  <cp:revision>38</cp:revision>
  <dcterms:created xsi:type="dcterms:W3CDTF">2021-12-19T16:42:59Z</dcterms:created>
  <dcterms:modified xsi:type="dcterms:W3CDTF">2025-10-06T11:06:12Z</dcterms:modified>
</cp:coreProperties>
</file>