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363" r:id="rId3"/>
    <p:sldId id="256" r:id="rId4"/>
    <p:sldId id="257" r:id="rId5"/>
    <p:sldId id="332" r:id="rId6"/>
    <p:sldId id="357" r:id="rId7"/>
    <p:sldId id="333" r:id="rId8"/>
    <p:sldId id="356" r:id="rId9"/>
    <p:sldId id="335" r:id="rId10"/>
    <p:sldId id="359" r:id="rId11"/>
    <p:sldId id="365" r:id="rId12"/>
    <p:sldId id="360" r:id="rId13"/>
    <p:sldId id="308" r:id="rId14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VNI-Thufap2" pitchFamily="2" charset="0"/>
      <p:regular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113" d="100"/>
          <a:sy n="113" d="100"/>
        </p:scale>
        <p:origin x="1794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5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 Box 99">
            <a:extLst>
              <a:ext uri="{FF2B5EF4-FFF2-40B4-BE49-F238E27FC236}">
                <a16:creationId xmlns:a16="http://schemas.microsoft.com/office/drawing/2014/main" id="{9B8E82F2-BF5E-49C5-8BCA-A14172CB5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18" y="147709"/>
            <a:ext cx="7832242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</a:t>
            </a:r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0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3830" y="688400"/>
            <a:ext cx="6146801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CC"/>
                </a:solidFill>
              </a:rPr>
              <a:t>Ai cũng có những điểm đáng yêu và cần được tôn trọng. Em hãy yêu quý bản thân và yêu quý, vui vẻ với các bạn trong lớp.</a:t>
            </a:r>
          </a:p>
        </p:txBody>
      </p:sp>
    </p:spTree>
    <p:extLst>
      <p:ext uri="{BB962C8B-B14F-4D97-AF65-F5344CB8AC3E}">
        <p14:creationId xmlns:p14="http://schemas.microsoft.com/office/powerpoint/2010/main" val="8511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588BF-C5EE-449D-B0D6-0991D27D2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9" y="479854"/>
            <a:ext cx="8550381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4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071" y="282390"/>
            <a:ext cx="5734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Cuộc thi "Tìm kiếm tài năng nhí"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1" y="959223"/>
            <a:ext cx="8605478" cy="44733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781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494E1-436F-41DF-9A69-4244A643A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-1"/>
            <a:ext cx="9134475" cy="5721619"/>
          </a:xfrm>
          <a:prstGeom prst="rect">
            <a:avLst/>
          </a:prstGeom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1D23D-A0FF-4E7E-A83E-270938020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74" y="53097"/>
            <a:ext cx="4771032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1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5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rPr>
              <a:t>AI CŨNG ĐÁNG YÊU</a:t>
            </a:r>
            <a:endParaRPr lang="en-US" sz="49600" b="1" dirty="0">
              <a:solidFill>
                <a:srgbClr val="FF0000"/>
              </a:solidFill>
              <a:latin typeface="Arial" panose="020B0604020202020204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1" y="1992034"/>
            <a:ext cx="5979886" cy="354692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20099" y="320614"/>
            <a:ext cx="6461473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cs typeface="Arial" pitchFamily="34" charset="0"/>
              </a:rPr>
              <a:t>Giới thiệu về những điểm đáng yêu của em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30" y="324592"/>
            <a:ext cx="212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6" y="1980173"/>
            <a:ext cx="1374842" cy="3122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0" y="2224532"/>
            <a:ext cx="1069322" cy="2847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70" y="2178424"/>
            <a:ext cx="1626447" cy="2859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69" y="2042206"/>
            <a:ext cx="1293969" cy="3084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03" y="2073594"/>
            <a:ext cx="1293969" cy="30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3915" y="250716"/>
            <a:ext cx="7956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hia sẻ trước lớp về những điểm đáng yêu của mình.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0" y="1448072"/>
            <a:ext cx="8083920" cy="389489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8626" y="559417"/>
            <a:ext cx="71047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6600"/>
                </a:solidFill>
              </a:rPr>
              <a:t>Ai cũng có những điểm đáng yêu và đáng tự hào: có người đáng yêu về ngoại hình, có người đáng yêu về tính cách, thói quen.</a:t>
            </a:r>
          </a:p>
        </p:txBody>
      </p:sp>
    </p:spTree>
    <p:extLst>
      <p:ext uri="{BB962C8B-B14F-4D97-AF65-F5344CB8AC3E}">
        <p14:creationId xmlns:p14="http://schemas.microsoft.com/office/powerpoint/2010/main" val="397013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9451" y="196700"/>
            <a:ext cx="7573958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Nói về những điểm đáng yêu của bạn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7257" y="63805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0870" y="703485"/>
            <a:ext cx="6973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3" y="1326776"/>
            <a:ext cx="8434939" cy="41915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66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8738" y="-41505"/>
            <a:ext cx="2881089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FF00"/>
                </a:solidFill>
              </a:rPr>
              <a:t>Kết luận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2514" y="1059647"/>
            <a:ext cx="6858000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CC"/>
                </a:solidFill>
              </a:rPr>
              <a:t>Mỗi người đều có những đặc điểm bên ngoài: hình dáng, nét mặt, cử chỉ riêng, không giống với người khác. Chúng ta cần yêu quý bản thân và tôn trọng sự khác biệt đó.</a:t>
            </a:r>
          </a:p>
        </p:txBody>
      </p:sp>
    </p:spTree>
    <p:extLst>
      <p:ext uri="{BB962C8B-B14F-4D97-AF65-F5344CB8AC3E}">
        <p14:creationId xmlns:p14="http://schemas.microsoft.com/office/powerpoint/2010/main" val="382982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629" y="128599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3: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9459" y="128599"/>
            <a:ext cx="3735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Trò chơi "Đoán tên bạn"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7" y="835513"/>
            <a:ext cx="8479653" cy="464192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424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199</Words>
  <Application>Microsoft Office PowerPoint</Application>
  <PresentationFormat>On-screen Show (16:10)</PresentationFormat>
  <Paragraphs>18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VNI-Thufap2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209</cp:revision>
  <dcterms:created xsi:type="dcterms:W3CDTF">2020-02-10T09:35:50Z</dcterms:created>
  <dcterms:modified xsi:type="dcterms:W3CDTF">2025-10-06T11:05:38Z</dcterms:modified>
</cp:coreProperties>
</file>