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75" r:id="rId10"/>
    <p:sldId id="277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E68-1BD8-4198-AFE6-9ECFC5668BC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27A-9C55-43E9-A4C0-AA1E6532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7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E68-1BD8-4198-AFE6-9ECFC5668BC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27A-9C55-43E9-A4C0-AA1E6532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0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E68-1BD8-4198-AFE6-9ECFC5668BC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27A-9C55-43E9-A4C0-AA1E6532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5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46780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E68-1BD8-4198-AFE6-9ECFC5668BC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27A-9C55-43E9-A4C0-AA1E6532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7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E68-1BD8-4198-AFE6-9ECFC5668BC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27A-9C55-43E9-A4C0-AA1E6532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5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E68-1BD8-4198-AFE6-9ECFC5668BC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27A-9C55-43E9-A4C0-AA1E6532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3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E68-1BD8-4198-AFE6-9ECFC5668BC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27A-9C55-43E9-A4C0-AA1E6532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E68-1BD8-4198-AFE6-9ECFC5668BC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27A-9C55-43E9-A4C0-AA1E6532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0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E68-1BD8-4198-AFE6-9ECFC5668BC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27A-9C55-43E9-A4C0-AA1E6532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1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E68-1BD8-4198-AFE6-9ECFC5668BC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27A-9C55-43E9-A4C0-AA1E6532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3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E68-1BD8-4198-AFE6-9ECFC5668BC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27A-9C55-43E9-A4C0-AA1E6532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4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C9E68-1BD8-4198-AFE6-9ECFC5668BC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D27A-9C55-43E9-A4C0-AA1E6532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6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09600" y="0"/>
            <a:ext cx="10972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0" y="193675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1377935" y="2799940"/>
            <a:ext cx="9534526" cy="73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9464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635070" y="327979"/>
            <a:ext cx="883042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2160" b="1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TRƯỜNG TIỂU HỌC ÁI MỘ B</a:t>
            </a:r>
            <a:endParaRPr lang="en-US" sz="216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760774" y="1704250"/>
            <a:ext cx="5074920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541088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588714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69383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614519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408398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5907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50479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5965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7911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83397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4078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8650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4136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96231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51095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705959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6082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81568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724247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20" y="4078987"/>
            <a:ext cx="3878248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73616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70"/>
            <a:ext cx="109728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78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99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"/>
            <a:ext cx="109728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3524" y="50152"/>
            <a:ext cx="10388267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957940" y="636611"/>
              <a:ext cx="637177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40" b="1" dirty="0" err="1">
                  <a:solidFill>
                    <a:srgbClr val="FFFF00"/>
                  </a:solidFill>
                  <a:latin typeface="UTM Avo" panose="02040603050506020204" pitchFamily="18" charset="0"/>
                  <a:cs typeface="Arial" pitchFamily="34" charset="0"/>
                </a:rPr>
                <a:t>Chủ</a:t>
              </a:r>
              <a:r>
                <a:rPr lang="en-US" sz="3840" b="1" dirty="0">
                  <a:solidFill>
                    <a:srgbClr val="FFFF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840" b="1" dirty="0" err="1">
                  <a:solidFill>
                    <a:srgbClr val="FFFF00"/>
                  </a:solidFill>
                  <a:latin typeface="UTM Avo" panose="02040603050506020204" pitchFamily="18" charset="0"/>
                  <a:cs typeface="Arial" pitchFamily="34" charset="0"/>
                </a:rPr>
                <a:t>đề</a:t>
              </a:r>
              <a:endParaRPr lang="en-US" sz="384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endParaRPr>
            </a:p>
            <a:p>
              <a:pPr algn="ctr"/>
              <a:r>
                <a:rPr lang="en-US" sz="3840" b="1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SINH HỌAT NỀN NẾP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2769611" y="2645308"/>
            <a:ext cx="1859556" cy="787302"/>
          </a:xfrm>
          <a:prstGeom prst="ellipse">
            <a:avLst/>
          </a:prstGeom>
          <a:solidFill>
            <a:srgbClr val="FF5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3: </a:t>
            </a:r>
            <a:endParaRPr lang="en-US" sz="288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0053" y="2714976"/>
            <a:ext cx="625062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HỌC TẬP, SINH HOẠT ĐÚNG GIỜ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46" y="3432610"/>
            <a:ext cx="5109520" cy="2765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52135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20" y="2014175"/>
            <a:ext cx="7410450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60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12"/>
          <p:cNvSpPr>
            <a:spLocks noChangeShapeType="1"/>
          </p:cNvSpPr>
          <p:nvPr/>
        </p:nvSpPr>
        <p:spPr bwMode="auto">
          <a:xfrm>
            <a:off x="609600" y="903516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4" name="TextBox 3"/>
          <p:cNvSpPr txBox="1"/>
          <p:nvPr/>
        </p:nvSpPr>
        <p:spPr>
          <a:xfrm flipH="1">
            <a:off x="719544" y="923848"/>
            <a:ext cx="8601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tranh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9" y="1530795"/>
            <a:ext cx="3445877" cy="2790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94889"/>
            <a:ext cx="4872209" cy="2445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87" y="4232362"/>
            <a:ext cx="4916089" cy="25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8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19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868681" y="825501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27" name="WordArt 25"/>
          <p:cNvSpPr>
            <a:spLocks noChangeArrowheads="1" noChangeShapeType="1" noTextEdit="1"/>
          </p:cNvSpPr>
          <p:nvPr/>
        </p:nvSpPr>
        <p:spPr bwMode="auto">
          <a:xfrm>
            <a:off x="1878872" y="181459"/>
            <a:ext cx="3142709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TRANH 1</a:t>
            </a:r>
          </a:p>
        </p:txBody>
      </p:sp>
      <p:sp>
        <p:nvSpPr>
          <p:cNvPr id="28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sp>
        <p:nvSpPr>
          <p:cNvPr id="29" name="Rectangle 28"/>
          <p:cNvSpPr/>
          <p:nvPr/>
        </p:nvSpPr>
        <p:spPr>
          <a:xfrm>
            <a:off x="1416369" y="5326440"/>
            <a:ext cx="959126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Lan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mải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chơi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quên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cả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đi</a:t>
            </a:r>
            <a:r>
              <a:rPr lang="en-US" sz="2880" b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tắm.</a:t>
            </a:r>
            <a:endParaRPr lang="vi-VN" sz="288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17" y="1148000"/>
            <a:ext cx="5205006" cy="391105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265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19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890453" y="788140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27" name="WordArt 25"/>
          <p:cNvSpPr>
            <a:spLocks noChangeArrowheads="1" noChangeShapeType="1" noTextEdit="1"/>
          </p:cNvSpPr>
          <p:nvPr/>
        </p:nvSpPr>
        <p:spPr bwMode="auto">
          <a:xfrm>
            <a:off x="1878872" y="181459"/>
            <a:ext cx="3142709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TRANH 2</a:t>
            </a:r>
          </a:p>
        </p:txBody>
      </p:sp>
      <p:sp>
        <p:nvSpPr>
          <p:cNvPr id="28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sp>
        <p:nvSpPr>
          <p:cNvPr id="29" name="Rectangle 28"/>
          <p:cNvSpPr/>
          <p:nvPr/>
        </p:nvSpPr>
        <p:spPr>
          <a:xfrm>
            <a:off x="1133885" y="5047765"/>
            <a:ext cx="959126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Đến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về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nhưng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vẫn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rủ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ở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lại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nhưng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trai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không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ở</a:t>
            </a:r>
            <a:endParaRPr lang="vi-VN" sz="288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37" y="1070254"/>
            <a:ext cx="7548107" cy="378921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91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19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890453" y="788140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27" name="WordArt 25"/>
          <p:cNvSpPr>
            <a:spLocks noChangeArrowheads="1" noChangeShapeType="1" noTextEdit="1"/>
          </p:cNvSpPr>
          <p:nvPr/>
        </p:nvSpPr>
        <p:spPr bwMode="auto">
          <a:xfrm>
            <a:off x="1878872" y="181459"/>
            <a:ext cx="3142709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TRANH 3</a:t>
            </a:r>
          </a:p>
        </p:txBody>
      </p:sp>
      <p:sp>
        <p:nvSpPr>
          <p:cNvPr id="28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sp>
        <p:nvSpPr>
          <p:cNvPr id="29" name="Rectangle 28"/>
          <p:cNvSpPr/>
          <p:nvPr/>
        </p:nvSpPr>
        <p:spPr>
          <a:xfrm>
            <a:off x="1210324" y="5324763"/>
            <a:ext cx="959126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nhờ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mẹ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đặt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hộ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báo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thức</a:t>
            </a:r>
            <a:endParaRPr lang="vi-VN" sz="288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15" y="988526"/>
            <a:ext cx="7748543" cy="405923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554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6549" y="1915886"/>
            <a:ext cx="9422675" cy="3187338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" y="15240"/>
            <a:ext cx="257329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962" y="990601"/>
            <a:ext cx="466235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b.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Tự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liên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hệ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6338" y="2112198"/>
            <a:ext cx="851778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+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đã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hiện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được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những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việc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đúng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+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Những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việc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chưa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đúng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868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08"/>
            <a:ext cx="2560320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09600" y="816432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3" name="Rectangle 2"/>
          <p:cNvSpPr/>
          <p:nvPr/>
        </p:nvSpPr>
        <p:spPr>
          <a:xfrm>
            <a:off x="731520" y="1130786"/>
            <a:ext cx="6635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50000"/>
              </a:lnSpc>
              <a:buFontTx/>
              <a:buChar char="-"/>
            </a:pP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Cùng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tập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phiếu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nhắc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việc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ở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lớp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  <a:p>
            <a:pPr indent="-342900">
              <a:lnSpc>
                <a:spcPct val="150000"/>
              </a:lnSpc>
              <a:buFontTx/>
              <a:buChar char="-"/>
            </a:pP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Nhờ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bố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mẹ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hướng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dẫn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cách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đặt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chuông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đồng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hồ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báo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thức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  <a:p>
            <a:pPr indent="-342900">
              <a:lnSpc>
                <a:spcPct val="150000"/>
              </a:lnSpc>
              <a:buFontTx/>
              <a:buChar char="-"/>
            </a:pP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Cùng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bố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mẹ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phiếu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nhắc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việc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một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tuần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52" y="1218474"/>
            <a:ext cx="4058195" cy="2083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009" y="4150739"/>
            <a:ext cx="680025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Dán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phiếu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nhắc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việc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vào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nơi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em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dễ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quan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sát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667" y="3431178"/>
            <a:ext cx="3591763" cy="23993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9600" y="5821366"/>
            <a:ext cx="907363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411480">
              <a:buFontTx/>
              <a:buChar char="-"/>
            </a:pP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Lựa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chọn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hiện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cách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phù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hợp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để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luôn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đúng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  <a:p>
            <a:pPr indent="-411480">
              <a:buFontTx/>
              <a:buChar char="-"/>
            </a:pP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Nhắc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nhở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khi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chưa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đúng</a:t>
            </a:r>
            <a:r>
              <a:rPr lang="en-US" sz="2160" b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giờ.</a:t>
            </a:r>
            <a:endParaRPr lang="en-US" sz="216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173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Hòa Vũ Thúy</dc:creator>
  <cp:lastModifiedBy>DƯƠNG TỬ</cp:lastModifiedBy>
  <cp:revision>6</cp:revision>
  <dcterms:created xsi:type="dcterms:W3CDTF">2021-09-03T09:45:00Z</dcterms:created>
  <dcterms:modified xsi:type="dcterms:W3CDTF">2025-10-06T11:05:14Z</dcterms:modified>
</cp:coreProperties>
</file>