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43" r:id="rId2"/>
  </p:sldMasterIdLst>
  <p:sldIdLst>
    <p:sldId id="583" r:id="rId3"/>
    <p:sldId id="465" r:id="rId4"/>
    <p:sldId id="276" r:id="rId5"/>
    <p:sldId id="471" r:id="rId6"/>
    <p:sldId id="466" r:id="rId7"/>
    <p:sldId id="474" r:id="rId8"/>
    <p:sldId id="476" r:id="rId9"/>
    <p:sldId id="475" r:id="rId10"/>
    <p:sldId id="477" r:id="rId11"/>
    <p:sldId id="472" r:id="rId12"/>
    <p:sldId id="478" r:id="rId13"/>
    <p:sldId id="479" r:id="rId14"/>
    <p:sldId id="483" r:id="rId15"/>
    <p:sldId id="467" r:id="rId16"/>
    <p:sldId id="473" r:id="rId17"/>
    <p:sldId id="485" r:id="rId18"/>
    <p:sldId id="268" r:id="rId19"/>
    <p:sldId id="319" r:id="rId20"/>
    <p:sldId id="444" r:id="rId21"/>
    <p:sldId id="445" r:id="rId22"/>
    <p:sldId id="263" r:id="rId23"/>
    <p:sldId id="446" r:id="rId24"/>
    <p:sldId id="265" r:id="rId25"/>
    <p:sldId id="318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912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1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6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14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8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4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7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04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36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8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5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8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0518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69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44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24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83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83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60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22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82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8058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4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48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1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5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3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7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7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1DF14-44AB-4513-A1BD-E22C13A73631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75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43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" Target="slide19.xml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audio" Target="../media/audio1.wav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7.wdp"/><Relationship Id="rId18" Type="http://schemas.openxmlformats.org/officeDocument/2006/relationships/image" Target="../media/image56.gif"/><Relationship Id="rId3" Type="http://schemas.openxmlformats.org/officeDocument/2006/relationships/audio" Target="../media/audio2.wav"/><Relationship Id="rId21" Type="http://schemas.openxmlformats.org/officeDocument/2006/relationships/audio" Target="../media/audio1.wav"/><Relationship Id="rId7" Type="http://schemas.openxmlformats.org/officeDocument/2006/relationships/image" Target="../media/image51.png"/><Relationship Id="rId12" Type="http://schemas.openxmlformats.org/officeDocument/2006/relationships/image" Target="../media/image52.png"/><Relationship Id="rId17" Type="http://schemas.openxmlformats.org/officeDocument/2006/relationships/image" Target="../media/image55.gif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microsoft.com/office/2007/relationships/hdphoto" Target="../media/hdphoto6.wdp"/><Relationship Id="rId24" Type="http://schemas.openxmlformats.org/officeDocument/2006/relationships/audio" Target="../media/audio4.wav"/><Relationship Id="rId5" Type="http://schemas.openxmlformats.org/officeDocument/2006/relationships/audio" Target="../media/audio4.wav"/><Relationship Id="rId15" Type="http://schemas.openxmlformats.org/officeDocument/2006/relationships/image" Target="../media/image54.png"/><Relationship Id="rId23" Type="http://schemas.openxmlformats.org/officeDocument/2006/relationships/audio" Target="../media/audio3.wav"/><Relationship Id="rId10" Type="http://schemas.openxmlformats.org/officeDocument/2006/relationships/image" Target="../media/image47.png"/><Relationship Id="rId19" Type="http://schemas.openxmlformats.org/officeDocument/2006/relationships/image" Target="../media/image57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3.jpeg"/><Relationship Id="rId22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7.wdp"/><Relationship Id="rId18" Type="http://schemas.microsoft.com/office/2007/relationships/hdphoto" Target="../media/hdphoto9.wdp"/><Relationship Id="rId26" Type="http://schemas.openxmlformats.org/officeDocument/2006/relationships/audio" Target="../media/audio4.wav"/><Relationship Id="rId3" Type="http://schemas.openxmlformats.org/officeDocument/2006/relationships/audio" Target="../media/audio2.wav"/><Relationship Id="rId21" Type="http://schemas.openxmlformats.org/officeDocument/2006/relationships/image" Target="../media/image60.png"/><Relationship Id="rId7" Type="http://schemas.openxmlformats.org/officeDocument/2006/relationships/image" Target="../media/image51.png"/><Relationship Id="rId12" Type="http://schemas.openxmlformats.org/officeDocument/2006/relationships/image" Target="../media/image52.png"/><Relationship Id="rId17" Type="http://schemas.openxmlformats.org/officeDocument/2006/relationships/image" Target="../media/image58.png"/><Relationship Id="rId25" Type="http://schemas.openxmlformats.org/officeDocument/2006/relationships/audio" Target="../media/audio3.wav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microsoft.com/office/2007/relationships/hdphoto" Target="../media/hdphoto6.wdp"/><Relationship Id="rId24" Type="http://schemas.openxmlformats.org/officeDocument/2006/relationships/audio" Target="../media/audio2.wav"/><Relationship Id="rId5" Type="http://schemas.openxmlformats.org/officeDocument/2006/relationships/audio" Target="../media/audio4.wav"/><Relationship Id="rId15" Type="http://schemas.openxmlformats.org/officeDocument/2006/relationships/image" Target="../media/image54.png"/><Relationship Id="rId23" Type="http://schemas.openxmlformats.org/officeDocument/2006/relationships/audio" Target="../media/audio1.wav"/><Relationship Id="rId10" Type="http://schemas.openxmlformats.org/officeDocument/2006/relationships/image" Target="../media/image47.png"/><Relationship Id="rId19" Type="http://schemas.openxmlformats.org/officeDocument/2006/relationships/image" Target="../media/image59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3.jpeg"/><Relationship Id="rId2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7.wdp"/><Relationship Id="rId18" Type="http://schemas.microsoft.com/office/2007/relationships/hdphoto" Target="../media/hdphoto10.wdp"/><Relationship Id="rId26" Type="http://schemas.openxmlformats.org/officeDocument/2006/relationships/audio" Target="../media/audio4.wav"/><Relationship Id="rId3" Type="http://schemas.openxmlformats.org/officeDocument/2006/relationships/audio" Target="../media/audio2.wav"/><Relationship Id="rId21" Type="http://schemas.openxmlformats.org/officeDocument/2006/relationships/image" Target="../media/image65.png"/><Relationship Id="rId7" Type="http://schemas.openxmlformats.org/officeDocument/2006/relationships/image" Target="../media/image62.png"/><Relationship Id="rId12" Type="http://schemas.openxmlformats.org/officeDocument/2006/relationships/image" Target="../media/image52.png"/><Relationship Id="rId17" Type="http://schemas.openxmlformats.org/officeDocument/2006/relationships/image" Target="../media/image63.png"/><Relationship Id="rId25" Type="http://schemas.openxmlformats.org/officeDocument/2006/relationships/audio" Target="../media/audio3.wav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microsoft.com/office/2007/relationships/hdphoto" Target="../media/hdphoto6.wdp"/><Relationship Id="rId24" Type="http://schemas.openxmlformats.org/officeDocument/2006/relationships/audio" Target="../media/audio2.wav"/><Relationship Id="rId5" Type="http://schemas.openxmlformats.org/officeDocument/2006/relationships/audio" Target="../media/audio4.wav"/><Relationship Id="rId15" Type="http://schemas.openxmlformats.org/officeDocument/2006/relationships/image" Target="../media/image54.png"/><Relationship Id="rId23" Type="http://schemas.openxmlformats.org/officeDocument/2006/relationships/audio" Target="../media/audio1.wav"/><Relationship Id="rId10" Type="http://schemas.openxmlformats.org/officeDocument/2006/relationships/image" Target="../media/image47.png"/><Relationship Id="rId19" Type="http://schemas.openxmlformats.org/officeDocument/2006/relationships/image" Target="../media/image64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3.jpeg"/><Relationship Id="rId22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7.wdp"/><Relationship Id="rId18" Type="http://schemas.openxmlformats.org/officeDocument/2006/relationships/image" Target="../media/image49.png"/><Relationship Id="rId3" Type="http://schemas.openxmlformats.org/officeDocument/2006/relationships/audio" Target="../media/audio2.wav"/><Relationship Id="rId21" Type="http://schemas.openxmlformats.org/officeDocument/2006/relationships/audio" Target="../media/audio3.wav"/><Relationship Id="rId7" Type="http://schemas.openxmlformats.org/officeDocument/2006/relationships/image" Target="../media/image66.png"/><Relationship Id="rId12" Type="http://schemas.openxmlformats.org/officeDocument/2006/relationships/image" Target="../media/image52.png"/><Relationship Id="rId17" Type="http://schemas.openxmlformats.org/officeDocument/2006/relationships/image" Target="../media/image67.png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5" Type="http://schemas.openxmlformats.org/officeDocument/2006/relationships/image" Target="../media/image54.png"/><Relationship Id="rId10" Type="http://schemas.openxmlformats.org/officeDocument/2006/relationships/image" Target="../media/image47.png"/><Relationship Id="rId19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3.jpeg"/><Relationship Id="rId22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7.wdp"/><Relationship Id="rId18" Type="http://schemas.openxmlformats.org/officeDocument/2006/relationships/image" Target="../media/image49.png"/><Relationship Id="rId3" Type="http://schemas.openxmlformats.org/officeDocument/2006/relationships/audio" Target="../media/audio2.wav"/><Relationship Id="rId21" Type="http://schemas.openxmlformats.org/officeDocument/2006/relationships/audio" Target="../media/audio3.wav"/><Relationship Id="rId7" Type="http://schemas.openxmlformats.org/officeDocument/2006/relationships/image" Target="../media/image68.png"/><Relationship Id="rId12" Type="http://schemas.openxmlformats.org/officeDocument/2006/relationships/image" Target="../media/image52.png"/><Relationship Id="rId17" Type="http://schemas.openxmlformats.org/officeDocument/2006/relationships/image" Target="../media/image69.png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5" Type="http://schemas.openxmlformats.org/officeDocument/2006/relationships/image" Target="../media/image54.png"/><Relationship Id="rId10" Type="http://schemas.openxmlformats.org/officeDocument/2006/relationships/image" Target="../media/image47.png"/><Relationship Id="rId19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3.jpeg"/><Relationship Id="rId22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7.wdp"/><Relationship Id="rId18" Type="http://schemas.openxmlformats.org/officeDocument/2006/relationships/image" Target="../media/image49.png"/><Relationship Id="rId3" Type="http://schemas.openxmlformats.org/officeDocument/2006/relationships/audio" Target="../media/audio2.wav"/><Relationship Id="rId21" Type="http://schemas.openxmlformats.org/officeDocument/2006/relationships/audio" Target="../media/audio3.wav"/><Relationship Id="rId7" Type="http://schemas.openxmlformats.org/officeDocument/2006/relationships/image" Target="../media/image51.png"/><Relationship Id="rId12" Type="http://schemas.openxmlformats.org/officeDocument/2006/relationships/image" Target="../media/image52.png"/><Relationship Id="rId17" Type="http://schemas.openxmlformats.org/officeDocument/2006/relationships/image" Target="../media/image70.png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5" Type="http://schemas.openxmlformats.org/officeDocument/2006/relationships/image" Target="../media/image54.png"/><Relationship Id="rId10" Type="http://schemas.openxmlformats.org/officeDocument/2006/relationships/image" Target="../media/image47.png"/><Relationship Id="rId19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3.jpeg"/><Relationship Id="rId22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71.gif"/><Relationship Id="rId4" Type="http://schemas.microsoft.com/office/2007/relationships/hdphoto" Target="../media/hdphoto5.wdp"/><Relationship Id="rId9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854264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phương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99580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BE8F9C8-3FED-4608-9308-1775F3579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14" y="1754427"/>
            <a:ext cx="1838325" cy="260032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1F1EAFC-DC82-4BCB-91DC-1001762C9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192" y="2622740"/>
            <a:ext cx="1495425" cy="16764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66C8D333-69FC-42B9-92C7-69536FC5F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724" y="2891172"/>
            <a:ext cx="1714500" cy="142875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E77F5037-F729-4041-BD88-CFC531CC2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839" y="3070415"/>
            <a:ext cx="1133475" cy="12287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6B4D09A8-4EBF-4B84-AABE-C210AF353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4324" y="2470340"/>
            <a:ext cx="2628900" cy="1981200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E3C41CF2-E4A9-42B3-B9B0-6D8908FE5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530" y="947277"/>
            <a:ext cx="9909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 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xmlns="" id="{15525978-7AEC-4EB6-A5B2-67A36E5429E7}"/>
              </a:ext>
            </a:extLst>
          </p:cNvPr>
          <p:cNvGrpSpPr/>
          <p:nvPr/>
        </p:nvGrpSpPr>
        <p:grpSpPr>
          <a:xfrm>
            <a:off x="791715" y="719975"/>
            <a:ext cx="1252700" cy="812078"/>
            <a:chOff x="-246638" y="33384"/>
            <a:chExt cx="1359188" cy="1039383"/>
          </a:xfrm>
        </p:grpSpPr>
        <p:sp>
          <p:nvSpPr>
            <p:cNvPr id="10" name="Sun 3">
              <a:extLst>
                <a:ext uri="{FF2B5EF4-FFF2-40B4-BE49-F238E27FC236}">
                  <a16:creationId xmlns:a16="http://schemas.microsoft.com/office/drawing/2014/main" xmlns="" id="{9C5E6CFB-5119-42F9-A349-A432D89AF1D2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xmlns="" id="{588FD799-0378-442A-A8A8-5301D2DEC426}"/>
                </a:ext>
              </a:extLst>
            </p:cNvPr>
            <p:cNvSpPr/>
            <p:nvPr/>
          </p:nvSpPr>
          <p:spPr>
            <a:xfrm>
              <a:off x="-246638" y="269728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Khối vuông 11">
            <a:extLst>
              <a:ext uri="{FF2B5EF4-FFF2-40B4-BE49-F238E27FC236}">
                <a16:creationId xmlns:a16="http://schemas.microsoft.com/office/drawing/2014/main" xmlns="" id="{79B96651-4EE2-4B01-AFFC-398DC0C67275}"/>
              </a:ext>
            </a:extLst>
          </p:cNvPr>
          <p:cNvSpPr/>
          <p:nvPr/>
        </p:nvSpPr>
        <p:spPr>
          <a:xfrm>
            <a:off x="4128217" y="5611090"/>
            <a:ext cx="2078182" cy="84512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hối vuông 12">
            <a:extLst>
              <a:ext uri="{FF2B5EF4-FFF2-40B4-BE49-F238E27FC236}">
                <a16:creationId xmlns:a16="http://schemas.microsoft.com/office/drawing/2014/main" xmlns="" id="{B8A3FDFF-5A6E-4CBF-BF2A-34AE48446023}"/>
              </a:ext>
            </a:extLst>
          </p:cNvPr>
          <p:cNvSpPr/>
          <p:nvPr/>
        </p:nvSpPr>
        <p:spPr>
          <a:xfrm>
            <a:off x="8118324" y="5611090"/>
            <a:ext cx="846000" cy="845128"/>
          </a:xfrm>
          <a:prstGeom prst="cub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xmlns="" id="{975CD3BD-5E16-4589-8B9B-1DDD23100FC6}"/>
              </a:ext>
            </a:extLst>
          </p:cNvPr>
          <p:cNvCxnSpPr>
            <a:endCxn id="12" idx="0"/>
          </p:cNvCxnSpPr>
          <p:nvPr/>
        </p:nvCxnSpPr>
        <p:spPr>
          <a:xfrm flipH="1">
            <a:off x="5272949" y="3996505"/>
            <a:ext cx="1107938" cy="1614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xmlns="" id="{F9357B13-8D5B-48DB-9A79-47BCFAB010EF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159791" y="4148905"/>
            <a:ext cx="1968426" cy="19903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316F44FC-A949-4F21-AB2E-454BF36DCC0D}"/>
              </a:ext>
            </a:extLst>
          </p:cNvPr>
          <p:cNvCxnSpPr>
            <a:cxnSpLocks/>
          </p:cNvCxnSpPr>
          <p:nvPr/>
        </p:nvCxnSpPr>
        <p:spPr>
          <a:xfrm flipH="1">
            <a:off x="6200778" y="3996505"/>
            <a:ext cx="3034145" cy="1938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A6A1CC2B-634B-4E7B-8962-F7900EE357D1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4374571" y="3875879"/>
            <a:ext cx="3743753" cy="22634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C1F94E3E-2B61-42D3-B7DE-1CCC0FF64590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8102100" y="3932020"/>
            <a:ext cx="544865" cy="167907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8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81C2C80F-7A4E-4058-8979-667A5A0F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530" y="947739"/>
            <a:ext cx="990947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9ADCB004-7773-4A25-86F0-45EE2372A116}"/>
              </a:ext>
            </a:extLst>
          </p:cNvPr>
          <p:cNvGrpSpPr/>
          <p:nvPr/>
        </p:nvGrpSpPr>
        <p:grpSpPr>
          <a:xfrm>
            <a:off x="849222" y="720436"/>
            <a:ext cx="1296791" cy="1039383"/>
            <a:chOff x="-184241" y="33384"/>
            <a:chExt cx="1296791" cy="1039383"/>
          </a:xfrm>
        </p:grpSpPr>
        <p:sp>
          <p:nvSpPr>
            <p:cNvPr id="5" name="Sun 3">
              <a:extLst>
                <a:ext uri="{FF2B5EF4-FFF2-40B4-BE49-F238E27FC236}">
                  <a16:creationId xmlns:a16="http://schemas.microsoft.com/office/drawing/2014/main" xmlns="" id="{AE6A47E9-49D4-4F14-A04F-552E7A91A04E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8D12B1EC-9A75-420D-8301-79572E2631ED}"/>
                </a:ext>
              </a:extLst>
            </p:cNvPr>
            <p:cNvSpPr/>
            <p:nvPr/>
          </p:nvSpPr>
          <p:spPr>
            <a:xfrm>
              <a:off x="-184241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4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70895CB5-E074-4E5B-BC07-D25E24F12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530" y="982877"/>
            <a:ext cx="990947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423FFC6A-1215-4407-A788-FF67EC8BB8B2}"/>
              </a:ext>
            </a:extLst>
          </p:cNvPr>
          <p:cNvGrpSpPr/>
          <p:nvPr/>
        </p:nvGrpSpPr>
        <p:grpSpPr>
          <a:xfrm>
            <a:off x="849222" y="755574"/>
            <a:ext cx="1296791" cy="1039383"/>
            <a:chOff x="-184241" y="33384"/>
            <a:chExt cx="1296791" cy="1039383"/>
          </a:xfrm>
        </p:grpSpPr>
        <p:sp>
          <p:nvSpPr>
            <p:cNvPr id="5" name="Sun 3">
              <a:extLst>
                <a:ext uri="{FF2B5EF4-FFF2-40B4-BE49-F238E27FC236}">
                  <a16:creationId xmlns:a16="http://schemas.microsoft.com/office/drawing/2014/main" xmlns="" id="{3CBDA175-E956-4721-8FD2-5ADE746ABF9E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04F30EBF-7AF0-4F3B-9D6A-722BDBC0BE21}"/>
                </a:ext>
              </a:extLst>
            </p:cNvPr>
            <p:cNvSpPr/>
            <p:nvPr/>
          </p:nvSpPr>
          <p:spPr>
            <a:xfrm>
              <a:off x="-184241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7BB89FCF-908B-42B3-8B06-DED250915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83" y="2500925"/>
            <a:ext cx="3526167" cy="204885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4D74EB16-59A4-4880-8F36-D48CC31CA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70" y="2025575"/>
            <a:ext cx="3615663" cy="2414238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FDBD6250-C71A-4D3C-80D9-257E3720E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026" y="4728822"/>
            <a:ext cx="4686512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D83615ED-C2A6-4DE4-A404-BD5AA20FC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1270" y="1972610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A9F4C040-DD4D-4DE9-9F70-D85D4C55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34" y="2123334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xmlns="" id="{5D89BDEB-A052-4F25-8934-01968B586491}"/>
              </a:ext>
            </a:extLst>
          </p:cNvPr>
          <p:cNvSpPr/>
          <p:nvPr/>
        </p:nvSpPr>
        <p:spPr>
          <a:xfrm>
            <a:off x="2109269" y="5803647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xmlns="" id="{723D057C-0922-4DCA-AE13-B00EA27E08FE}"/>
              </a:ext>
            </a:extLst>
          </p:cNvPr>
          <p:cNvSpPr/>
          <p:nvPr/>
        </p:nvSpPr>
        <p:spPr>
          <a:xfrm>
            <a:off x="2120643" y="4802513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4201C71C-A98F-4521-8888-BA620CE7D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192" y="4721061"/>
            <a:ext cx="4686512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xmlns="" id="{7201CBC6-0FCC-4054-8707-256DC04DEA59}"/>
              </a:ext>
            </a:extLst>
          </p:cNvPr>
          <p:cNvSpPr/>
          <p:nvPr/>
        </p:nvSpPr>
        <p:spPr>
          <a:xfrm>
            <a:off x="7785392" y="5736332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xmlns="" id="{E2BCA360-4767-403C-A0EA-92BFC1536FA3}"/>
              </a:ext>
            </a:extLst>
          </p:cNvPr>
          <p:cNvSpPr/>
          <p:nvPr/>
        </p:nvSpPr>
        <p:spPr>
          <a:xfrm>
            <a:off x="7785393" y="4740319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33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8F6883E9-8345-4D67-BB83-CBBE9F03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07B58E2-C2F9-49B3-84D1-D76042E58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743" y="1071113"/>
            <a:ext cx="3908929" cy="307401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D44DE0E-5BCF-46EA-9A1D-C8F97F794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903" y="1484753"/>
            <a:ext cx="3309366" cy="2825926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8F060BAD-6A82-4A50-B268-8C77D42D5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21" y="4489012"/>
            <a:ext cx="4599001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1125DF95-9F6E-4566-B565-87870719C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585" y="4460644"/>
            <a:ext cx="4599001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ED004514-E86C-45EE-902B-C8DA3543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21" y="1294178"/>
            <a:ext cx="71010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7076C8D6-0E75-4EEA-979E-B5BC872F1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21" y="1294179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xmlns="" id="{B4A318A7-D87F-474C-91BB-3B67FB38AA4F}"/>
              </a:ext>
            </a:extLst>
          </p:cNvPr>
          <p:cNvSpPr/>
          <p:nvPr/>
        </p:nvSpPr>
        <p:spPr>
          <a:xfrm>
            <a:off x="1602477" y="5494069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5FBF5969-B651-4B40-9E64-7F20046433BF}"/>
              </a:ext>
            </a:extLst>
          </p:cNvPr>
          <p:cNvSpPr/>
          <p:nvPr/>
        </p:nvSpPr>
        <p:spPr>
          <a:xfrm>
            <a:off x="1699459" y="4530134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00682626-28DD-4EFF-A6D8-31F2DE550FB0}"/>
              </a:ext>
            </a:extLst>
          </p:cNvPr>
          <p:cNvSpPr/>
          <p:nvPr/>
        </p:nvSpPr>
        <p:spPr>
          <a:xfrm>
            <a:off x="7963379" y="5485070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xmlns="" id="{5A99D4A5-5D9E-4E46-A6EF-FDFBDE8BEFD8}"/>
              </a:ext>
            </a:extLst>
          </p:cNvPr>
          <p:cNvSpPr/>
          <p:nvPr/>
        </p:nvSpPr>
        <p:spPr>
          <a:xfrm>
            <a:off x="7963379" y="4503424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65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99580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5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8F6883E9-8345-4D67-BB83-CBBE9F03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xmlns="" id="{C45DEEA5-6EA5-46A8-89A9-66E97D385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22161" y="3918558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xmlns="" id="{AD5DADC7-B332-473E-8B2D-ABED82A364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80079" y="3886202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xmlns="" id="{5B66DD7E-4A7C-4EAB-B20A-E024C3B998B2}"/>
              </a:ext>
            </a:extLst>
          </p:cNvPr>
          <p:cNvSpPr/>
          <p:nvPr/>
        </p:nvSpPr>
        <p:spPr>
          <a:xfrm>
            <a:off x="4339825" y="3180766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994B935-ADC2-41EB-AF6D-CF4F9961F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27232" y="76174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D2C059D3-9DD0-4BFE-AF4D-BA9E069CDEA7}"/>
              </a:ext>
            </a:extLst>
          </p:cNvPr>
          <p:cNvSpPr/>
          <p:nvPr/>
        </p:nvSpPr>
        <p:spPr>
          <a:xfrm>
            <a:off x="2253946" y="1644833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8FDE0E47-B2A0-4B57-B156-5FE6176583D4}"/>
              </a:ext>
            </a:extLst>
          </p:cNvPr>
          <p:cNvSpPr/>
          <p:nvPr/>
        </p:nvSpPr>
        <p:spPr>
          <a:xfrm>
            <a:off x="5264860" y="3510792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11245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0469" y="1343891"/>
            <a:ext cx="655011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Khỉ ăn chuối</a:t>
            </a:r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24" y="5887542"/>
            <a:ext cx="29686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www.wpclipart.com/food/fruit/banana/banana.png">
            <a:extLst>
              <a:ext uri="{FF2B5EF4-FFF2-40B4-BE49-F238E27FC236}">
                <a16:creationId xmlns:a16="http://schemas.microsoft.com/office/drawing/2014/main" xmlns="" id="{7C9ACED2-021D-49C8-A245-69FD7A823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1979059" y="4188306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>
            <a:extLst>
              <a:ext uri="{FF2B5EF4-FFF2-40B4-BE49-F238E27FC236}">
                <a16:creationId xmlns:a16="http://schemas.microsoft.com/office/drawing/2014/main" xmlns="" id="{A970F1ED-E0AF-448E-AB1B-F5EAD9B4B25C}"/>
              </a:ext>
            </a:extLst>
          </p:cNvPr>
          <p:cNvGrpSpPr/>
          <p:nvPr/>
        </p:nvGrpSpPr>
        <p:grpSpPr>
          <a:xfrm>
            <a:off x="304621" y="-459433"/>
            <a:ext cx="4152106" cy="5989423"/>
            <a:chOff x="13465" y="-603448"/>
            <a:chExt cx="4152106" cy="5989423"/>
          </a:xfrm>
        </p:grpSpPr>
        <p:grpSp>
          <p:nvGrpSpPr>
            <p:cNvPr id="12" name="5 Grupo">
              <a:extLst>
                <a:ext uri="{FF2B5EF4-FFF2-40B4-BE49-F238E27FC236}">
                  <a16:creationId xmlns:a16="http://schemas.microsoft.com/office/drawing/2014/main" xmlns="" id="{48B88709-148D-4BCB-9CF4-A781FD797443}"/>
                </a:ext>
              </a:extLst>
            </p:cNvPr>
            <p:cNvGrpSpPr/>
            <p:nvPr/>
          </p:nvGrpSpPr>
          <p:grpSpPr>
            <a:xfrm>
              <a:off x="13465" y="-603448"/>
              <a:ext cx="4152106" cy="5989423"/>
              <a:chOff x="85473" y="-205943"/>
              <a:chExt cx="4152106" cy="5989423"/>
            </a:xfrm>
          </p:grpSpPr>
          <p:sp>
            <p:nvSpPr>
              <p:cNvPr id="16" name="2 Forma libre">
                <a:extLst>
                  <a:ext uri="{FF2B5EF4-FFF2-40B4-BE49-F238E27FC236}">
                    <a16:creationId xmlns:a16="http://schemas.microsoft.com/office/drawing/2014/main" xmlns="" id="{F5F4D401-77CB-467E-80D3-662309CE4C34}"/>
                  </a:ext>
                </a:extLst>
              </p:cNvPr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7" name="1 Imagen">
                <a:extLst>
                  <a:ext uri="{FF2B5EF4-FFF2-40B4-BE49-F238E27FC236}">
                    <a16:creationId xmlns:a16="http://schemas.microsoft.com/office/drawing/2014/main" xmlns="" id="{A76D93E7-1CEE-440C-BBC2-B9294FF95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3" y="874177"/>
                <a:ext cx="4152106" cy="4909303"/>
              </a:xfrm>
              <a:prstGeom prst="rect">
                <a:avLst/>
              </a:prstGeom>
            </p:spPr>
          </p:pic>
        </p:grpSp>
        <p:sp>
          <p:nvSpPr>
            <p:cNvPr id="13" name="6 Forma libre">
              <a:extLst>
                <a:ext uri="{FF2B5EF4-FFF2-40B4-BE49-F238E27FC236}">
                  <a16:creationId xmlns:a16="http://schemas.microsoft.com/office/drawing/2014/main" xmlns="" id="{035B9699-3215-48E2-82AE-AA9E569C0EC1}"/>
                </a:ext>
              </a:extLst>
            </p:cNvPr>
            <p:cNvSpPr/>
            <p:nvPr/>
          </p:nvSpPr>
          <p:spPr>
            <a:xfrm>
              <a:off x="3325833" y="417423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28 Forma libre">
              <a:extLst>
                <a:ext uri="{FF2B5EF4-FFF2-40B4-BE49-F238E27FC236}">
                  <a16:creationId xmlns:a16="http://schemas.microsoft.com/office/drawing/2014/main" xmlns="" id="{40B04E2F-80AB-4362-8CB5-ADEA5C16EF48}"/>
                </a:ext>
              </a:extLst>
            </p:cNvPr>
            <p:cNvSpPr/>
            <p:nvPr/>
          </p:nvSpPr>
          <p:spPr>
            <a:xfrm flipH="1">
              <a:off x="3782859" y="2289631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56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C7FCACB-2D51-4A57-8A85-36C7B3BF07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5040828"/>
            <a:ext cx="1817172" cy="181717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ED40D9-86C8-4CF7-95DF-FC3EB3C840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2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2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14" y="-171399"/>
            <a:ext cx="2340855" cy="240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25" y="-171398"/>
            <a:ext cx="2319813" cy="2406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631504" y="5847949"/>
            <a:ext cx="7272808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sữa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dạng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hình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chữ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nhật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90" y="722313"/>
            <a:ext cx="9525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04" y="815515"/>
            <a:ext cx="952500" cy="9525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B01723C0-7CE0-43E8-B349-4D71A1A7350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5847949"/>
            <a:ext cx="1347126" cy="10109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D1AC60C-D8A5-455E-90BE-085D354FE5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14" y="-171399"/>
            <a:ext cx="2340855" cy="240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25" y="-171398"/>
            <a:ext cx="2319813" cy="2406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93964" y="5806573"/>
            <a:ext cx="8671596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gạch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dạng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khối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83" b="89362" l="9220" r="90071">
                        <a14:foregroundMark x1="33333" y1="60284" x2="67376" y2="63121"/>
                        <a14:foregroundMark x1="28369" y1="12766" x2="28369" y2="12766"/>
                        <a14:foregroundMark x1="49645" y1="6383" x2="49645" y2="6383"/>
                        <a14:foregroundMark x1="67376" y1="14184" x2="67376" y2="14184"/>
                        <a14:foregroundMark x1="77305" y1="19149" x2="77305" y2="19149"/>
                        <a14:foregroundMark x1="73759" y1="14894" x2="62411" y2="7801"/>
                        <a14:foregroundMark x1="90071" y1="40426" x2="90071" y2="51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50" y="815565"/>
            <a:ext cx="1103560" cy="1103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263" b="89474" l="9630" r="91852">
                        <a14:foregroundMark x1="14074" y1="49624" x2="19259" y2="62406"/>
                        <a14:foregroundMark x1="91852" y1="44361" x2="86667" y2="67669"/>
                        <a14:foregroundMark x1="48148" y1="69173" x2="48148" y2="69173"/>
                        <a14:foregroundMark x1="9630" y1="48120" x2="20000" y2="28571"/>
                        <a14:foregroundMark x1="39259" y1="8271" x2="39259" y2="8271"/>
                        <a14:foregroundMark x1="45926" y1="6767" x2="79605" y2="25284"/>
                        <a14:foregroundMark x1="17778" y1="23308" x2="17778" y2="23308"/>
                        <a14:foregroundMark x1="39259" y1="9023" x2="39259" y2="9023"/>
                        <a14:foregroundMark x1="37037" y1="5263" x2="37037" y2="5263"/>
                        <a14:foregroundMark x1="35556" y1="6767" x2="21481" y2="17293"/>
                        <a14:foregroundMark x1="48148" y1="5263" x2="76296" y2="22556"/>
                        <a14:foregroundMark x1="80964" y1="8837" x2="80741" y2="8271"/>
                        <a14:foregroundMark x1="88148" y1="27068" x2="86832" y2="23727"/>
                        <a14:foregroundMark x1="68889" y1="6767" x2="68889" y2="6767"/>
                        <a14:foregroundMark x1="51111" y1="69173" x2="51111" y2="69173"/>
                        <a14:foregroundMark x1="51111" y1="65414" x2="51111" y2="65414"/>
                        <a14:foregroundMark x1="48148" y1="63910" x2="54815" y2="66165"/>
                        <a14:foregroundMark x1="58519" y1="6767" x2="58519" y2="6767"/>
                        <a14:backgroundMark x1="82963" y1="12782" x2="82963" y2="12782"/>
                        <a14:backgroundMark x1="80741" y1="12782" x2="80741" y2="12782"/>
                        <a14:backgroundMark x1="84444" y1="18045" x2="84444" y2="18045"/>
                        <a14:backgroundMark x1="80741" y1="9023" x2="91852" y2="19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10" y="926895"/>
            <a:ext cx="1081482" cy="106546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22EE3C40-3ACF-40E8-854D-BC331CDEE59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1" y="5969662"/>
            <a:ext cx="1038315" cy="89580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5271D5D4-5636-4C31-A53D-DC418B7DE73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7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8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7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7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8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7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6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205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93" y="-118057"/>
            <a:ext cx="2340855" cy="233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205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1" y="-114294"/>
            <a:ext cx="2340855" cy="2350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631504" y="5930116"/>
            <a:ext cx="7272808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Xúc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xắc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dạng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khối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015" b="89474" l="9630" r="89630">
                        <a14:foregroundMark x1="48889" y1="68421" x2="48889" y2="68421"/>
                        <a14:foregroundMark x1="54815" y1="63910" x2="49630" y2="68421"/>
                        <a14:foregroundMark x1="14074" y1="49624" x2="14074" y2="49624"/>
                        <a14:foregroundMark x1="17778" y1="43609" x2="24444" y2="60150"/>
                        <a14:foregroundMark x1="16296" y1="33083" x2="15556" y2="66917"/>
                        <a14:foregroundMark x1="20741" y1="22556" x2="20741" y2="22556"/>
                        <a14:foregroundMark x1="14074" y1="31579" x2="52593" y2="10526"/>
                        <a14:foregroundMark x1="86667" y1="39098" x2="85926" y2="60150"/>
                        <a14:foregroundMark x1="86667" y1="27820" x2="86667" y2="27820"/>
                        <a14:foregroundMark x1="79259" y1="15789" x2="79259" y2="15789"/>
                        <a14:foregroundMark x1="65185" y1="8271" x2="65185" y2="8271"/>
                        <a14:foregroundMark x1="48889" y1="6767" x2="48889" y2="6767"/>
                        <a14:foregroundMark x1="25185" y1="20301" x2="25185" y2="20301"/>
                        <a14:foregroundMark x1="15556" y1="24812" x2="74074" y2="19549"/>
                        <a14:foregroundMark x1="74074" y1="19549" x2="79259" y2="24060"/>
                        <a14:foregroundMark x1="85926" y1="27820" x2="85926" y2="27820"/>
                        <a14:foregroundMark x1="77037" y1="15789" x2="77037" y2="15789"/>
                        <a14:foregroundMark x1="62963" y1="10526" x2="62963" y2="10526"/>
                        <a14:foregroundMark x1="58519" y1="6767" x2="58519" y2="6767"/>
                        <a14:foregroundMark x1="47407" y1="6767" x2="47407" y2="6767"/>
                        <a14:foregroundMark x1="30370" y1="12030" x2="30370" y2="12030"/>
                        <a14:foregroundMark x1="20741" y1="15789" x2="20741" y2="15789"/>
                        <a14:foregroundMark x1="35556" y1="8271" x2="35556" y2="8271"/>
                        <a14:foregroundMark x1="43704" y1="8271" x2="43704" y2="8271"/>
                        <a14:foregroundMark x1="70370" y1="9774" x2="70370" y2="9774"/>
                        <a14:foregroundMark x1="47407" y1="63910" x2="47407" y2="63910"/>
                        <a14:foregroundMark x1="56296" y1="6015" x2="56296" y2="6015"/>
                        <a14:foregroundMark x1="16296" y1="24060" x2="16296" y2="24060"/>
                        <a14:foregroundMark x1="48889" y1="86466" x2="48889" y2="86466"/>
                        <a14:foregroundMark x1="65185" y1="78195" x2="61481" y2="84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02" y="810209"/>
            <a:ext cx="1081482" cy="1065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092" b="89362" l="9220" r="92199">
                        <a14:foregroundMark x1="73050" y1="17730" x2="73050" y2="17730"/>
                        <a14:foregroundMark x1="31206" y1="10638" x2="31206" y2="10638"/>
                        <a14:foregroundMark x1="51773" y1="7801" x2="51773" y2="7801"/>
                        <a14:foregroundMark x1="51773" y1="60993" x2="51773" y2="60993"/>
                        <a14:foregroundMark x1="34043" y1="65248" x2="64539" y2="62411"/>
                        <a14:foregroundMark x1="92199" y1="43972" x2="92199" y2="43972"/>
                        <a14:foregroundMark x1="32624" y1="63830" x2="32624" y2="63830"/>
                        <a14:foregroundMark x1="67376" y1="58156" x2="67376" y2="58156"/>
                        <a14:foregroundMark x1="73050" y1="63830" x2="73050" y2="63830"/>
                        <a14:foregroundMark x1="67376" y1="58156" x2="77305" y2="60993"/>
                        <a14:foregroundMark x1="68794" y1="9220" x2="68794" y2="9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54" y="918894"/>
            <a:ext cx="995878" cy="99587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91D551C9-A18D-4E17-9CF9-AFF1EC3BE31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5920961"/>
            <a:ext cx="1353741" cy="10739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4BAB553-1A29-4E23-8F66-ACB4FD23AD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6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205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14" y="-171399"/>
            <a:ext cx="2340855" cy="240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205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13" y="-171398"/>
            <a:ext cx="2340855" cy="2422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631504" y="5930116"/>
            <a:ext cx="7272808" cy="1532334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Đầu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đĩa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dạng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khối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lập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phương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6841253" y="926895"/>
            <a:ext cx="1008112" cy="9723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Smiley Face 43"/>
          <p:cNvSpPr/>
          <p:nvPr/>
        </p:nvSpPr>
        <p:spPr>
          <a:xfrm>
            <a:off x="3232998" y="887979"/>
            <a:ext cx="1008112" cy="9723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15597319-88D1-49E4-9C70-5603F33FEB6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99" y="5717968"/>
            <a:ext cx="2077754" cy="11635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194B4FC-2A38-4496-9DE8-00A011A0C1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4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14" y="-99391"/>
            <a:ext cx="2340855" cy="233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25" y="-99390"/>
            <a:ext cx="2319813" cy="2334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631504" y="5930116"/>
            <a:ext cx="7272808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quà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dạng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khối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Smiley Face 44">
            <a:extLst>
              <a:ext uri="{FF2B5EF4-FFF2-40B4-BE49-F238E27FC236}">
                <a16:creationId xmlns:a16="http://schemas.microsoft.com/office/drawing/2014/main" xmlns="" id="{483C7275-9C34-4E23-8697-F9FC33B58099}"/>
              </a:ext>
            </a:extLst>
          </p:cNvPr>
          <p:cNvSpPr/>
          <p:nvPr/>
        </p:nvSpPr>
        <p:spPr>
          <a:xfrm>
            <a:off x="6840175" y="913320"/>
            <a:ext cx="1008112" cy="9723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Smiley Face 45">
            <a:extLst>
              <a:ext uri="{FF2B5EF4-FFF2-40B4-BE49-F238E27FC236}">
                <a16:creationId xmlns:a16="http://schemas.microsoft.com/office/drawing/2014/main" xmlns="" id="{5B0FB70B-E99D-4D88-BF61-F3B223EAD230}"/>
              </a:ext>
            </a:extLst>
          </p:cNvPr>
          <p:cNvSpPr/>
          <p:nvPr/>
        </p:nvSpPr>
        <p:spPr>
          <a:xfrm>
            <a:off x="3217795" y="926895"/>
            <a:ext cx="1008112" cy="9723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B1DA9BB7-CF3F-43C7-9039-686D7109D35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53" y="5635587"/>
            <a:ext cx="1383723" cy="13837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45B7C21-7E8E-42AC-A401-4EDF536899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7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8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7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7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8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7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14" y="-171399"/>
            <a:ext cx="2340855" cy="240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25" y="-171398"/>
            <a:ext cx="2319813" cy="2406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592752" y="6044390"/>
            <a:ext cx="7272808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dạng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khối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lập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Smiley Face 44">
            <a:extLst>
              <a:ext uri="{FF2B5EF4-FFF2-40B4-BE49-F238E27FC236}">
                <a16:creationId xmlns:a16="http://schemas.microsoft.com/office/drawing/2014/main" xmlns="" id="{D7EEFD39-9239-428D-BC6B-56AB09BF9965}"/>
              </a:ext>
            </a:extLst>
          </p:cNvPr>
          <p:cNvSpPr/>
          <p:nvPr/>
        </p:nvSpPr>
        <p:spPr>
          <a:xfrm>
            <a:off x="3191585" y="874868"/>
            <a:ext cx="1008112" cy="9723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Smiley Face 45">
            <a:extLst>
              <a:ext uri="{FF2B5EF4-FFF2-40B4-BE49-F238E27FC236}">
                <a16:creationId xmlns:a16="http://schemas.microsoft.com/office/drawing/2014/main" xmlns="" id="{54528181-53C9-4F9B-9989-7CF4EBC16013}"/>
              </a:ext>
            </a:extLst>
          </p:cNvPr>
          <p:cNvSpPr/>
          <p:nvPr/>
        </p:nvSpPr>
        <p:spPr>
          <a:xfrm>
            <a:off x="6860404" y="852792"/>
            <a:ext cx="1008112" cy="9723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15B3952-5178-487F-8CBB-724378D146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52" y="5662532"/>
            <a:ext cx="1819323" cy="18193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3D4335BA-F4B2-4FA0-BB18-C22ACD3F7E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wpclipart.com/food/fruit/banana/banana.png">
            <a:extLst>
              <a:ext uri="{FF2B5EF4-FFF2-40B4-BE49-F238E27FC236}">
                <a16:creationId xmlns:a16="http://schemas.microsoft.com/office/drawing/2014/main" xmlns="" id="{90CFAB04-BA69-49F2-BBBA-7FF4AEA5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1979059" y="4188306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271A58F4-61FF-4DFE-89A3-580FEB1B56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27" y="1372033"/>
            <a:ext cx="2833255" cy="24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10 Grupo">
            <a:extLst>
              <a:ext uri="{FF2B5EF4-FFF2-40B4-BE49-F238E27FC236}">
                <a16:creationId xmlns:a16="http://schemas.microsoft.com/office/drawing/2014/main" xmlns="" id="{0A39133B-676C-4FD7-ADD4-35198396D2FD}"/>
              </a:ext>
            </a:extLst>
          </p:cNvPr>
          <p:cNvGrpSpPr/>
          <p:nvPr/>
        </p:nvGrpSpPr>
        <p:grpSpPr>
          <a:xfrm>
            <a:off x="124512" y="0"/>
            <a:ext cx="4152106" cy="5989423"/>
            <a:chOff x="13465" y="-603448"/>
            <a:chExt cx="4152106" cy="5989423"/>
          </a:xfrm>
        </p:grpSpPr>
        <p:grpSp>
          <p:nvGrpSpPr>
            <p:cNvPr id="8" name="5 Grupo">
              <a:extLst>
                <a:ext uri="{FF2B5EF4-FFF2-40B4-BE49-F238E27FC236}">
                  <a16:creationId xmlns:a16="http://schemas.microsoft.com/office/drawing/2014/main" xmlns="" id="{89A8EC84-DFCF-4647-A545-994D72F040A0}"/>
                </a:ext>
              </a:extLst>
            </p:cNvPr>
            <p:cNvGrpSpPr/>
            <p:nvPr/>
          </p:nvGrpSpPr>
          <p:grpSpPr>
            <a:xfrm>
              <a:off x="13465" y="-603448"/>
              <a:ext cx="4152106" cy="5989423"/>
              <a:chOff x="85473" y="-205943"/>
              <a:chExt cx="4152106" cy="5989423"/>
            </a:xfrm>
          </p:grpSpPr>
          <p:sp>
            <p:nvSpPr>
              <p:cNvPr id="11" name="2 Forma libre">
                <a:extLst>
                  <a:ext uri="{FF2B5EF4-FFF2-40B4-BE49-F238E27FC236}">
                    <a16:creationId xmlns:a16="http://schemas.microsoft.com/office/drawing/2014/main" xmlns="" id="{6E316F1A-F659-47C8-8C37-0ACA2D25A59B}"/>
                  </a:ext>
                </a:extLst>
              </p:cNvPr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1 Imagen">
                <a:extLst>
                  <a:ext uri="{FF2B5EF4-FFF2-40B4-BE49-F238E27FC236}">
                    <a16:creationId xmlns:a16="http://schemas.microsoft.com/office/drawing/2014/main" xmlns="" id="{B04D5EF8-9C4F-4E3C-B008-77C64A1A3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3" y="874177"/>
                <a:ext cx="4152106" cy="4909303"/>
              </a:xfrm>
              <a:prstGeom prst="rect">
                <a:avLst/>
              </a:prstGeom>
            </p:spPr>
          </p:pic>
        </p:grpSp>
        <p:sp>
          <p:nvSpPr>
            <p:cNvPr id="9" name="6 Forma libre">
              <a:extLst>
                <a:ext uri="{FF2B5EF4-FFF2-40B4-BE49-F238E27FC236}">
                  <a16:creationId xmlns:a16="http://schemas.microsoft.com/office/drawing/2014/main" xmlns="" id="{01F7765E-AB31-4A83-A3EB-98AA43BE3644}"/>
                </a:ext>
              </a:extLst>
            </p:cNvPr>
            <p:cNvSpPr/>
            <p:nvPr/>
          </p:nvSpPr>
          <p:spPr>
            <a:xfrm>
              <a:off x="3325833" y="417423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28 Forma libre">
              <a:extLst>
                <a:ext uri="{FF2B5EF4-FFF2-40B4-BE49-F238E27FC236}">
                  <a16:creationId xmlns:a16="http://schemas.microsoft.com/office/drawing/2014/main" xmlns="" id="{2FAFA985-BAC1-4813-A961-8C3CF0C68040}"/>
                </a:ext>
              </a:extLst>
            </p:cNvPr>
            <p:cNvSpPr/>
            <p:nvPr/>
          </p:nvSpPr>
          <p:spPr>
            <a:xfrm flipH="1">
              <a:off x="3782859" y="2289631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8217C4D-10D1-4B0E-BAF5-DAADA885F7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2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2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9D1FA807-9909-4560-863C-3726E0C7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D0B5B508-02BC-4CA9-97A0-1710590C7C11}"/>
              </a:ext>
            </a:extLst>
          </p:cNvPr>
          <p:cNvGrpSpPr/>
          <p:nvPr/>
        </p:nvGrpSpPr>
        <p:grpSpPr>
          <a:xfrm>
            <a:off x="1278081" y="1051646"/>
            <a:ext cx="9889791" cy="5026593"/>
            <a:chOff x="1278081" y="1051646"/>
            <a:chExt cx="9889791" cy="502659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D20E7365-8F65-48FC-A9C9-4FF09E5EC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8081" y="1051646"/>
              <a:ext cx="9889791" cy="4754707"/>
            </a:xfrm>
            <a:prstGeom prst="rect">
              <a:avLst/>
            </a:prstGeom>
          </p:spPr>
        </p:pic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xmlns="" id="{0459A6CC-0F4C-4E7D-B648-48E6DCAD9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14" y="3945635"/>
              <a:ext cx="1253977" cy="1068546"/>
            </a:xfrm>
            <a:prstGeom prst="rect">
              <a:avLst/>
            </a:prstGeom>
          </p:spPr>
        </p:pic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296A835E-095A-411A-AE40-2931676DC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980" y="3945635"/>
              <a:ext cx="1819365" cy="1429929"/>
            </a:xfrm>
            <a:prstGeom prst="rect">
              <a:avLst/>
            </a:prstGeom>
          </p:spPr>
        </p:pic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CDC8DBEF-B542-4C75-888A-301C02DA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09871">
              <a:off x="5023956" y="2837789"/>
              <a:ext cx="1492926" cy="1492926"/>
            </a:xfrm>
            <a:prstGeom prst="rect">
              <a:avLst/>
            </a:prstGeom>
          </p:spPr>
        </p:pic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xmlns="" id="{43741F64-5F15-477D-A9E0-D15CCC1CC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957" y="2755152"/>
              <a:ext cx="3323087" cy="332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8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AE84D07-47F6-4566-9F3E-67A80EB1E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003" y="4433581"/>
            <a:ext cx="2242259" cy="168266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E0539B7-B23A-46BF-B8F1-CFA1E8524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3139" y="1356465"/>
            <a:ext cx="2707612" cy="175994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AFC4E9-FF3F-4007-B466-6B6AAD0750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3599" y="1535292"/>
            <a:ext cx="1337310" cy="133731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E556D0D4-251E-4A2D-8E16-0662351470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399" y="242454"/>
            <a:ext cx="3186546" cy="318654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E3E45744-062C-47A7-B632-B11371C59C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" b="7252"/>
          <a:stretch/>
        </p:blipFill>
        <p:spPr>
          <a:xfrm rot="16200000">
            <a:off x="8711266" y="4502734"/>
            <a:ext cx="2431473" cy="2078812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CF2CA8EE-3F0F-4C09-88C0-BF2FEC3898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3222"/>
          <a:stretch/>
        </p:blipFill>
        <p:spPr>
          <a:xfrm>
            <a:off x="5813308" y="4783078"/>
            <a:ext cx="1147274" cy="1018309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305D8DBF-4C53-4F8E-B7D4-66997CE00840}"/>
              </a:ext>
            </a:extLst>
          </p:cNvPr>
          <p:cNvSpPr/>
          <p:nvPr/>
        </p:nvSpPr>
        <p:spPr>
          <a:xfrm>
            <a:off x="1157218" y="942108"/>
            <a:ext cx="10122569" cy="2486891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B425B10D-B2DE-4838-9FB4-430B46CC20E9}"/>
              </a:ext>
            </a:extLst>
          </p:cNvPr>
          <p:cNvSpPr/>
          <p:nvPr/>
        </p:nvSpPr>
        <p:spPr>
          <a:xfrm>
            <a:off x="1157217" y="3941892"/>
            <a:ext cx="10122569" cy="2514326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01927 0.435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2178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25 2.22222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26068 0.4851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2425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31472 0.0101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2" y="50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3224 -0.39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196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351 -0.46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B44BAB1-9FE5-4AA8-9418-E57DF23BB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9115" y="1040468"/>
            <a:ext cx="2941059" cy="1632127"/>
          </a:xfrm>
          <a:prstGeom prst="rect">
            <a:avLst/>
          </a:prstGeom>
        </p:spPr>
      </p:pic>
      <p:sp>
        <p:nvSpPr>
          <p:cNvPr id="5" name="Khối vuông 4">
            <a:extLst>
              <a:ext uri="{FF2B5EF4-FFF2-40B4-BE49-F238E27FC236}">
                <a16:creationId xmlns:a16="http://schemas.microsoft.com/office/drawing/2014/main" xmlns="" id="{4636D29D-3676-43D6-821F-1B838646E531}"/>
              </a:ext>
            </a:extLst>
          </p:cNvPr>
          <p:cNvSpPr/>
          <p:nvPr/>
        </p:nvSpPr>
        <p:spPr>
          <a:xfrm>
            <a:off x="4913299" y="1219200"/>
            <a:ext cx="2356591" cy="1294765"/>
          </a:xfrm>
          <a:prstGeom prst="cube">
            <a:avLst/>
          </a:prstGeom>
          <a:solidFill>
            <a:srgbClr val="FDC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A8D35EE6-9F8A-4392-9A7A-6A618153FA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r="10498"/>
          <a:stretch/>
        </p:blipFill>
        <p:spPr>
          <a:xfrm rot="16200000">
            <a:off x="9242912" y="963297"/>
            <a:ext cx="1632126" cy="1696963"/>
          </a:xfrm>
          <a:prstGeom prst="rect">
            <a:avLst/>
          </a:prstGeom>
        </p:spPr>
      </p:pic>
      <p:sp>
        <p:nvSpPr>
          <p:cNvPr id="7" name="Khối vuông 6">
            <a:extLst>
              <a:ext uri="{FF2B5EF4-FFF2-40B4-BE49-F238E27FC236}">
                <a16:creationId xmlns:a16="http://schemas.microsoft.com/office/drawing/2014/main" xmlns="" id="{BCFB5BBF-42D8-4AFE-B8D9-2066198340C5}"/>
              </a:ext>
            </a:extLst>
          </p:cNvPr>
          <p:cNvSpPr/>
          <p:nvPr/>
        </p:nvSpPr>
        <p:spPr>
          <a:xfrm>
            <a:off x="9242966" y="1355500"/>
            <a:ext cx="1565002" cy="1029587"/>
          </a:xfrm>
          <a:prstGeom prst="cube">
            <a:avLst/>
          </a:prstGeom>
          <a:solidFill>
            <a:srgbClr val="AE3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9EA7BF4D-E84E-4EAB-9799-F951959718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052" y="928255"/>
            <a:ext cx="2730551" cy="2049096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68BBF79A-0309-49F5-AB97-D677B223B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848" y="5625221"/>
            <a:ext cx="51135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Khối vuông 3">
            <a:extLst>
              <a:ext uri="{FF2B5EF4-FFF2-40B4-BE49-F238E27FC236}">
                <a16:creationId xmlns:a16="http://schemas.microsoft.com/office/drawing/2014/main" xmlns="" id="{BA4DC201-B582-4C9A-9992-9F7F35028A03}"/>
              </a:ext>
            </a:extLst>
          </p:cNvPr>
          <p:cNvSpPr/>
          <p:nvPr/>
        </p:nvSpPr>
        <p:spPr>
          <a:xfrm rot="16200000">
            <a:off x="1058322" y="1336253"/>
            <a:ext cx="2161309" cy="1345313"/>
          </a:xfrm>
          <a:prstGeom prst="cube">
            <a:avLst/>
          </a:prstGeom>
          <a:solidFill>
            <a:srgbClr val="58C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9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00299 0.383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91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00104 0.385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928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00572 0.3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" name="Kiểu 3D 2" descr="Domes And Pinacoid Red">
                <a:extLst>
                  <a:ext uri="{FF2B5EF4-FFF2-40B4-BE49-F238E27FC236}">
                    <a16:creationId xmlns:a16="http://schemas.microsoft.com/office/drawing/2014/main" id="{764E6F18-DDF0-474F-AA64-38D730D798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6858279"/>
                  </p:ext>
                </p:extLst>
              </p:nvPr>
            </p:nvGraphicFramePr>
            <p:xfrm>
              <a:off x="3628337" y="2578623"/>
              <a:ext cx="4935323" cy="17007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935323" cy="1700750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Kiểu 3D 2" descr="Domes And Pinacoid Red">
                <a:extLst>
                  <a:ext uri="{FF2B5EF4-FFF2-40B4-BE49-F238E27FC236}">
                    <a16:creationId xmlns:a16="http://schemas.microsoft.com/office/drawing/2014/main" xmlns="" id="{764E6F18-DDF0-474F-AA64-38D730D798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8337" y="2578623"/>
                <a:ext cx="4935323" cy="17007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071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7" presetClass="emph" presetSubtype="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76BD40C-6895-429E-A7E9-A5F59C84FD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30001" r="19863" b="16411"/>
          <a:stretch/>
        </p:blipFill>
        <p:spPr>
          <a:xfrm>
            <a:off x="5201595" y="1020247"/>
            <a:ext cx="2376000" cy="214431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8861ABA-29BF-450A-B930-3B0685194E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928" y="1232947"/>
            <a:ext cx="1440001" cy="1440001"/>
          </a:xfrm>
          <a:prstGeom prst="rect">
            <a:avLst/>
          </a:prstGeom>
        </p:spPr>
      </p:pic>
      <p:sp>
        <p:nvSpPr>
          <p:cNvPr id="5" name="Khối vuông 4">
            <a:extLst>
              <a:ext uri="{FF2B5EF4-FFF2-40B4-BE49-F238E27FC236}">
                <a16:creationId xmlns:a16="http://schemas.microsoft.com/office/drawing/2014/main" xmlns="" id="{5BAE1143-54C1-4325-A00B-724A18436187}"/>
              </a:ext>
            </a:extLst>
          </p:cNvPr>
          <p:cNvSpPr/>
          <p:nvPr/>
        </p:nvSpPr>
        <p:spPr>
          <a:xfrm rot="16200000">
            <a:off x="1743172" y="1233820"/>
            <a:ext cx="1476000" cy="1476000"/>
          </a:xfrm>
          <a:prstGeom prst="cube">
            <a:avLst/>
          </a:prstGeom>
          <a:solidFill>
            <a:srgbClr val="00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hối vuông 5">
            <a:extLst>
              <a:ext uri="{FF2B5EF4-FFF2-40B4-BE49-F238E27FC236}">
                <a16:creationId xmlns:a16="http://schemas.microsoft.com/office/drawing/2014/main" xmlns="" id="{D4BB4AE2-E369-48EB-8A9D-BD0B84D9BE40}"/>
              </a:ext>
            </a:extLst>
          </p:cNvPr>
          <p:cNvSpPr/>
          <p:nvPr/>
        </p:nvSpPr>
        <p:spPr>
          <a:xfrm>
            <a:off x="5145497" y="855307"/>
            <a:ext cx="2376000" cy="2376000"/>
          </a:xfrm>
          <a:prstGeom prst="cube">
            <a:avLst/>
          </a:prstGeom>
          <a:solidFill>
            <a:srgbClr val="BD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23CFB805-68B7-47C2-B338-5E716226B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116" y="5837753"/>
            <a:ext cx="5085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DF6EF77E-8730-4D84-A1D7-3830727F95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3222"/>
          <a:stretch/>
        </p:blipFill>
        <p:spPr>
          <a:xfrm>
            <a:off x="9641536" y="1084710"/>
            <a:ext cx="1080000" cy="958597"/>
          </a:xfrm>
          <a:prstGeom prst="rect">
            <a:avLst/>
          </a:prstGeom>
        </p:spPr>
      </p:pic>
      <p:sp>
        <p:nvSpPr>
          <p:cNvPr id="9" name="Khối vuông 8">
            <a:extLst>
              <a:ext uri="{FF2B5EF4-FFF2-40B4-BE49-F238E27FC236}">
                <a16:creationId xmlns:a16="http://schemas.microsoft.com/office/drawing/2014/main" xmlns="" id="{B9A57746-C560-48BC-81BE-F51B196EE717}"/>
              </a:ext>
            </a:extLst>
          </p:cNvPr>
          <p:cNvSpPr/>
          <p:nvPr/>
        </p:nvSpPr>
        <p:spPr>
          <a:xfrm>
            <a:off x="9605536" y="994876"/>
            <a:ext cx="1116000" cy="1116000"/>
          </a:xfrm>
          <a:prstGeom prst="cube">
            <a:avLst/>
          </a:prstGeom>
          <a:solidFill>
            <a:srgbClr val="9D1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43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00156 0.359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796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1042 L 0.00131 0.356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" name="Kiểu 3D 2" descr="Rhombohedra 1 Blue">
                <a:extLst>
                  <a:ext uri="{FF2B5EF4-FFF2-40B4-BE49-F238E27FC236}">
                    <a16:creationId xmlns:a16="http://schemas.microsoft.com/office/drawing/2014/main" id="{B9ABE370-96C6-4B92-9782-13E6A67D7F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85864759"/>
                  </p:ext>
                </p:extLst>
              </p:nvPr>
            </p:nvGraphicFramePr>
            <p:xfrm>
              <a:off x="4503980" y="1939528"/>
              <a:ext cx="3193143" cy="305767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193143" cy="3057676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8179192" ay="1999719" az="9138864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Kiểu 3D 2" descr="Rhombohedra 1 Blue">
                <a:extLst>
                  <a:ext uri="{FF2B5EF4-FFF2-40B4-BE49-F238E27FC236}">
                    <a16:creationId xmlns:a16="http://schemas.microsoft.com/office/drawing/2014/main" xmlns="" id="{B9ABE370-96C6-4B92-9782-13E6A67D7F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3980" y="1939528"/>
                <a:ext cx="3193143" cy="30576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6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7" presetClass="emph" presetSubtype="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238</Words>
  <Application>Microsoft Office PowerPoint</Application>
  <PresentationFormat>Custom</PresentationFormat>
  <Paragraphs>61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Tema de Office</vt:lpstr>
      <vt:lpstr>2_Office Theme</vt:lpstr>
      <vt:lpstr>Tuần 10 Bài 23: Khối hình chữ nhật –  Khối lập phương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Administrator</cp:lastModifiedBy>
  <cp:revision>71</cp:revision>
  <dcterms:created xsi:type="dcterms:W3CDTF">2021-11-02T13:54:18Z</dcterms:created>
  <dcterms:modified xsi:type="dcterms:W3CDTF">2024-11-08T08:21:56Z</dcterms:modified>
</cp:coreProperties>
</file>