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257" r:id="rId4"/>
    <p:sldId id="377" r:id="rId5"/>
    <p:sldId id="387" r:id="rId6"/>
    <p:sldId id="381" r:id="rId7"/>
    <p:sldId id="382" r:id="rId8"/>
    <p:sldId id="366" r:id="rId9"/>
    <p:sldId id="333" r:id="rId10"/>
    <p:sldId id="383" r:id="rId11"/>
    <p:sldId id="308" r:id="rId1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NI-Thufap2"/>
      <p:regular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0" d="100"/>
          <a:sy n="80" d="100"/>
        </p:scale>
        <p:origin x="968" y="8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637089" y="237226"/>
            <a:ext cx="443547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405" y="123382"/>
            <a:ext cx="8031455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CHIA SẺ VỀ VIỆC GIỮ GÌN TRƯỜNG, LỚP SẠCH, ĐẸP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27" y="745815"/>
            <a:ext cx="7319844" cy="433460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7504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99655" y="537029"/>
            <a:ext cx="5457371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LỚP HOC SẠCH, ĐẸP</a:t>
            </a:r>
            <a:endParaRPr lang="en-US" sz="287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47170"/>
            <a:ext cx="9141569" cy="56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0" y="463033"/>
            <a:ext cx="9144000" cy="4717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6" y="222422"/>
            <a:ext cx="8868228" cy="53463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6D87D-DC63-4C06-874E-9BE4BAD8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44" y="537869"/>
            <a:ext cx="7032779" cy="47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8685" y="143113"/>
            <a:ext cx="741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54" y="1235741"/>
            <a:ext cx="5691122" cy="349988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5489" y="1373661"/>
            <a:ext cx="4872912" cy="4083709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gìn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ý:</a:t>
            </a: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tường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ghế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dép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nón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01792" y="90321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2037659"/>
            <a:ext cx="3862129" cy="275571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0467426"/>
      </p:ext>
    </p:extLst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0"/>
            <a:ext cx="841828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394" y="2784572"/>
            <a:ext cx="58347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đẹp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3409" y="2133599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6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0344"/>
            <a:ext cx="9141569" cy="51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67656"/>
            <a:ext cx="8868228" cy="489131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009" y="-9414"/>
            <a:ext cx="8692854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61" y="864715"/>
            <a:ext cx="5855823" cy="434591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2589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05488" y="706008"/>
            <a:ext cx="5163197" cy="4533651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kê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bàn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ghế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chỗ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nắp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- Chia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cảu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gìn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đẹp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489" y="47145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74" y="1459798"/>
            <a:ext cx="3606767" cy="267677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9144000" cy="5781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70399" y="468305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41577" y="1239944"/>
            <a:ext cx="59943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ngăn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HS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ngăn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nắp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1832</TotalTime>
  <Words>299</Words>
  <Application>Microsoft Office PowerPoint</Application>
  <PresentationFormat>On-screen Show (16:10)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VNI-Thufap2</vt:lpstr>
      <vt:lpstr>Calibri</vt:lpstr>
      <vt:lpstr>Times New Roman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233</cp:revision>
  <dcterms:created xsi:type="dcterms:W3CDTF">2020-02-10T09:35:50Z</dcterms:created>
  <dcterms:modified xsi:type="dcterms:W3CDTF">2022-11-03T06:37:49Z</dcterms:modified>
</cp:coreProperties>
</file>