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583" r:id="rId2"/>
    <p:sldId id="314" r:id="rId3"/>
    <p:sldId id="315" r:id="rId4"/>
    <p:sldId id="584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294" r:id="rId13"/>
    <p:sldId id="270" r:id="rId14"/>
  </p:sldIdLst>
  <p:sldSz cx="12192000" cy="6858000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C254FA03-BA40-A4DF-7BF4-1696523D8D4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65100" y="-146303"/>
            <a:ext cx="12677342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1F4C7E-3264-506B-FF7E-45C907D928F2}"/>
              </a:ext>
            </a:extLst>
          </p:cNvPr>
          <p:cNvSpPr/>
          <p:nvPr userDrawn="1"/>
        </p:nvSpPr>
        <p:spPr>
          <a:xfrm>
            <a:off x="11035644" y="730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1236D126-9434-2368-4F9F-1E874A0DA8A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6AB6EA8-A69F-1246-02C1-E38952F57CF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10/26/2025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49" r:id="rId6"/>
    <p:sldLayoutId id="2147483650" r:id="rId7"/>
    <p:sldLayoutId id="2147483652" r:id="rId8"/>
    <p:sldLayoutId id="2147483658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slide" Target="slide5.xml"/><Relationship Id="rId4" Type="http://schemas.microsoft.com/office/2007/relationships/hdphoto" Target="../media/hdphoto1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9" Type="http://schemas.openxmlformats.org/officeDocument/2006/relationships/image" Target="../media/image33.png"/><Relationship Id="rId21" Type="http://schemas.microsoft.com/office/2007/relationships/hdphoto" Target="../media/hdphoto8.wdp"/><Relationship Id="rId34" Type="http://schemas.microsoft.com/office/2007/relationships/hdphoto" Target="../media/hdphoto14.wdp"/><Relationship Id="rId42" Type="http://schemas.microsoft.com/office/2007/relationships/hdphoto" Target="../media/hdphoto18.wdp"/><Relationship Id="rId47" Type="http://schemas.openxmlformats.org/officeDocument/2006/relationships/slide" Target="slide9.xml"/><Relationship Id="rId50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6" Type="http://schemas.openxmlformats.org/officeDocument/2006/relationships/image" Target="../media/image20.png"/><Relationship Id="rId29" Type="http://schemas.microsoft.com/office/2007/relationships/hdphoto" Target="../media/hdphoto12.wdp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image" Target="../media/image32.png"/><Relationship Id="rId40" Type="http://schemas.microsoft.com/office/2007/relationships/hdphoto" Target="../media/hdphoto17.wdp"/><Relationship Id="rId45" Type="http://schemas.openxmlformats.org/officeDocument/2006/relationships/slide" Target="slide7.xml"/><Relationship Id="rId5" Type="http://schemas.openxmlformats.org/officeDocument/2006/relationships/image" Target="../media/image14.png"/><Relationship Id="rId15" Type="http://schemas.microsoft.com/office/2007/relationships/hdphoto" Target="../media/hdphoto6.wdp"/><Relationship Id="rId23" Type="http://schemas.microsoft.com/office/2007/relationships/hdphoto" Target="../media/hdphoto9.wdp"/><Relationship Id="rId28" Type="http://schemas.openxmlformats.org/officeDocument/2006/relationships/image" Target="../media/image27.png"/><Relationship Id="rId36" Type="http://schemas.microsoft.com/office/2007/relationships/hdphoto" Target="../media/hdphoto15.wdp"/><Relationship Id="rId49" Type="http://schemas.openxmlformats.org/officeDocument/2006/relationships/image" Target="../media/image35.png"/><Relationship Id="rId10" Type="http://schemas.microsoft.com/office/2007/relationships/hdphoto" Target="../media/hdphoto4.wdp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4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microsoft.com/office/2007/relationships/hdphoto" Target="../media/hdphoto11.wdp"/><Relationship Id="rId30" Type="http://schemas.openxmlformats.org/officeDocument/2006/relationships/image" Target="../media/image28.png"/><Relationship Id="rId35" Type="http://schemas.openxmlformats.org/officeDocument/2006/relationships/image" Target="../media/image31.png"/><Relationship Id="rId43" Type="http://schemas.openxmlformats.org/officeDocument/2006/relationships/slide" Target="slide10.xml"/><Relationship Id="rId48" Type="http://schemas.openxmlformats.org/officeDocument/2006/relationships/slide" Target="slide11.xml"/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21.png"/><Relationship Id="rId25" Type="http://schemas.microsoft.com/office/2007/relationships/hdphoto" Target="../media/hdphoto10.wdp"/><Relationship Id="rId33" Type="http://schemas.openxmlformats.org/officeDocument/2006/relationships/image" Target="../media/image30.png"/><Relationship Id="rId38" Type="http://schemas.microsoft.com/office/2007/relationships/hdphoto" Target="../media/hdphoto16.wdp"/><Relationship Id="rId46" Type="http://schemas.openxmlformats.org/officeDocument/2006/relationships/slide" Target="slide8.xml"/><Relationship Id="rId20" Type="http://schemas.openxmlformats.org/officeDocument/2006/relationships/image" Target="../media/image23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slide" Target="slide5.xml"/><Relationship Id="rId4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slide" Target="slide5.xml"/><Relationship Id="rId4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slide" Target="slide5.xml"/><Relationship Id="rId4" Type="http://schemas.microsoft.com/office/2007/relationships/hdphoto" Target="../media/hdphoto1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slide" Target="slide5.xml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164827" y="2763809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vi 10           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1195" y="0"/>
            <a:ext cx="1082951" cy="443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893940" y="1051998"/>
            <a:ext cx="66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+ 9 =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0" y="4698006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41701-7CA5-4424-95B8-279AEAB1E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30350" y="3231515"/>
            <a:ext cx="181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 + 2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 + 3 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7 + 3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08605" y="3063240"/>
            <a:ext cx="1397635" cy="2585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6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028565" y="3232150"/>
            <a:ext cx="181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 + 9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 + 5 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3 + 4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06845" y="2979420"/>
            <a:ext cx="1393825" cy="2753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839835" y="3232150"/>
            <a:ext cx="181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6 + 4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 + 6 </a:t>
            </a:r>
          </a:p>
          <a:p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1 + 7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94131" y="3063240"/>
            <a:ext cx="1393825" cy="2585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= 10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7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4338" name="Text Box 20"/>
          <p:cNvSpPr txBox="1"/>
          <p:nvPr/>
        </p:nvSpPr>
        <p:spPr>
          <a:xfrm>
            <a:off x="3351455" y="958795"/>
            <a:ext cx="5916295" cy="14034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alt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 1: Tính nhẩm: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729605" y="2246630"/>
            <a:ext cx="29825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/>
          <p:cNvPicPr/>
          <p:nvPr/>
        </p:nvPicPr>
        <p:blipFill>
          <a:blip r:embed="rId2"/>
          <a:srcRect l="6440"/>
          <a:stretch>
            <a:fillRect/>
          </a:stretch>
        </p:blipFill>
        <p:spPr>
          <a:xfrm>
            <a:off x="0" y="563880"/>
            <a:ext cx="3713480" cy="1308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2" descr="Hình ảnh có liên qu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669">
            <a:off x="10071100" y="-52388"/>
            <a:ext cx="21209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Content Placeholder 106"/>
          <p:cNvPicPr>
            <a:picLocks noGrp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8196263" y="130175"/>
            <a:ext cx="3995737" cy="92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Oval 12"/>
          <p:cNvSpPr/>
          <p:nvPr/>
        </p:nvSpPr>
        <p:spPr>
          <a:xfrm>
            <a:off x="80682" y="-13447"/>
            <a:ext cx="2011680" cy="454759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228725" y="773430"/>
            <a:ext cx="5389245" cy="4486275"/>
          </a:xfrm>
          <a:prstGeom prst="cloudCallout">
            <a:avLst>
              <a:gd name="adj1" fmla="val 104369"/>
              <a:gd name="adj2" fmla="val 4086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em hãy kể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tình huống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thực tế về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phép cộng trong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0682" y="-13447"/>
            <a:ext cx="2011680" cy="454759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128" y="26126"/>
            <a:ext cx="2011680" cy="4547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98755" y="574040"/>
            <a:ext cx="2995930" cy="1595755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SG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SG" sz="3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thành các phép tính</a:t>
            </a:r>
            <a:endParaRPr kumimoji="0" lang="vi-VN" alt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C:\Users\admin\Desktop\giao an pp\mon toan\MÔN TOÁN\HÌNH ẢNH\trang 1 -50\trang 48\86700227-c5f4-4801-beae-735c8b15dd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425" y="1144666"/>
            <a:ext cx="8601075" cy="57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59566" y="-13063"/>
            <a:ext cx="1082951" cy="443345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1"/>
          <p:cNvSpPr txBox="1"/>
          <p:nvPr/>
        </p:nvSpPr>
        <p:spPr>
          <a:xfrm>
            <a:off x="2304732" y="431800"/>
            <a:ext cx="7493635" cy="338554"/>
          </a:xfrm>
          <a:prstGeom prst="rect">
            <a:avLst/>
          </a:prstGeom>
          <a:gradFill>
            <a:gsLst>
              <a:gs pos="89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1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BẢNG CỘNG TRONG PHẠM VI 10</a:t>
            </a:r>
            <a:endParaRPr sz="16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67" name="Group 24"/>
          <p:cNvGrpSpPr/>
          <p:nvPr/>
        </p:nvGrpSpPr>
        <p:grpSpPr>
          <a:xfrm>
            <a:off x="114300" y="901700"/>
            <a:ext cx="11912600" cy="558800"/>
            <a:chOff x="114300" y="901700"/>
            <a:chExt cx="11912600" cy="558800"/>
          </a:xfrm>
          <a:solidFill>
            <a:srgbClr val="FFC000"/>
          </a:solidFill>
        </p:grpSpPr>
        <p:sp>
          <p:nvSpPr>
            <p:cNvPr id="6" name="Rounded Rectangle 5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+ 1 = 2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+ 1 = 3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+ 1 = 4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+ 1 = 5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+ 1 = 6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+ 1 = 7 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+ 1 = 8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512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 + 1 = 9 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71200" y="9017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9 + 1 = 10</a:t>
              </a:r>
            </a:p>
          </p:txBody>
        </p:sp>
      </p:grpSp>
      <p:grpSp>
        <p:nvGrpSpPr>
          <p:cNvPr id="11268" name="Group 25"/>
          <p:cNvGrpSpPr/>
          <p:nvPr/>
        </p:nvGrpSpPr>
        <p:grpSpPr>
          <a:xfrm>
            <a:off x="114300" y="1587500"/>
            <a:ext cx="10553700" cy="546100"/>
            <a:chOff x="114300" y="914400"/>
            <a:chExt cx="10553700" cy="546100"/>
          </a:xfrm>
          <a:solidFill>
            <a:schemeClr val="accent6"/>
          </a:solidFill>
        </p:grpSpPr>
        <p:sp>
          <p:nvSpPr>
            <p:cNvPr id="27" name="Rounded Rectangle 2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+ 2 = 3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+ 2 = 4 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+ 2 = 5 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+ 2 = 6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+ 2 = 7 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+ 2 = 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+ 2 = 9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512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 + 2 = 10</a:t>
              </a:r>
            </a:p>
          </p:txBody>
        </p:sp>
      </p:grpSp>
      <p:grpSp>
        <p:nvGrpSpPr>
          <p:cNvPr id="11269" name="Group 35"/>
          <p:cNvGrpSpPr/>
          <p:nvPr/>
        </p:nvGrpSpPr>
        <p:grpSpPr>
          <a:xfrm>
            <a:off x="114300" y="2247900"/>
            <a:ext cx="9194800" cy="546100"/>
            <a:chOff x="114300" y="914400"/>
            <a:chExt cx="9194800" cy="546100"/>
          </a:xfrm>
          <a:solidFill>
            <a:schemeClr val="accent5"/>
          </a:solidFill>
        </p:grpSpPr>
        <p:sp>
          <p:nvSpPr>
            <p:cNvPr id="37" name="Rounded Rectangle 3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+ 3 = 4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+ 3 = 5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+ 3 = 6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+ 3 = 7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+ 3 = 8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+ 3 = 9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+ 3 = 10</a:t>
              </a:r>
            </a:p>
          </p:txBody>
        </p:sp>
      </p:grpSp>
      <p:grpSp>
        <p:nvGrpSpPr>
          <p:cNvPr id="11270" name="Group 45"/>
          <p:cNvGrpSpPr/>
          <p:nvPr/>
        </p:nvGrpSpPr>
        <p:grpSpPr>
          <a:xfrm>
            <a:off x="114300" y="2908300"/>
            <a:ext cx="7848600" cy="533400"/>
            <a:chOff x="114300" y="914400"/>
            <a:chExt cx="7848600" cy="533400"/>
          </a:xfrm>
          <a:solidFill>
            <a:srgbClr val="EC74BE"/>
          </a:solidFill>
        </p:grpSpPr>
        <p:sp>
          <p:nvSpPr>
            <p:cNvPr id="47" name="Rounded Rectangle 4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+ 4 = 5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+ 4 = 6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+ 4 = 7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+ 4 = 8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+ 4 = 9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+ 4 = 10</a:t>
              </a:r>
            </a:p>
          </p:txBody>
        </p:sp>
      </p:grpSp>
      <p:grpSp>
        <p:nvGrpSpPr>
          <p:cNvPr id="11271" name="Group 55"/>
          <p:cNvGrpSpPr/>
          <p:nvPr/>
        </p:nvGrpSpPr>
        <p:grpSpPr>
          <a:xfrm>
            <a:off x="114300" y="3568700"/>
            <a:ext cx="6515100" cy="533400"/>
            <a:chOff x="114300" y="914400"/>
            <a:chExt cx="6515100" cy="533400"/>
          </a:xfrm>
          <a:solidFill>
            <a:srgbClr val="A6D426"/>
          </a:solidFill>
        </p:grpSpPr>
        <p:sp>
          <p:nvSpPr>
            <p:cNvPr id="57" name="Rounded Rectangle 5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+ 5 = 6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+ 5 = 7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+ 5 = 8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+ 5 = 9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+ 5 = 10</a:t>
              </a:r>
            </a:p>
          </p:txBody>
        </p:sp>
      </p:grpSp>
      <p:grpSp>
        <p:nvGrpSpPr>
          <p:cNvPr id="11272" name="Group 75"/>
          <p:cNvGrpSpPr/>
          <p:nvPr/>
        </p:nvGrpSpPr>
        <p:grpSpPr>
          <a:xfrm>
            <a:off x="114300" y="4229100"/>
            <a:ext cx="5168900" cy="533400"/>
            <a:chOff x="114300" y="914400"/>
            <a:chExt cx="5168900" cy="533400"/>
          </a:xfrm>
          <a:solidFill>
            <a:srgbClr val="B375EB"/>
          </a:solidFill>
        </p:grpSpPr>
        <p:sp>
          <p:nvSpPr>
            <p:cNvPr id="77" name="Rounded Rectangle 7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+ 6 = 7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+ 6 = 8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+ 6 = 9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+ 6 = 10</a:t>
              </a:r>
            </a:p>
          </p:txBody>
        </p:sp>
      </p:grpSp>
      <p:grpSp>
        <p:nvGrpSpPr>
          <p:cNvPr id="11273" name="Group 85"/>
          <p:cNvGrpSpPr/>
          <p:nvPr/>
        </p:nvGrpSpPr>
        <p:grpSpPr>
          <a:xfrm>
            <a:off x="114300" y="4889500"/>
            <a:ext cx="3848100" cy="533400"/>
            <a:chOff x="114300" y="914400"/>
            <a:chExt cx="3848100" cy="533400"/>
          </a:xfrm>
          <a:solidFill>
            <a:schemeClr val="accent2"/>
          </a:solidFill>
        </p:grpSpPr>
        <p:sp>
          <p:nvSpPr>
            <p:cNvPr id="87" name="Rounded Rectangle 8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+ 7 = 8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+ 8 = 9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+ 9 = 10</a:t>
              </a:r>
            </a:p>
          </p:txBody>
        </p:sp>
      </p:grpSp>
      <p:grpSp>
        <p:nvGrpSpPr>
          <p:cNvPr id="11274" name="Group 95"/>
          <p:cNvGrpSpPr/>
          <p:nvPr/>
        </p:nvGrpSpPr>
        <p:grpSpPr>
          <a:xfrm>
            <a:off x="114300" y="5524500"/>
            <a:ext cx="2501900" cy="533400"/>
            <a:chOff x="114300" y="914400"/>
            <a:chExt cx="2501900" cy="533400"/>
          </a:xfrm>
          <a:solidFill>
            <a:srgbClr val="2A89CA"/>
          </a:solidFill>
        </p:grpSpPr>
        <p:sp>
          <p:nvSpPr>
            <p:cNvPr id="97" name="Rounded Rectangle 9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+ 8 = 9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+ 8 = 10</a:t>
              </a:r>
            </a:p>
          </p:txBody>
        </p:sp>
      </p:grpSp>
      <p:sp>
        <p:nvSpPr>
          <p:cNvPr id="107" name="Rounded Rectangle 106"/>
          <p:cNvSpPr/>
          <p:nvPr/>
        </p:nvSpPr>
        <p:spPr>
          <a:xfrm>
            <a:off x="114300" y="6210300"/>
            <a:ext cx="11557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1 + 9 = 10</a:t>
            </a:r>
          </a:p>
        </p:txBody>
      </p:sp>
      <p:sp>
        <p:nvSpPr>
          <p:cNvPr id="56" name="Oval 55"/>
          <p:cNvSpPr/>
          <p:nvPr/>
        </p:nvSpPr>
        <p:spPr>
          <a:xfrm>
            <a:off x="159566" y="-13063"/>
            <a:ext cx="1082951" cy="443345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52" y="0"/>
            <a:ext cx="1258372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055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4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4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29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2" y="4121205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37" y="4253424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3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3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2" y="1267404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2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5" y="366508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7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0" y="3862273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6" y="3765549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29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481330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1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400050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43" action="ppaction://hlinksldjump"/>
          </p:cNvPr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0" name="Oval 39">
            <a:hlinkClick r:id="rId44" action="ppaction://hlinksldjump"/>
          </p:cNvPr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>
            <a:hlinkClick r:id="rId45" action="ppaction://hlinksldjump"/>
          </p:cNvPr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>
            <a:hlinkClick r:id="rId46" action="ppaction://hlinksldjump"/>
          </p:cNvPr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>
            <a:hlinkClick r:id="rId47" action="ppaction://hlinksldjump"/>
          </p:cNvPr>
          <p:cNvSpPr/>
          <p:nvPr/>
        </p:nvSpPr>
        <p:spPr>
          <a:xfrm>
            <a:off x="10147420" y="3836529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5</a:t>
            </a:r>
          </a:p>
        </p:txBody>
      </p:sp>
      <p:pic>
        <p:nvPicPr>
          <p:cNvPr id="8" name="Picture 2" descr="C:\Users\ADMIN\Desktop\Tai nguyen thiet ke tro choi\Bảng gỗ\Picture1 (2).pn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27" y="3937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4975CD-F033-4E11-A936-EFF7231A837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24970" y="1152436"/>
            <a:ext cx="589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+ 1 =</a:t>
            </a:r>
            <a:endParaRPr lang="vi-VN" alt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0" y="4689901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B391B-547E-49B2-A538-439283C59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38500" y="115243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+ 3 =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597568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6D1188-3F13-47B2-85CF-9EBF9EE61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84400" y="1152436"/>
            <a:ext cx="772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+ 4 =</a:t>
            </a:r>
            <a:endParaRPr 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65313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E8FA2-687E-46E0-BE95-02695840F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40000" y="1152436"/>
            <a:ext cx="711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+ 3 =</a:t>
            </a:r>
            <a:endParaRPr 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65313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7EAB3-7351-44ED-8F1A-5A084259D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359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SimSun</vt:lpstr>
      <vt:lpstr>UTM Avo</vt:lpstr>
      <vt:lpstr>Calibri</vt:lpstr>
      <vt:lpstr>Cambria Math</vt:lpstr>
      <vt:lpstr>Green Color</vt:lpstr>
      <vt:lpstr>Tuần 9 Bài 21: Phép cộng trong phạm vi 10           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46</cp:revision>
  <dcterms:created xsi:type="dcterms:W3CDTF">2021-11-01T08:16:00Z</dcterms:created>
  <dcterms:modified xsi:type="dcterms:W3CDTF">2025-10-26T04:57:03Z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A8C76A4F9CA945B7AF439AA6D5630A82</vt:lpwstr>
  </property>
  <property fmtid="{D5CDD505-2E9C-101B-9397-08002B2CF9AE}" pid="3" name="KSOProductBuildVer">
    <vt:lpwstr>1033-11.2.0.10351</vt:lpwstr>
  </property>
</Properties>
</file>