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57" r:id="rId2"/>
    <p:sldId id="275" r:id="rId3"/>
    <p:sldId id="284" r:id="rId4"/>
    <p:sldId id="337" r:id="rId5"/>
    <p:sldId id="338" r:id="rId6"/>
    <p:sldId id="298" r:id="rId7"/>
    <p:sldId id="343" r:id="rId8"/>
    <p:sldId id="342" r:id="rId9"/>
    <p:sldId id="355" r:id="rId10"/>
    <p:sldId id="356" r:id="rId11"/>
  </p:sldIdLst>
  <p:sldSz cx="12192000" cy="6858000"/>
  <p:notesSz cx="6858000" cy="9144000"/>
  <p:embeddedFontLst>
    <p:embeddedFont>
      <p:font typeface="UTM Avo" panose="020406030505060202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icrosoft YaHei" panose="020B0503020204020204" pitchFamily="34" charset="-122"/>
      <p:regular r:id="rId21"/>
      <p:bold r:id="rId22"/>
    </p:embeddedFont>
    <p:embeddedFont>
      <p:font typeface="等线" panose="020B0604020202020204" charset="-122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5157"/>
    <a:srgbClr val="F3EC91"/>
    <a:srgbClr val="C5F9C8"/>
    <a:srgbClr val="FF7707"/>
    <a:srgbClr val="C9E9F0"/>
    <a:srgbClr val="D8EFF5"/>
    <a:srgbClr val="DAF7EE"/>
    <a:srgbClr val="3B160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8" autoAdjust="0"/>
    <p:restoredTop sz="88499" autoAdjust="0"/>
  </p:normalViewPr>
  <p:slideViewPr>
    <p:cSldViewPr snapToGrid="0">
      <p:cViewPr varScale="1">
        <p:scale>
          <a:sx n="65" d="100"/>
          <a:sy n="65" d="100"/>
        </p:scale>
        <p:origin x="94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B3DF-5E58-4FF9-B25C-DA47F988436B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2D0FC-8FDA-4DF2-BC8D-3A1985071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1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5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83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7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1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09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06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649" r:id="rId8"/>
    <p:sldLayoutId id="2147483650" r:id="rId9"/>
    <p:sldLayoutId id="2147483685" r:id="rId10"/>
    <p:sldLayoutId id="2147483652" r:id="rId11"/>
    <p:sldLayoutId id="2147483651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528475" y="1875530"/>
            <a:ext cx="736612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48,49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Oval 5"/>
          <p:cNvSpPr/>
          <p:nvPr/>
        </p:nvSpPr>
        <p:spPr>
          <a:xfrm>
            <a:off x="436834" y="70440"/>
            <a:ext cx="1082951" cy="4433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7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  <p:sp>
        <p:nvSpPr>
          <p:cNvPr id="3" name="Oval 2"/>
          <p:cNvSpPr/>
          <p:nvPr/>
        </p:nvSpPr>
        <p:spPr>
          <a:xfrm>
            <a:off x="363094" y="55692"/>
            <a:ext cx="1082951" cy="4433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8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44161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94171" y="2632720"/>
            <a:ext cx="5787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0362" y="129432"/>
            <a:ext cx="1082951" cy="443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68165" y="2527040"/>
            <a:ext cx="5360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KHÁM PHÁ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0362" y="129432"/>
            <a:ext cx="1082951" cy="443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7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707" y="543837"/>
            <a:ext cx="4564342" cy="604408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" b="1905"/>
          <a:stretch/>
        </p:blipFill>
        <p:spPr>
          <a:xfrm>
            <a:off x="6177115" y="511525"/>
            <a:ext cx="4527895" cy="60763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6622" y="-3300"/>
            <a:ext cx="1082951" cy="443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143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9">
            <a:extLst>
              <a:ext uri="{FF2B5EF4-FFF2-40B4-BE49-F238E27FC236}">
                <a16:creationId xmlns:a16="http://schemas.microsoft.com/office/drawing/2014/main" id="{78C2FEFB-A892-4D4A-B926-E11DCC079126}"/>
              </a:ext>
            </a:extLst>
          </p:cNvPr>
          <p:cNvGrpSpPr/>
          <p:nvPr/>
        </p:nvGrpSpPr>
        <p:grpSpPr>
          <a:xfrm>
            <a:off x="4377933" y="532375"/>
            <a:ext cx="3885949" cy="1236955"/>
            <a:chOff x="1936535" y="3935752"/>
            <a:chExt cx="8318930" cy="2056864"/>
          </a:xfrm>
        </p:grpSpPr>
        <p:sp>
          <p:nvSpPr>
            <p:cNvPr id="9" name="任意多边形 3">
              <a:extLst>
                <a:ext uri="{FF2B5EF4-FFF2-40B4-BE49-F238E27FC236}">
                  <a16:creationId xmlns:a16="http://schemas.microsoft.com/office/drawing/2014/main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4">
              <a:extLst>
                <a:ext uri="{FF2B5EF4-FFF2-40B4-BE49-F238E27FC236}">
                  <a16:creationId xmlns:a16="http://schemas.microsoft.com/office/drawing/2014/main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4462092" y="-24933"/>
            <a:ext cx="3479404" cy="6353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4704816" y="787078"/>
            <a:ext cx="3232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7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rgbClr val="FF77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t="35790" r="19318" b="35501"/>
          <a:stretch/>
        </p:blipFill>
        <p:spPr>
          <a:xfrm>
            <a:off x="965011" y="2047666"/>
            <a:ext cx="10191040" cy="16752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t="36508" r="15714" b="36052"/>
          <a:stretch/>
        </p:blipFill>
        <p:spPr>
          <a:xfrm>
            <a:off x="1035949" y="3722912"/>
            <a:ext cx="10140793" cy="151529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30362" y="129432"/>
            <a:ext cx="1082951" cy="443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VIẾT MẪU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0362" y="129432"/>
            <a:ext cx="1082951" cy="443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TẬP VIẾT VỞ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0362" y="129432"/>
            <a:ext cx="1082951" cy="443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13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97" y="862149"/>
            <a:ext cx="6024696" cy="5694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Oval 2"/>
          <p:cNvSpPr/>
          <p:nvPr/>
        </p:nvSpPr>
        <p:spPr>
          <a:xfrm>
            <a:off x="230362" y="129432"/>
            <a:ext cx="1082951" cy="443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3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5841" y="633046"/>
            <a:ext cx="4386488" cy="580857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" b="1905"/>
          <a:stretch/>
        </p:blipFill>
        <p:spPr>
          <a:xfrm>
            <a:off x="6131395" y="633045"/>
            <a:ext cx="4527895" cy="58085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6622" y="-18048"/>
            <a:ext cx="1082951" cy="443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333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31</Words>
  <Application>Microsoft Office PowerPoint</Application>
  <PresentationFormat>Widescreen</PresentationFormat>
  <Paragraphs>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UTM Avo</vt:lpstr>
      <vt:lpstr>Calibri</vt:lpstr>
      <vt:lpstr>Microsoft YaHei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Hòa Vũ Thúy</cp:lastModifiedBy>
  <cp:revision>129</cp:revision>
  <dcterms:created xsi:type="dcterms:W3CDTF">2021-11-01T08:16:43Z</dcterms:created>
  <dcterms:modified xsi:type="dcterms:W3CDTF">2025-10-26T04:47:40Z</dcterms:modified>
</cp:coreProperties>
</file>