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24"/>
  </p:notesMasterIdLst>
  <p:sldIdLst>
    <p:sldId id="298" r:id="rId3"/>
    <p:sldId id="278" r:id="rId4"/>
    <p:sldId id="276" r:id="rId5"/>
    <p:sldId id="300" r:id="rId6"/>
    <p:sldId id="281" r:id="rId7"/>
    <p:sldId id="282" r:id="rId8"/>
    <p:sldId id="284" r:id="rId9"/>
    <p:sldId id="285" r:id="rId10"/>
    <p:sldId id="286" r:id="rId11"/>
    <p:sldId id="287" r:id="rId12"/>
    <p:sldId id="283" r:id="rId13"/>
    <p:sldId id="293" r:id="rId14"/>
    <p:sldId id="301" r:id="rId15"/>
    <p:sldId id="289" r:id="rId16"/>
    <p:sldId id="290" r:id="rId17"/>
    <p:sldId id="291" r:id="rId18"/>
    <p:sldId id="292" r:id="rId19"/>
    <p:sldId id="294" r:id="rId20"/>
    <p:sldId id="295" r:id="rId21"/>
    <p:sldId id="296" r:id="rId22"/>
    <p:sldId id="299" r:id="rId23"/>
  </p:sldIdLst>
  <p:sldSz cx="12192000" cy="6858000"/>
  <p:notesSz cx="6858000" cy="9144000"/>
  <p:embeddedFontLst>
    <p:embeddedFont>
      <p:font typeface="等线" panose="020B0604020202020204" charset="-122"/>
      <p:regular r:id="rId25"/>
      <p:bold r:id="rId26"/>
    </p:embeddedFont>
    <p:embeddedFont>
      <p:font typeface="UTM Avo" panose="02040603050506020204" pitchFamily="18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5C5C5C"/>
    <a:srgbClr val="E5F111"/>
    <a:srgbClr val="FAC33F"/>
    <a:srgbClr val="5A5A5A"/>
    <a:srgbClr val="C2E8FF"/>
    <a:srgbClr val="7A3F39"/>
    <a:srgbClr val="37BD0B"/>
    <a:srgbClr val="FF8119"/>
    <a:srgbClr val="FFA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306816-AE66-44A8-B9BB-EC69DD7065FA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CBF-A3E7-4A17-AB92-D8D2018FB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9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10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6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E1A7-BE2A-4821-8BD1-246388A16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4416-CAFA-4893-A486-5942232A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9F51B-A2F2-482D-9C06-A092524D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563D0-A6AD-47AD-BF54-151C9EB59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4C79-2347-4B61-AC85-31D06AB4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267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B6A4-6B21-43B1-BEC1-31543107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D95-5629-4D8C-BAAF-9C808BC44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F2A3B-F856-46AF-94E2-4D9A6207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90A9B-2595-499B-A0D8-015AEB7AE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8A7F1-8976-494B-AF2C-A110BC165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9206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018C9-42EB-4190-AF3F-B1CA323CB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ECB7CF-63CF-41EB-8063-D363E1D0B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A4C4E-EACE-42A6-8D5F-EE4A117A0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4612-D2C0-4707-8C7A-6377D89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AA644-A205-4BDE-BEC2-0F0B129B6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7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286E-2FC8-474D-9605-C724463B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7086-50CB-4FDB-8059-6EBDA117B1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87264-D1FA-40C4-8D2F-1E422BD9B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37009-E083-4E6D-8B1F-1D7B5BA4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7C21B-6526-4860-A19F-17AC4F5D3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21CA5-3FDC-4143-87D4-D130F08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805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EC685-EFF1-498C-9766-A2437108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56CF2-235F-4889-9ACE-A55CCAFE1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773D81-1446-48F4-BE86-1AB02C72D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C5920-D0CD-4A65-A44B-519785950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939DF-0A36-4D0A-9FE2-389AA2C886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82C1C1-98A9-4164-98F9-5F3CFFBD0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EA244E-3674-471E-944C-2EA16748B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BB536-390B-4FB0-856D-8C7184548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1331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2E28-AB03-471A-B91A-A50E133A7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8A5676-A4BE-45B3-B9B8-61CF14A54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9EDE9-B984-4C49-B666-5223BBA92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1E185-B971-4F2E-B2D9-C86B0DB06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65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704910-9590-4BC3-BB88-5C62276C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C27E7A-16D0-4841-A2F9-2BC249F37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2985B-4DB1-4323-9E57-FAA7D82E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623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49D84-29D6-417F-81F2-20BBB5B6B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E798-AE75-466C-858F-2BE3F5248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07AA0-5EF6-4F80-AFB0-9DC09B09FC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F80-ECA2-4385-AC5B-BA85DBD6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B74E1-5124-4579-8F9C-6F625194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EBF02-625D-48A4-9A48-C10170B2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822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5FCC-6926-4633-A72C-7319DFC7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5A419E-1C5B-4A4C-9806-2540F72440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D372A-0E41-4E8C-9CFF-FA8B0D17A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70A92-E8EB-4772-8E24-FA577A65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457D-0CA3-4938-B534-82A4C88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B34EF-44E3-4BEF-BCBF-BD257F3C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27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945B-4394-405E-9CD0-93E3B0C41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60DC9-EA05-465D-A8C7-6032F8FBEA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B7ABC-73FC-4185-9238-2377C477B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2FF99-8EC3-423D-B8B9-100DD7E6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971E0-E9CC-44ED-8D84-2EBC525A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44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32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0DD7F-B25C-4A41-AF41-DCBE3153C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2D5DC-F4B9-491F-B696-ED598291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AE70A-32DE-4FD3-BF12-0372F98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44A2A-8EE7-41E5-91CF-1166C5C19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8FD15-11B8-45D1-A628-3957418EC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02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940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43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112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649" r:id="rId8"/>
    <p:sldLayoutId id="2147483650" r:id="rId9"/>
    <p:sldLayoutId id="2147483685" r:id="rId10"/>
    <p:sldLayoutId id="2147483652" r:id="rId11"/>
    <p:sldLayoutId id="2147483651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5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ABC6C3-2A12-45DD-86FC-47F1E55C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2E244-42DE-4113-A621-C6B64C16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5AE31-8DBF-4DF5-A633-62C9050E4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C7057A-3CB6-4482-95B3-991E6705BD3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DB619-CB95-4139-8402-B1294AA19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F0A53-ACCF-488C-AAD4-9DEAB8181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258438-8E98-4F0D-B134-7A50166EB2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1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1.png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976768" y="1875530"/>
            <a:ext cx="10469534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Vịt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Oval 5"/>
          <p:cNvSpPr/>
          <p:nvPr/>
        </p:nvSpPr>
        <p:spPr>
          <a:xfrm>
            <a:off x="462998" y="58371"/>
            <a:ext cx="1082951" cy="431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9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0414" y="676728"/>
            <a:ext cx="10311673" cy="492397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2352" y="2679048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TRẢ LỜI CÂU HỎI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9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t="430" r="3066" b="-430"/>
          <a:stretch/>
        </p:blipFill>
        <p:spPr>
          <a:xfrm>
            <a:off x="237437" y="448127"/>
            <a:ext cx="3792455" cy="3421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" r="1604"/>
          <a:stretch/>
        </p:blipFill>
        <p:spPr>
          <a:xfrm>
            <a:off x="4110384" y="444970"/>
            <a:ext cx="3735978" cy="3392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r="1518"/>
          <a:stretch/>
        </p:blipFill>
        <p:spPr>
          <a:xfrm>
            <a:off x="7741856" y="448127"/>
            <a:ext cx="3792455" cy="3421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r="1155"/>
          <a:stretch/>
        </p:blipFill>
        <p:spPr>
          <a:xfrm>
            <a:off x="469224" y="3691240"/>
            <a:ext cx="3409373" cy="3166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b="1554"/>
          <a:stretch/>
        </p:blipFill>
        <p:spPr>
          <a:xfrm>
            <a:off x="3798506" y="4020511"/>
            <a:ext cx="7886700" cy="2654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281" y="-332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736"/>
            <a:ext cx="10515600" cy="59024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01098" y="365125"/>
            <a:ext cx="1082951" cy="5769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1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r="2006"/>
          <a:stretch/>
        </p:blipFill>
        <p:spPr>
          <a:xfrm>
            <a:off x="2616199" y="717550"/>
            <a:ext cx="7239001" cy="494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7B43CDD-0AFA-41DF-BBFA-204FCC00B748}"/>
              </a:ext>
            </a:extLst>
          </p:cNvPr>
          <p:cNvSpPr/>
          <p:nvPr/>
        </p:nvSpPr>
        <p:spPr>
          <a:xfrm>
            <a:off x="9329530" y="6255026"/>
            <a:ext cx="2164080" cy="238539"/>
          </a:xfrm>
          <a:prstGeom prst="roundRect">
            <a:avLst/>
          </a:prstGeom>
          <a:solidFill>
            <a:srgbClr val="FAC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E871F0-65E4-43F8-B05E-45953020F8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7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" t="4270" r="4181"/>
          <a:stretch/>
        </p:blipFill>
        <p:spPr>
          <a:xfrm>
            <a:off x="2768600" y="876300"/>
            <a:ext cx="7333756" cy="4930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35C56C-25C3-4A4A-8A87-5366DC5886CB}"/>
              </a:ext>
            </a:extLst>
          </p:cNvPr>
          <p:cNvSpPr/>
          <p:nvPr/>
        </p:nvSpPr>
        <p:spPr>
          <a:xfrm>
            <a:off x="9329530" y="6255026"/>
            <a:ext cx="2164080" cy="238539"/>
          </a:xfrm>
          <a:prstGeom prst="roundRect">
            <a:avLst/>
          </a:prstGeom>
          <a:solidFill>
            <a:srgbClr val="FAC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A0E36A-2773-44E0-8C9B-4A6BDA3135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t="5550" r="4960"/>
          <a:stretch/>
        </p:blipFill>
        <p:spPr>
          <a:xfrm>
            <a:off x="2612231" y="866361"/>
            <a:ext cx="6967537" cy="452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CAFE7F-132D-433A-B024-68A096E8A609}"/>
              </a:ext>
            </a:extLst>
          </p:cNvPr>
          <p:cNvSpPr/>
          <p:nvPr/>
        </p:nvSpPr>
        <p:spPr>
          <a:xfrm>
            <a:off x="9329530" y="6255026"/>
            <a:ext cx="2164080" cy="238539"/>
          </a:xfrm>
          <a:prstGeom prst="roundRect">
            <a:avLst/>
          </a:prstGeom>
          <a:solidFill>
            <a:srgbClr val="FAC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DCB534-1D2F-43B8-88D3-C404B19E4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6950" r="2922"/>
          <a:stretch/>
        </p:blipFill>
        <p:spPr>
          <a:xfrm>
            <a:off x="2426425" y="840961"/>
            <a:ext cx="7339149" cy="467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F4AAD4-AA29-49DC-9370-06119F4E6FBC}"/>
              </a:ext>
            </a:extLst>
          </p:cNvPr>
          <p:cNvSpPr/>
          <p:nvPr/>
        </p:nvSpPr>
        <p:spPr>
          <a:xfrm>
            <a:off x="9329530" y="6255026"/>
            <a:ext cx="2164080" cy="238539"/>
          </a:xfrm>
          <a:prstGeom prst="roundRect">
            <a:avLst/>
          </a:prstGeom>
          <a:solidFill>
            <a:srgbClr val="FAC3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51AC6A-81E5-48E4-865D-59C48CC7EF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4" y="46671"/>
            <a:ext cx="1179443" cy="51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5037"/>
          <a:stretch/>
        </p:blipFill>
        <p:spPr>
          <a:xfrm>
            <a:off x="419099" y="889000"/>
            <a:ext cx="3480741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5902"/>
          <a:stretch/>
        </p:blipFill>
        <p:spPr>
          <a:xfrm>
            <a:off x="4184649" y="889000"/>
            <a:ext cx="3480741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7520"/>
          <a:stretch/>
        </p:blipFill>
        <p:spPr>
          <a:xfrm>
            <a:off x="7950199" y="889000"/>
            <a:ext cx="3480741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/>
        </p:blipFill>
        <p:spPr>
          <a:xfrm>
            <a:off x="1206499" y="3683000"/>
            <a:ext cx="3637374" cy="2654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/>
        </p:blipFill>
        <p:spPr>
          <a:xfrm>
            <a:off x="5511798" y="3683000"/>
            <a:ext cx="5130801" cy="2654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23548" y="0"/>
            <a:ext cx="1082951" cy="44334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1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339130"/>
            <a:ext cx="9329748" cy="5185369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8AE8AD87-C1DA-4C74-B560-9C24A866D76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9" y="3982864"/>
            <a:ext cx="3764084" cy="1860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97861" y="2090306"/>
            <a:ext cx="6790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Em nhận xét gì về </a:t>
            </a:r>
          </a:p>
          <a:p>
            <a:pPr algn="ctr"/>
            <a:r>
              <a:rPr lang="vi-VN" sz="4800" b="1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vịt con?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3548" y="83130"/>
            <a:ext cx="1082951" cy="44334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9905" y="2534556"/>
            <a:ext cx="57878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KHỞI ĐỘNG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17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ster: Phòng chống đuối nước cho trẻ em va học sinh từ 6 đến 15 tuổ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61"/>
          <a:stretch/>
        </p:blipFill>
        <p:spPr bwMode="auto">
          <a:xfrm>
            <a:off x="2663687" y="499863"/>
            <a:ext cx="7120627" cy="583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Oval 2"/>
          <p:cNvSpPr/>
          <p:nvPr/>
        </p:nvSpPr>
        <p:spPr>
          <a:xfrm>
            <a:off x="123548" y="96985"/>
            <a:ext cx="1082951" cy="443345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60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48051" y="314963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  <p:sp>
        <p:nvSpPr>
          <p:cNvPr id="3" name="Oval 2"/>
          <p:cNvSpPr/>
          <p:nvPr/>
        </p:nvSpPr>
        <p:spPr>
          <a:xfrm>
            <a:off x="483766" y="41565"/>
            <a:ext cx="1082951" cy="4433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16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5037"/>
          <a:stretch/>
        </p:blipFill>
        <p:spPr>
          <a:xfrm>
            <a:off x="419099" y="889000"/>
            <a:ext cx="3480741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5902"/>
          <a:stretch/>
        </p:blipFill>
        <p:spPr>
          <a:xfrm>
            <a:off x="4184649" y="889000"/>
            <a:ext cx="3480741" cy="2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0" r="7520"/>
          <a:stretch/>
        </p:blipFill>
        <p:spPr>
          <a:xfrm>
            <a:off x="7950199" y="889000"/>
            <a:ext cx="3480741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r="5820"/>
          <a:stretch/>
        </p:blipFill>
        <p:spPr>
          <a:xfrm>
            <a:off x="1206499" y="3797300"/>
            <a:ext cx="3480741" cy="254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" r="3848"/>
          <a:stretch/>
        </p:blipFill>
        <p:spPr>
          <a:xfrm>
            <a:off x="5384798" y="3683000"/>
            <a:ext cx="5130801" cy="26543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1281" y="-14184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51" y="0"/>
            <a:ext cx="123220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44161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412352" y="2679048"/>
            <a:ext cx="738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NGHE KỂ CHUYỆN</a:t>
            </a:r>
            <a:endParaRPr lang="en-US" sz="60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2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5154" y="574913"/>
            <a:ext cx="8336946" cy="547080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76540" y="696969"/>
            <a:ext cx="8489860" cy="546406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4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6013" y="1100632"/>
            <a:ext cx="7672388" cy="47567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2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6950" y="242894"/>
            <a:ext cx="8863149" cy="571480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81" y="124363"/>
            <a:ext cx="1082951" cy="43117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8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42</Words>
  <Application>Microsoft Office PowerPoint</Application>
  <PresentationFormat>Widescreen</PresentationFormat>
  <Paragraphs>11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Arial</vt:lpstr>
      <vt:lpstr>Times New Roman</vt:lpstr>
      <vt:lpstr>UTM Avo</vt:lpstr>
      <vt:lpstr>Calibri Light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Hòa Vũ Thúy</cp:lastModifiedBy>
  <cp:revision>55</cp:revision>
  <dcterms:created xsi:type="dcterms:W3CDTF">2021-11-01T08:16:43Z</dcterms:created>
  <dcterms:modified xsi:type="dcterms:W3CDTF">2025-10-26T04:44:48Z</dcterms:modified>
</cp:coreProperties>
</file>