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30"/>
  </p:notesMasterIdLst>
  <p:sldIdLst>
    <p:sldId id="320" r:id="rId3"/>
    <p:sldId id="275" r:id="rId4"/>
    <p:sldId id="318" r:id="rId5"/>
    <p:sldId id="317" r:id="rId6"/>
    <p:sldId id="283" r:id="rId7"/>
    <p:sldId id="284" r:id="rId8"/>
    <p:sldId id="287" r:id="rId9"/>
    <p:sldId id="289" r:id="rId10"/>
    <p:sldId id="292" r:id="rId11"/>
    <p:sldId id="319" r:id="rId12"/>
    <p:sldId id="297" r:id="rId13"/>
    <p:sldId id="296" r:id="rId14"/>
    <p:sldId id="315" r:id="rId15"/>
    <p:sldId id="298" r:id="rId16"/>
    <p:sldId id="300" r:id="rId17"/>
    <p:sldId id="301" r:id="rId18"/>
    <p:sldId id="299" r:id="rId19"/>
    <p:sldId id="302" r:id="rId20"/>
    <p:sldId id="316" r:id="rId21"/>
    <p:sldId id="305" r:id="rId22"/>
    <p:sldId id="306" r:id="rId23"/>
    <p:sldId id="307" r:id="rId24"/>
    <p:sldId id="310" r:id="rId25"/>
    <p:sldId id="311" r:id="rId26"/>
    <p:sldId id="312" r:id="rId27"/>
    <p:sldId id="314" r:id="rId28"/>
    <p:sldId id="321" r:id="rId29"/>
  </p:sldIdLst>
  <p:sldSz cx="12192000" cy="6858000"/>
  <p:notesSz cx="6858000" cy="9144000"/>
  <p:embeddedFontLs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等线" panose="020B0604020202020204" charset="-122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EF5F3"/>
    <a:srgbClr val="E70000"/>
    <a:srgbClr val="DAF7EE"/>
    <a:srgbClr val="3B1600"/>
    <a:srgbClr val="FFFBF7"/>
    <a:srgbClr val="6F9005"/>
    <a:srgbClr val="FF7200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1404" autoAdjust="0"/>
  </p:normalViewPr>
  <p:slideViewPr>
    <p:cSldViewPr snapToGrid="0">
      <p:cViewPr varScale="1">
        <p:scale>
          <a:sx n="67" d="100"/>
          <a:sy n="67" d="100"/>
        </p:scale>
        <p:origin x="6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1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36101-95A8-4D20-A711-981B0578F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9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ấn phím bất kì để xuất hiện các thẻ chữ</a:t>
            </a:r>
          </a:p>
          <a:p>
            <a:pPr marL="171450" indent="-171450">
              <a:buFontTx/>
              <a:buChar char="-"/>
            </a:pPr>
            <a:r>
              <a:rPr lang="vi-VN" dirty="0"/>
              <a:t>Học sinh đọc đúng mỗi thẻ chữ, thầy cô bấm vào nhân vật trong game để giúp leo lên một bậc thang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36101-95A8-4D20-A711-981B0578F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5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3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56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7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7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1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0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9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56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65618" y="1875530"/>
            <a:ext cx="529183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47: om – op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Oval 5"/>
          <p:cNvSpPr/>
          <p:nvPr/>
        </p:nvSpPr>
        <p:spPr>
          <a:xfrm>
            <a:off x="416322" y="99936"/>
            <a:ext cx="1158081" cy="3527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452FC2-BE6B-48AF-8BE8-8F377FD6C3D0}"/>
              </a:ext>
            </a:extLst>
          </p:cNvPr>
          <p:cNvSpPr/>
          <p:nvPr/>
        </p:nvSpPr>
        <p:spPr>
          <a:xfrm>
            <a:off x="6946899" y="3927411"/>
            <a:ext cx="4639291" cy="197699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1F71E-2CB4-43F8-9CBD-D17450AF4E75}"/>
              </a:ext>
            </a:extLst>
          </p:cNvPr>
          <p:cNvSpPr/>
          <p:nvPr/>
        </p:nvSpPr>
        <p:spPr>
          <a:xfrm>
            <a:off x="6946899" y="1502228"/>
            <a:ext cx="4639291" cy="20116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8162037F-F606-4CDE-A5E0-983D5D33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" y="1046182"/>
            <a:ext cx="5655697" cy="50442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A9315C-2B6C-4062-9D29-8A9A716F36E4}"/>
              </a:ext>
            </a:extLst>
          </p:cNvPr>
          <p:cNvSpPr/>
          <p:nvPr/>
        </p:nvSpPr>
        <p:spPr>
          <a:xfrm>
            <a:off x="7224372" y="1399819"/>
            <a:ext cx="1483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om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D978BE-01C0-4404-B111-A612E5230834}"/>
              </a:ext>
            </a:extLst>
          </p:cNvPr>
          <p:cNvGrpSpPr/>
          <p:nvPr/>
        </p:nvGrpSpPr>
        <p:grpSpPr>
          <a:xfrm>
            <a:off x="7223414" y="2315807"/>
            <a:ext cx="4362776" cy="1938992"/>
            <a:chOff x="1483592" y="4341309"/>
            <a:chExt cx="3255921" cy="1938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510FA-E6CE-4403-BFC5-7BDDEDC67199}"/>
                </a:ext>
              </a:extLst>
            </p:cNvPr>
            <p:cNvSpPr txBox="1"/>
            <p:nvPr/>
          </p:nvSpPr>
          <p:spPr>
            <a:xfrm>
              <a:off x="1483592" y="4341309"/>
              <a:ext cx="32559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DD7DDB-544F-4EC0-8A71-6B5C66C2E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9527" y="4513692"/>
              <a:ext cx="175254" cy="155538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2451109-C9ED-450B-BB63-2346040D4A96}"/>
              </a:ext>
            </a:extLst>
          </p:cNvPr>
          <p:cNvSpPr/>
          <p:nvPr/>
        </p:nvSpPr>
        <p:spPr>
          <a:xfrm>
            <a:off x="7212994" y="3927411"/>
            <a:ext cx="1267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C25A73-82D0-46D1-B064-6B67C60EA3FD}"/>
              </a:ext>
            </a:extLst>
          </p:cNvPr>
          <p:cNvSpPr txBox="1"/>
          <p:nvPr/>
        </p:nvSpPr>
        <p:spPr>
          <a:xfrm>
            <a:off x="7246888" y="4759601"/>
            <a:ext cx="335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ọp</a:t>
            </a: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2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7734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MỞ RỘNG VỐN TỪ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3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513" r="7016" b="91489"/>
          <a:stretch/>
        </p:blipFill>
        <p:spPr>
          <a:xfrm>
            <a:off x="827995" y="391885"/>
            <a:ext cx="10986634" cy="4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9307" r="68933"/>
          <a:stretch/>
        </p:blipFill>
        <p:spPr>
          <a:xfrm>
            <a:off x="1147311" y="1074056"/>
            <a:ext cx="2394175" cy="2524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6313" r="70880"/>
          <a:stretch/>
        </p:blipFill>
        <p:spPr>
          <a:xfrm>
            <a:off x="1147311" y="4119630"/>
            <a:ext cx="2479113" cy="2719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5334" t="85432" r="34000" b="374"/>
          <a:stretch/>
        </p:blipFill>
        <p:spPr>
          <a:xfrm>
            <a:off x="4847771" y="3091543"/>
            <a:ext cx="2363218" cy="506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3741" t="10332" r="27393" b="11222"/>
          <a:stretch/>
        </p:blipFill>
        <p:spPr>
          <a:xfrm>
            <a:off x="4876229" y="1074056"/>
            <a:ext cx="2298477" cy="2149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3264" t="27581" r="-4331" b="-1119"/>
          <a:stretch/>
        </p:blipFill>
        <p:spPr>
          <a:xfrm>
            <a:off x="8509449" y="972457"/>
            <a:ext cx="2394175" cy="2625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1540" t="4251" r="36502" b="2786"/>
          <a:stretch/>
        </p:blipFill>
        <p:spPr>
          <a:xfrm>
            <a:off x="4651145" y="3723176"/>
            <a:ext cx="2720746" cy="3020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7964" t="18186" r="-2600" b="-6253"/>
          <a:stretch/>
        </p:blipFill>
        <p:spPr>
          <a:xfrm>
            <a:off x="8246689" y="4151088"/>
            <a:ext cx="2948721" cy="28613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4350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49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543" r="68933"/>
          <a:stretch/>
        </p:blipFill>
        <p:spPr>
          <a:xfrm>
            <a:off x="996611" y="836576"/>
            <a:ext cx="2394175" cy="226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313" r="70880"/>
          <a:stretch/>
        </p:blipFill>
        <p:spPr>
          <a:xfrm>
            <a:off x="911673" y="3723176"/>
            <a:ext cx="2479113" cy="271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34" t="85432" r="34000" b="374"/>
          <a:stretch/>
        </p:blipFill>
        <p:spPr>
          <a:xfrm>
            <a:off x="4841820" y="1969542"/>
            <a:ext cx="2363218" cy="50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741" t="10332" r="27393" b="11222"/>
          <a:stretch/>
        </p:blipFill>
        <p:spPr>
          <a:xfrm>
            <a:off x="4961277" y="115823"/>
            <a:ext cx="2049124" cy="1916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3264" t="27581" r="-4331" b="-1119"/>
          <a:stretch/>
        </p:blipFill>
        <p:spPr>
          <a:xfrm>
            <a:off x="9065980" y="778808"/>
            <a:ext cx="2394175" cy="2625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541" t="4251" r="37718" b="16739"/>
          <a:stretch/>
        </p:blipFill>
        <p:spPr>
          <a:xfrm>
            <a:off x="4834443" y="4045662"/>
            <a:ext cx="1862420" cy="182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964" t="18186" r="-156" b="18262"/>
          <a:stretch/>
        </p:blipFill>
        <p:spPr>
          <a:xfrm>
            <a:off x="8246689" y="3973092"/>
            <a:ext cx="2334225" cy="175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269" t="80772" r="37390" b="-684"/>
          <a:stretch/>
        </p:blipFill>
        <p:spPr>
          <a:xfrm>
            <a:off x="4612333" y="5836209"/>
            <a:ext cx="2412808" cy="646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8564" t="81527" r="6216" b="99"/>
          <a:stretch/>
        </p:blipFill>
        <p:spPr>
          <a:xfrm>
            <a:off x="8509449" y="5807497"/>
            <a:ext cx="2029426" cy="564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011" y="2979679"/>
            <a:ext cx="4494212" cy="1093437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3390786" y="1969542"/>
            <a:ext cx="3297120" cy="125429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61277" y="2503157"/>
            <a:ext cx="908530" cy="53926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26544" y="4045662"/>
            <a:ext cx="1027742" cy="12240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95511" y="4045662"/>
            <a:ext cx="265766" cy="156563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65251" y="3848394"/>
            <a:ext cx="2044503" cy="195910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5542" y="3755520"/>
            <a:ext cx="3678975" cy="21169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46365" y="2299866"/>
            <a:ext cx="3842778" cy="109278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80" y="1147422"/>
            <a:ext cx="10821240" cy="49231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75" y="483947"/>
            <a:ext cx="10989049" cy="3360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410" y="3844751"/>
            <a:ext cx="6623179" cy="30132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420025" y="3624967"/>
              <a:ext cx="1831817" cy="645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24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24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4833686" y="1140260"/>
            <a:ext cx="3186578" cy="2199468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151411" y="1953514"/>
            <a:ext cx="269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còm nhom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54427" y="1515720"/>
            <a:ext cx="2904936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815833" y="2158478"/>
            <a:ext cx="22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lắm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122624" y="3613139"/>
            <a:ext cx="2904936" cy="2066897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314397" y="4297170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chả nghe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5206" y="3639707"/>
            <a:ext cx="2904936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999619" y="4282465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xếp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8439"/>
            <a:ext cx="11725805" cy="3586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930" y="4224273"/>
            <a:ext cx="5790623" cy="263447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9704" y="1214035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/>
          <p:cNvSpPr/>
          <p:nvPr/>
        </p:nvSpPr>
        <p:spPr>
          <a:xfrm>
            <a:off x="5167673" y="110699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166483" y="1702627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400986" y="1702627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537705" y="2368947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616126" y="290005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62" y="-168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4009" y="2586716"/>
            <a:ext cx="5578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930" y="160203"/>
            <a:ext cx="1158081" cy="352713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844" y="3669576"/>
            <a:ext cx="7046111" cy="2898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9DBE3-69D0-425F-BD10-66CEB31C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6" y="905895"/>
            <a:ext cx="9235954" cy="27636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34322" r="14268" b="34956"/>
          <a:stretch/>
        </p:blipFill>
        <p:spPr>
          <a:xfrm>
            <a:off x="888999" y="2527300"/>
            <a:ext cx="10331584" cy="1625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38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131" y="2591147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1173" y="2591148"/>
            <a:ext cx="74810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đĪ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178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23043" y="2591146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7103" y="2591147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774" y="-168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69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5773" y="2591147"/>
            <a:ext cx="54490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tổ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09" y="4048125"/>
            <a:ext cx="170679" cy="1682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1486" y="-168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698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488675" y="0"/>
            <a:ext cx="1082951" cy="557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050" y="-152400"/>
            <a:ext cx="6330950" cy="6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background\firework\uitbreidingen-touwladder-5-treden-2521104-1-480x4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19400"/>
            <a:ext cx="32305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bob" descr="D:\background\firework\minion_png_by_cadirectioner-d6jfq8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3" y="5699081"/>
            <a:ext cx="646113" cy="72191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background\firework\apple-29212_960_72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-1"/>
          <a:stretch/>
        </p:blipFill>
        <p:spPr bwMode="auto">
          <a:xfrm>
            <a:off x="7125564" y="2685238"/>
            <a:ext cx="568908" cy="4484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79A96-AE5B-4C28-9F7B-406C0D0431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BEE309-0FD5-4FD6-9CE5-20E8641744D1}"/>
              </a:ext>
            </a:extLst>
          </p:cNvPr>
          <p:cNvSpPr/>
          <p:nvPr/>
        </p:nvSpPr>
        <p:spPr>
          <a:xfrm>
            <a:off x="654180" y="1784932"/>
            <a:ext cx="3497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  <a:p>
            <a:pPr algn="ctr"/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“HÁI TÁO”</a:t>
            </a:r>
            <a:endParaRPr lang="en-US" sz="44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8638" y="111746"/>
            <a:ext cx="1082951" cy="352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050" y="-152400"/>
            <a:ext cx="6330950" cy="6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background\firework\uitbreidingen-touwladder-5-treden-2521104-1-480x4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19400"/>
            <a:ext cx="32305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bob" descr="D:\background\firework\minion_png_by_cadirectioner-d6jfq8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7" y="5820875"/>
            <a:ext cx="646113" cy="72191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background\firework\apple-29212_960_72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-1"/>
          <a:stretch/>
        </p:blipFill>
        <p:spPr bwMode="auto">
          <a:xfrm>
            <a:off x="7125564" y="2685238"/>
            <a:ext cx="568908" cy="4484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06488" y="5586591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chiêm chiếp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06488" y="4655793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tấm thiếp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6488" y="3681591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kim tiêm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488" y="2701642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múa kiếm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06488" y="1738240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khiếp sợ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6488" y="774838"/>
            <a:ext cx="3230562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yếm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98180B-E78A-48DD-8A2C-A444E50888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8638" y="111746"/>
            <a:ext cx="1082951" cy="352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70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0.00347 L 0.47708 -0.129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12963 L 0.47708 -0.207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20741 L 0.47708 -0.285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28519 L 0.47708 -0.362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36296 L 0.47708 -0.45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782 L -0.02917 0.00903 C -0.03472 0.01667 -0.04375 0.0213 -0.05312 0.02315 C -0.06424 0.0257 -0.07396 0.0257 -0.08038 0.02107 L -0.1125 0.00811 " pathEditMode="relative" rAng="4800000" ptsTypes="AAAAA">
                                      <p:cBhvr>
                                        <p:cTn id="8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F47AE-70F1-40A7-B44E-3DE27DF5ED97}"/>
              </a:ext>
            </a:extLst>
          </p:cNvPr>
          <p:cNvSpPr txBox="1"/>
          <p:nvPr/>
        </p:nvSpPr>
        <p:spPr>
          <a:xfrm>
            <a:off x="3712523" y="3120304"/>
            <a:ext cx="693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Bài 47: </a:t>
            </a:r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 - op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8638" y="111746"/>
            <a:ext cx="1082951" cy="495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1374" y="2506030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 QUEN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638" y="111746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8CA230-34D4-4D0B-8862-FDE31F303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92048" y="308439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1051876" y="1646782"/>
            <a:ext cx="3435804" cy="2875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51876" y="4522009"/>
            <a:ext cx="4016876" cy="923330"/>
            <a:chOff x="1483592" y="4341309"/>
            <a:chExt cx="3255921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1483592" y="4341309"/>
              <a:ext cx="3255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5400" b="1" dirty="0">
                  <a:cs typeface="Times New Roman" panose="02020603050405020304" pitchFamily="18" charset="0"/>
                </a:rPr>
                <a:t>đo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5400" b="1" dirty="0">
                  <a:cs typeface="Times New Roman" panose="02020603050405020304" pitchFamily="18" charset="0"/>
                </a:rPr>
                <a:t>đom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4914" y="4495688"/>
              <a:ext cx="175254" cy="1555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88BA0-D558-4817-9804-9CD117762EF6}"/>
              </a:ext>
            </a:extLst>
          </p:cNvPr>
          <p:cNvGrpSpPr/>
          <p:nvPr/>
        </p:nvGrpSpPr>
        <p:grpSpPr>
          <a:xfrm>
            <a:off x="6421708" y="1864080"/>
            <a:ext cx="4016876" cy="1754326"/>
            <a:chOff x="1483592" y="4341309"/>
            <a:chExt cx="3255921" cy="17543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A2629-0A43-449A-8BA9-E4BBDD6835C7}"/>
                </a:ext>
              </a:extLst>
            </p:cNvPr>
            <p:cNvSpPr txBox="1"/>
            <p:nvPr/>
          </p:nvSpPr>
          <p:spPr>
            <a:xfrm>
              <a:off x="1483592" y="4341309"/>
              <a:ext cx="32559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8EED7-96CA-4DA2-82EE-B666C3A2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420" y="4475809"/>
              <a:ext cx="175254" cy="1555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592B5E0-87FE-4B82-8C96-0B628D0B6AEE}"/>
              </a:ext>
            </a:extLst>
          </p:cNvPr>
          <p:cNvSpPr txBox="1"/>
          <p:nvPr/>
        </p:nvSpPr>
        <p:spPr>
          <a:xfrm>
            <a:off x="1051876" y="4518301"/>
            <a:ext cx="4016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249B09-87BF-47E3-84CC-C66B1962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35590" y="3026339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07" y="1056687"/>
            <a:ext cx="4232549" cy="3417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22905" y="4677071"/>
            <a:ext cx="3255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cs typeface="Times New Roman" panose="02020603050405020304" pitchFamily="18" charset="0"/>
              </a:rPr>
              <a:t>ọp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770" y="5444925"/>
            <a:ext cx="142137" cy="1421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4C514D-6018-443D-9A10-132EE77732A2}"/>
              </a:ext>
            </a:extLst>
          </p:cNvPr>
          <p:cNvSpPr txBox="1"/>
          <p:nvPr/>
        </p:nvSpPr>
        <p:spPr>
          <a:xfrm>
            <a:off x="7591368" y="1793897"/>
            <a:ext cx="160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ọp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BD1C8-9434-445F-A8A4-32C6A3DB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232" y="2561751"/>
            <a:ext cx="142137" cy="142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15A823-6781-43CA-B3C6-D850038C0C8C}"/>
              </a:ext>
            </a:extLst>
          </p:cNvPr>
          <p:cNvSpPr txBox="1"/>
          <p:nvPr/>
        </p:nvSpPr>
        <p:spPr>
          <a:xfrm>
            <a:off x="2022903" y="4675347"/>
            <a:ext cx="3255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8638" y="-2558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2D8409-05F8-4DA5-B318-0A1CEF551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8151" y="4683922"/>
            <a:ext cx="14414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37435" y="3867742"/>
            <a:ext cx="4301993" cy="1938992"/>
            <a:chOff x="1672118" y="2731896"/>
            <a:chExt cx="3255921" cy="1938992"/>
          </a:xfrm>
        </p:grpSpPr>
        <p:sp>
          <p:nvSpPr>
            <p:cNvPr id="22" name="TextBox 21"/>
            <p:cNvSpPr txBox="1"/>
            <p:nvPr/>
          </p:nvSpPr>
          <p:spPr>
            <a:xfrm>
              <a:off x="1672118" y="2731896"/>
              <a:ext cx="32559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1931" y="2899673"/>
              <a:ext cx="175254" cy="15553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b="6119"/>
          <a:stretch/>
        </p:blipFill>
        <p:spPr>
          <a:xfrm>
            <a:off x="1443762" y="873516"/>
            <a:ext cx="3435804" cy="28752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79" y="674244"/>
            <a:ext cx="3903094" cy="31512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97167" y="3821575"/>
            <a:ext cx="325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ọp</a:t>
            </a: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5165" y="4683921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20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158</Words>
  <Application>Microsoft Office PowerPoint</Application>
  <PresentationFormat>Widescreen</PresentationFormat>
  <Paragraphs>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UTM Avo</vt:lpstr>
      <vt:lpstr>HP001 4 hàng</vt:lpstr>
      <vt:lpstr>Calibri</vt:lpstr>
      <vt:lpstr>印品黑体</vt:lpstr>
      <vt:lpstr>Tahoma</vt:lpstr>
      <vt:lpstr>UTM Avo</vt:lpstr>
      <vt:lpstr>等线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96</cp:revision>
  <dcterms:created xsi:type="dcterms:W3CDTF">2021-11-01T08:16:43Z</dcterms:created>
  <dcterms:modified xsi:type="dcterms:W3CDTF">2025-10-25T18:06:29Z</dcterms:modified>
</cp:coreProperties>
</file>