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316" r:id="rId2"/>
    <p:sldId id="275" r:id="rId3"/>
    <p:sldId id="318" r:id="rId4"/>
    <p:sldId id="319" r:id="rId5"/>
    <p:sldId id="283" r:id="rId6"/>
    <p:sldId id="284" r:id="rId7"/>
    <p:sldId id="287" r:id="rId8"/>
    <p:sldId id="289" r:id="rId9"/>
    <p:sldId id="291" r:id="rId10"/>
    <p:sldId id="292" r:id="rId11"/>
    <p:sldId id="315" r:id="rId12"/>
    <p:sldId id="297" r:id="rId13"/>
    <p:sldId id="296" r:id="rId14"/>
    <p:sldId id="294" r:id="rId15"/>
    <p:sldId id="298" r:id="rId16"/>
    <p:sldId id="300" r:id="rId17"/>
    <p:sldId id="301" r:id="rId18"/>
    <p:sldId id="299" r:id="rId19"/>
    <p:sldId id="302" r:id="rId20"/>
    <p:sldId id="303" r:id="rId21"/>
    <p:sldId id="305" r:id="rId22"/>
    <p:sldId id="306" r:id="rId23"/>
    <p:sldId id="307" r:id="rId24"/>
    <p:sldId id="310" r:id="rId25"/>
    <p:sldId id="311" r:id="rId26"/>
    <p:sldId id="312" r:id="rId27"/>
    <p:sldId id="314" r:id="rId28"/>
    <p:sldId id="313" r:id="rId29"/>
    <p:sldId id="317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等线" panose="020B0604020202020204" charset="-122"/>
      <p:regular r:id="rId36"/>
      <p:bold r:id="rId37"/>
    </p:embeddedFont>
    <p:embeddedFont>
      <p:font typeface="HP001 4 hàng" panose="020B0603050302020204" pitchFamily="34" charset="0"/>
      <p:regular r:id="rId38"/>
      <p:bold r:id="rId39"/>
    </p:embeddedFont>
    <p:embeddedFont>
      <p:font typeface="UTM Avo" panose="02040603050506020204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200"/>
    <a:srgbClr val="FFFFFF"/>
    <a:srgbClr val="FF7707"/>
    <a:srgbClr val="3B1600"/>
    <a:srgbClr val="FFFBF7"/>
    <a:srgbClr val="6F9005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8378" autoAdjust="0"/>
  </p:normalViewPr>
  <p:slideViewPr>
    <p:cSldViewPr snapToGrid="0">
      <p:cViewPr varScale="1">
        <p:scale>
          <a:sx n="65" d="100"/>
          <a:sy n="65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385C-6468-4308-B712-578E089EB4D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6F6E-79A8-4497-9615-1FC3F044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1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428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3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6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  <p:sldLayoutId id="214748370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76189" y="1875530"/>
            <a:ext cx="7670691" cy="234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" name="Oval 1"/>
          <p:cNvSpPr/>
          <p:nvPr/>
        </p:nvSpPr>
        <p:spPr>
          <a:xfrm>
            <a:off x="442451" y="-64877"/>
            <a:ext cx="104713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3285358-3487-480E-8D28-4DDC9BA08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4607" y="3303087"/>
            <a:ext cx="249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3678" y="4305897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8938" y="4305898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2278" y="4306031"/>
            <a:ext cx="1646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25" y="1048492"/>
            <a:ext cx="2401289" cy="19572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55813" y="3260727"/>
            <a:ext cx="2202005" cy="1045171"/>
            <a:chOff x="2017118" y="4311801"/>
            <a:chExt cx="2202005" cy="1045171"/>
          </a:xfrm>
        </p:grpSpPr>
        <p:sp>
          <p:nvSpPr>
            <p:cNvPr id="14" name="TextBox 13"/>
            <p:cNvSpPr txBox="1"/>
            <p:nvPr/>
          </p:nvSpPr>
          <p:spPr>
            <a:xfrm>
              <a:off x="2017118" y="4341309"/>
              <a:ext cx="2202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4858" y="4311801"/>
              <a:ext cx="175254" cy="15553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4115"/>
          <a:stretch/>
        </p:blipFill>
        <p:spPr>
          <a:xfrm>
            <a:off x="5020946" y="967543"/>
            <a:ext cx="2090615" cy="209760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25327" y="3327626"/>
            <a:ext cx="3251567" cy="1033172"/>
            <a:chOff x="1298557" y="4566197"/>
            <a:chExt cx="3251567" cy="1033172"/>
          </a:xfrm>
        </p:grpSpPr>
        <p:sp>
          <p:nvSpPr>
            <p:cNvPr id="18" name="TextBox 17"/>
            <p:cNvSpPr txBox="1"/>
            <p:nvPr/>
          </p:nvSpPr>
          <p:spPr>
            <a:xfrm>
              <a:off x="1298557" y="4583706"/>
              <a:ext cx="3251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6890" y="4566197"/>
              <a:ext cx="179071" cy="15892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106" y="1070263"/>
            <a:ext cx="2054556" cy="20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0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191C35-A08F-48C1-857D-D691F4441F0B}"/>
              </a:ext>
            </a:extLst>
          </p:cNvPr>
          <p:cNvSpPr/>
          <p:nvPr/>
        </p:nvSpPr>
        <p:spPr>
          <a:xfrm>
            <a:off x="6957693" y="4456234"/>
            <a:ext cx="4799837" cy="1358900"/>
          </a:xfrm>
          <a:prstGeom prst="rect">
            <a:avLst/>
          </a:prstGeom>
          <a:solidFill>
            <a:schemeClr val="bg1"/>
          </a:solidFill>
          <a:ln w="28575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6B2B30-75BD-4119-B478-A76204E4CA76}"/>
              </a:ext>
            </a:extLst>
          </p:cNvPr>
          <p:cNvSpPr/>
          <p:nvPr/>
        </p:nvSpPr>
        <p:spPr>
          <a:xfrm>
            <a:off x="6946899" y="2863117"/>
            <a:ext cx="4799837" cy="1358900"/>
          </a:xfrm>
          <a:prstGeom prst="rect">
            <a:avLst/>
          </a:prstGeom>
          <a:ln w="28575">
            <a:solidFill>
              <a:srgbClr val="FF770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DC01FD-177F-4028-9DB6-B60F82558DCD}"/>
              </a:ext>
            </a:extLst>
          </p:cNvPr>
          <p:cNvSpPr/>
          <p:nvPr/>
        </p:nvSpPr>
        <p:spPr>
          <a:xfrm>
            <a:off x="6946900" y="1270000"/>
            <a:ext cx="4799838" cy="1358900"/>
          </a:xfrm>
          <a:prstGeom prst="rect">
            <a:avLst/>
          </a:prstGeom>
          <a:ln w="28575">
            <a:solidFill>
              <a:srgbClr val="FF770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1D65C30E-97E9-4CBE-A67A-148B1042F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4" y="1046182"/>
            <a:ext cx="5655697" cy="5044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44C101-CCF8-4C57-AF72-6C482CA23129}"/>
              </a:ext>
            </a:extLst>
          </p:cNvPr>
          <p:cNvSpPr txBox="1"/>
          <p:nvPr/>
        </p:nvSpPr>
        <p:spPr>
          <a:xfrm>
            <a:off x="9456401" y="1376491"/>
            <a:ext cx="249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43152-F32D-4874-BE7C-2577CFA13078}"/>
              </a:ext>
            </a:extLst>
          </p:cNvPr>
          <p:cNvSpPr/>
          <p:nvPr/>
        </p:nvSpPr>
        <p:spPr>
          <a:xfrm>
            <a:off x="7305261" y="4515971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3AC8A1-02A4-4A2E-B665-85DB997C8C9E}"/>
              </a:ext>
            </a:extLst>
          </p:cNvPr>
          <p:cNvSpPr/>
          <p:nvPr/>
        </p:nvSpPr>
        <p:spPr>
          <a:xfrm>
            <a:off x="6980559" y="2957895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77435-1D51-4E7D-8CE7-8EE47890A7CD}"/>
              </a:ext>
            </a:extLst>
          </p:cNvPr>
          <p:cNvSpPr/>
          <p:nvPr/>
        </p:nvSpPr>
        <p:spPr>
          <a:xfrm>
            <a:off x="7005405" y="1399819"/>
            <a:ext cx="1646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91D0FB-F912-4FEB-8548-67A5699CE596}"/>
              </a:ext>
            </a:extLst>
          </p:cNvPr>
          <p:cNvGrpSpPr/>
          <p:nvPr/>
        </p:nvGrpSpPr>
        <p:grpSpPr>
          <a:xfrm>
            <a:off x="9544733" y="2957559"/>
            <a:ext cx="2202005" cy="1017035"/>
            <a:chOff x="2017118" y="4339937"/>
            <a:chExt cx="2202005" cy="10170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F3A391-27DD-42DE-A75C-BFCD4BEF637F}"/>
                </a:ext>
              </a:extLst>
            </p:cNvPr>
            <p:cNvSpPr txBox="1"/>
            <p:nvPr/>
          </p:nvSpPr>
          <p:spPr>
            <a:xfrm>
              <a:off x="2017118" y="4341309"/>
              <a:ext cx="2202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9EFABD-0BBE-4700-9EEB-7DBE2A1BD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2652" y="4339937"/>
              <a:ext cx="175254" cy="15553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372FC-86D7-4F4A-AA78-A2B725FF41D7}"/>
              </a:ext>
            </a:extLst>
          </p:cNvPr>
          <p:cNvGrpSpPr/>
          <p:nvPr/>
        </p:nvGrpSpPr>
        <p:grpSpPr>
          <a:xfrm>
            <a:off x="9456401" y="4495726"/>
            <a:ext cx="3251567" cy="1061308"/>
            <a:chOff x="1298557" y="4538061"/>
            <a:chExt cx="3251567" cy="106130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30F90C-7426-4A2A-B808-A905865FB7F3}"/>
                </a:ext>
              </a:extLst>
            </p:cNvPr>
            <p:cNvSpPr txBox="1"/>
            <p:nvPr/>
          </p:nvSpPr>
          <p:spPr>
            <a:xfrm>
              <a:off x="1298557" y="4583706"/>
              <a:ext cx="3251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C74AE9-AD25-418F-B5AA-819EB2143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690" y="4538061"/>
              <a:ext cx="179071" cy="15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20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3240" y="2627734"/>
            <a:ext cx="752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MỞ RỘNG VỐN TỪ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3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603" r="69603" b="1"/>
          <a:stretch/>
        </p:blipFill>
        <p:spPr>
          <a:xfrm>
            <a:off x="1283426" y="1658983"/>
            <a:ext cx="2321923" cy="252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64" y="467548"/>
            <a:ext cx="7191375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7832"/>
          <a:stretch/>
        </p:blipFill>
        <p:spPr>
          <a:xfrm>
            <a:off x="1180964" y="4133441"/>
            <a:ext cx="2384982" cy="2633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77" t="16351" r="31241" b="3262"/>
          <a:stretch/>
        </p:blipFill>
        <p:spPr>
          <a:xfrm>
            <a:off x="4443004" y="1267008"/>
            <a:ext cx="2756263" cy="2799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03" t="12932" r="1300" b="2855"/>
          <a:stretch/>
        </p:blipFill>
        <p:spPr>
          <a:xfrm>
            <a:off x="8036922" y="1200381"/>
            <a:ext cx="2321923" cy="293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590" t="992" r="32242" b="-992"/>
          <a:stretch/>
        </p:blipFill>
        <p:spPr>
          <a:xfrm>
            <a:off x="4589241" y="4180475"/>
            <a:ext cx="2384982" cy="263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9283" t="-2042" r="-1451" b="2042"/>
          <a:stretch/>
        </p:blipFill>
        <p:spPr>
          <a:xfrm>
            <a:off x="8036922" y="4136488"/>
            <a:ext cx="2384982" cy="26336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4520" y="15998"/>
            <a:ext cx="1158081" cy="407306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49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7603" r="69603" b="1"/>
          <a:stretch/>
        </p:blipFill>
        <p:spPr>
          <a:xfrm>
            <a:off x="1358760" y="919100"/>
            <a:ext cx="2321923" cy="2521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7832"/>
          <a:stretch/>
        </p:blipFill>
        <p:spPr>
          <a:xfrm>
            <a:off x="828898" y="3824435"/>
            <a:ext cx="2384982" cy="263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677" t="16351" r="31241" b="3262"/>
          <a:stretch/>
        </p:blipFill>
        <p:spPr>
          <a:xfrm>
            <a:off x="4999604" y="749"/>
            <a:ext cx="2595816" cy="263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8303" t="12932" r="1300" b="2855"/>
          <a:stretch/>
        </p:blipFill>
        <p:spPr>
          <a:xfrm>
            <a:off x="9438020" y="162709"/>
            <a:ext cx="2287995" cy="28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5590" t="992" r="32242" b="-992"/>
          <a:stretch/>
        </p:blipFill>
        <p:spPr>
          <a:xfrm>
            <a:off x="5133459" y="3960768"/>
            <a:ext cx="2384982" cy="2633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9283" t="-2042" r="-1451" b="2042"/>
          <a:stretch/>
        </p:blipFill>
        <p:spPr>
          <a:xfrm>
            <a:off x="9118503" y="3771996"/>
            <a:ext cx="2384982" cy="2633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6517" y="3356319"/>
            <a:ext cx="4606152" cy="8313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062690" y="3251211"/>
            <a:ext cx="1155349" cy="4506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62690" y="4187673"/>
            <a:ext cx="1783433" cy="16379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23284" y="2583201"/>
            <a:ext cx="1025000" cy="77311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34115" y="4131980"/>
            <a:ext cx="4276879" cy="16936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3"/>
          </p:cNvCxnSpPr>
          <p:nvPr/>
        </p:nvCxnSpPr>
        <p:spPr>
          <a:xfrm flipH="1">
            <a:off x="8702669" y="3012889"/>
            <a:ext cx="2197436" cy="759107"/>
          </a:xfrm>
          <a:prstGeom prst="line">
            <a:avLst/>
          </a:prstGeom>
          <a:ln w="38100">
            <a:solidFill>
              <a:srgbClr val="FF77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34115" y="4131981"/>
            <a:ext cx="1771662" cy="1855864"/>
          </a:xfrm>
          <a:prstGeom prst="line">
            <a:avLst/>
          </a:prstGeom>
          <a:ln w="38100">
            <a:solidFill>
              <a:srgbClr val="FF77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 GIÃN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6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40526" r="20710" b="4475"/>
          <a:stretch/>
        </p:blipFill>
        <p:spPr>
          <a:xfrm>
            <a:off x="3598607" y="2466228"/>
            <a:ext cx="5014452" cy="400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0" t="1040" r="1569" b="66450"/>
          <a:stretch/>
        </p:blipFill>
        <p:spPr>
          <a:xfrm>
            <a:off x="8613059" y="781665"/>
            <a:ext cx="2492477" cy="2492476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 rotWithShape="1">
          <a:blip r:embed="rId3"/>
          <a:srcRect l="54334" t="-34183" r="13966" b="51789"/>
          <a:stretch/>
        </p:blipFill>
        <p:spPr>
          <a:xfrm>
            <a:off x="0" y="-1468280"/>
            <a:ext cx="3943350" cy="427047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982" y="457200"/>
            <a:ext cx="7792683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520" y="30746"/>
            <a:ext cx="1158081" cy="396958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id="{84BA8CD9-EF1B-EB4D-B66B-47E28EE76AB1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543658F8-13B4-C94E-A1A5-318B244A3E2B}"/>
                </a:ext>
              </a:extLst>
            </p:cNvPr>
            <p:cNvSpPr/>
            <p:nvPr/>
          </p:nvSpPr>
          <p:spPr>
            <a:xfrm>
              <a:off x="3339207" y="3319125"/>
              <a:ext cx="1831817" cy="12195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3200" b="1" dirty="0">
                  <a:solidFill>
                    <a:srgbClr val="3B1600"/>
                  </a:solidFill>
                  <a:latin typeface="+mj-lt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3200" b="1" dirty="0">
                <a:solidFill>
                  <a:srgbClr val="3B1600"/>
                </a:solidFill>
                <a:latin typeface="+mj-lt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4599510" y="594810"/>
            <a:ext cx="3506557" cy="1880774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287254" y="128221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nằm mơ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120465" y="635052"/>
            <a:ext cx="3506557" cy="1880774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685202" y="1322455"/>
            <a:ext cx="270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bị quạ cắp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4570904" y="2472243"/>
            <a:ext cx="3506557" cy="1880774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875304" y="3131890"/>
            <a:ext cx="312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chiêm chiếp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11874" y="2497780"/>
            <a:ext cx="3506557" cy="1880774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999618" y="318518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khe khẽ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1087892">
            <a:off x="4675943" y="4387943"/>
            <a:ext cx="3506557" cy="1880774"/>
            <a:chOff x="5523722" y="703567"/>
            <a:chExt cx="2377883" cy="1840208"/>
          </a:xfrm>
        </p:grpSpPr>
        <p:grpSp>
          <p:nvGrpSpPr>
            <p:cNvPr id="49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0" name="Rectangle 49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5363687" y="5075346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êm quá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 rot="21087892">
            <a:off x="8397229" y="4445148"/>
            <a:ext cx="3506557" cy="1880774"/>
            <a:chOff x="5523722" y="703567"/>
            <a:chExt cx="2377883" cy="1840208"/>
          </a:xfrm>
        </p:grpSpPr>
        <p:grpSp>
          <p:nvGrpSpPr>
            <p:cNvPr id="6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6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62" name="Rectangle 6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 flipH="1">
            <a:off x="9027823" y="5132551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ngủ thiếp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4520" y="1250"/>
            <a:ext cx="1158081" cy="433051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  <p:bldP spid="5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78455" y="2644755"/>
            <a:ext cx="5888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80" y="60242"/>
            <a:ext cx="1281325" cy="914400"/>
          </a:xfrm>
          <a:prstGeom prst="ellipse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40526" r="20710" b="4475"/>
          <a:stretch/>
        </p:blipFill>
        <p:spPr>
          <a:xfrm>
            <a:off x="4093907" y="3827711"/>
            <a:ext cx="3773743" cy="3016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337" y="1317144"/>
            <a:ext cx="11576828" cy="2417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0" t="1040" r="1569" b="66450"/>
          <a:stretch/>
        </p:blipFill>
        <p:spPr>
          <a:xfrm>
            <a:off x="9810750" y="781665"/>
            <a:ext cx="2381250" cy="238124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0094" y="1932749"/>
            <a:ext cx="410211" cy="34250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loud 8"/>
          <p:cNvSpPr/>
          <p:nvPr/>
        </p:nvSpPr>
        <p:spPr>
          <a:xfrm>
            <a:off x="790956" y="257008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694112" y="251694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16102" y="3227065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203700" y="316291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31025" y="314127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520" y="60242"/>
            <a:ext cx="1158081" cy="359160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4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23" y="1337730"/>
            <a:ext cx="11324059" cy="38311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48744" y="4038601"/>
            <a:ext cx="624114" cy="624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36227" r="15954" b="36160"/>
          <a:stretch/>
        </p:blipFill>
        <p:spPr>
          <a:xfrm>
            <a:off x="-2872" y="2502806"/>
            <a:ext cx="12194872" cy="18523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1418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273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520" y="60242"/>
            <a:ext cx="1158081" cy="352713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02872" y="2600581"/>
            <a:ext cx="4365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d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520" y="60242"/>
            <a:ext cx="1158081" cy="352713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178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84843" y="2591148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ΐ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ếm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760" y="2591148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ΐ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ếm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4520" y="60242"/>
            <a:ext cx="1158081" cy="352713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690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1418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p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273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p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520" y="60242"/>
            <a:ext cx="1158081" cy="352713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698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84843" y="2591148"/>
            <a:ext cx="76025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tấm 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h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Ğ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p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F04FB-D5C8-4470-B31B-23438AC24A7A}"/>
              </a:ext>
            </a:extLst>
          </p:cNvPr>
          <p:cNvSpPr txBox="1"/>
          <p:nvPr/>
        </p:nvSpPr>
        <p:spPr>
          <a:xfrm>
            <a:off x="6459943" y="2578448"/>
            <a:ext cx="12743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t 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520" y="60242"/>
            <a:ext cx="1158081" cy="352713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825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  <p:sp>
        <p:nvSpPr>
          <p:cNvPr id="3" name="Oval 2"/>
          <p:cNvSpPr/>
          <p:nvPr/>
        </p:nvSpPr>
        <p:spPr>
          <a:xfrm>
            <a:off x="428985" y="0"/>
            <a:ext cx="1158081" cy="560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80" y="60242"/>
            <a:ext cx="1281325" cy="914400"/>
          </a:xfrm>
          <a:prstGeom prst="ellipse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>
            <a:hlinkClick r:id="rId2" action="ppaction://hlinksldjump"/>
          </p:cNvPr>
          <p:cNvSpPr/>
          <p:nvPr/>
        </p:nvSpPr>
        <p:spPr>
          <a:xfrm>
            <a:off x="1445337" y="641920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tre rì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rầm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Snip Diagonal Corner Rectangle 3">
            <a:hlinkClick r:id="rId2" action="ppaction://hlinksldjump"/>
          </p:cNvPr>
          <p:cNvSpPr/>
          <p:nvPr/>
        </p:nvSpPr>
        <p:spPr>
          <a:xfrm>
            <a:off x="1458017" y="2532284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dế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rỉ rả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58017" y="4422648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rgbClr val="002060"/>
                </a:solidFill>
                <a:latin typeface="UTM Avo" panose="02040603050506020204" pitchFamily="18" charset="0"/>
              </a:rPr>
              <a:t>íp bịp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80" y="60242"/>
            <a:ext cx="1281325" cy="914400"/>
          </a:xfrm>
          <a:prstGeom prst="ellipse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3680" y="212642"/>
            <a:ext cx="1281325" cy="914400"/>
          </a:xfrm>
          <a:prstGeom prst="ellipse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>
            <a:hlinkClick r:id="rId2" action="ppaction://hlinksldjump"/>
          </p:cNvPr>
          <p:cNvSpPr/>
          <p:nvPr/>
        </p:nvSpPr>
        <p:spPr>
          <a:xfrm>
            <a:off x="1862210" y="1865534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bìm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bịp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862209" y="3985037"/>
            <a:ext cx="8467579" cy="1714501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đám cỏ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656" y="1899138"/>
            <a:ext cx="9443534" cy="3998357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27" y="392826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622" y="3002785"/>
            <a:ext cx="8100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Bài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46: 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iêm - yêm - iêp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1174" y="2552422"/>
            <a:ext cx="536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LÀM QUEN</a:t>
            </a:r>
            <a:endParaRPr lang="en-US" sz="72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4520" y="60242"/>
            <a:ext cx="1158081" cy="511222"/>
          </a:xfrm>
          <a:prstGeom prst="ellipse">
            <a:avLst/>
          </a:prstGeom>
          <a:solidFill>
            <a:srgbClr val="FF811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E40E8-D14E-472A-9235-3FD9A790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776" y="4341309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cs typeface="Times New Roman" panose="02020603050405020304" pitchFamily="18" charset="0"/>
              </a:rPr>
              <a:t>d</a:t>
            </a:r>
            <a:r>
              <a:rPr lang="vi-VN" sz="5400" b="1" dirty="0"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92048" y="308439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iê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22" y="1634514"/>
            <a:ext cx="2884714" cy="2351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69657" y="1886841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B366F-58B9-4906-B921-02C8D258342D}"/>
              </a:ext>
            </a:extLst>
          </p:cNvPr>
          <p:cNvSpPr txBox="1"/>
          <p:nvPr/>
        </p:nvSpPr>
        <p:spPr>
          <a:xfrm>
            <a:off x="1668774" y="4338164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149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A2C26D5-7595-49F6-9A15-30CCAC15B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07454" y="298413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y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y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115"/>
          <a:stretch/>
        </p:blipFill>
        <p:spPr>
          <a:xfrm>
            <a:off x="1417383" y="1496311"/>
            <a:ext cx="2648518" cy="265737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63896" y="4511995"/>
            <a:ext cx="2202005" cy="952838"/>
            <a:chOff x="2017118" y="4311801"/>
            <a:chExt cx="2202005" cy="952838"/>
          </a:xfrm>
        </p:grpSpPr>
        <p:sp>
          <p:nvSpPr>
            <p:cNvPr id="4" name="TextBox 3"/>
            <p:cNvSpPr txBox="1"/>
            <p:nvPr/>
          </p:nvSpPr>
          <p:spPr>
            <a:xfrm>
              <a:off x="2017118" y="4341309"/>
              <a:ext cx="2202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386" y="4311801"/>
              <a:ext cx="175254" cy="15553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488082" y="1590680"/>
            <a:ext cx="2202005" cy="952838"/>
            <a:chOff x="2017118" y="4311801"/>
            <a:chExt cx="2202005" cy="952838"/>
          </a:xfrm>
        </p:grpSpPr>
        <p:sp>
          <p:nvSpPr>
            <p:cNvPr id="20" name="TextBox 19"/>
            <p:cNvSpPr txBox="1"/>
            <p:nvPr/>
          </p:nvSpPr>
          <p:spPr>
            <a:xfrm>
              <a:off x="2017118" y="4341309"/>
              <a:ext cx="2202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386" y="4311801"/>
              <a:ext cx="175254" cy="1555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786BE3-ACD9-4B00-AC6D-6E2FCC5C723A}"/>
              </a:ext>
            </a:extLst>
          </p:cNvPr>
          <p:cNvSpPr txBox="1"/>
          <p:nvPr/>
        </p:nvSpPr>
        <p:spPr>
          <a:xfrm>
            <a:off x="1863894" y="454804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yê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945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808885-F8E6-4BAF-B8AB-1439876E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35590" y="3026339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iê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74" y="1266825"/>
            <a:ext cx="3257550" cy="3190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8557" y="4551771"/>
            <a:ext cx="3709541" cy="955265"/>
            <a:chOff x="1298557" y="4551771"/>
            <a:chExt cx="3251567" cy="955265"/>
          </a:xfrm>
        </p:grpSpPr>
        <p:sp>
          <p:nvSpPr>
            <p:cNvPr id="17" name="TextBox 16"/>
            <p:cNvSpPr txBox="1"/>
            <p:nvPr/>
          </p:nvSpPr>
          <p:spPr>
            <a:xfrm>
              <a:off x="1298557" y="4583706"/>
              <a:ext cx="3251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</a:t>
              </a:r>
              <a:r>
                <a:rPr lang="vi-VN" sz="54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ấm </a:t>
              </a:r>
              <a:r>
                <a:rPr lang="vi-VN" sz="5400" b="1" noProof="0" dirty="0">
                  <a:cs typeface="Times New Roman" panose="02020603050405020304" pitchFamily="18" charset="0"/>
                </a:rPr>
                <a:t>th</a:t>
              </a:r>
              <a:r>
                <a:rPr lang="vi-VN" sz="5400" b="1" dirty="0"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6972" y="4551771"/>
              <a:ext cx="179071" cy="1589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542635" y="1608295"/>
            <a:ext cx="3251567" cy="952171"/>
            <a:chOff x="1298557" y="4554865"/>
            <a:chExt cx="3251567" cy="952171"/>
          </a:xfrm>
        </p:grpSpPr>
        <p:sp>
          <p:nvSpPr>
            <p:cNvPr id="20" name="TextBox 19"/>
            <p:cNvSpPr txBox="1"/>
            <p:nvPr/>
          </p:nvSpPr>
          <p:spPr>
            <a:xfrm>
              <a:off x="1298557" y="4583706"/>
              <a:ext cx="3251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3091" y="4554865"/>
              <a:ext cx="179071" cy="15892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A91C7D-C5BC-4238-9212-D4134178B500}"/>
              </a:ext>
            </a:extLst>
          </p:cNvPr>
          <p:cNvSpPr txBox="1"/>
          <p:nvPr/>
        </p:nvSpPr>
        <p:spPr>
          <a:xfrm>
            <a:off x="1308072" y="4583706"/>
            <a:ext cx="3709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t</a:t>
            </a: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ấm th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8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154</Words>
  <Application>Microsoft Office PowerPoint</Application>
  <PresentationFormat>Widescreen</PresentationFormat>
  <Paragraphs>70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等线</vt:lpstr>
      <vt:lpstr>HP001 4 hàng</vt:lpstr>
      <vt:lpstr>UTM Avo</vt:lpstr>
      <vt:lpstr>印品黑体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88</cp:revision>
  <dcterms:created xsi:type="dcterms:W3CDTF">2021-11-01T08:16:43Z</dcterms:created>
  <dcterms:modified xsi:type="dcterms:W3CDTF">2025-10-27T13:02:03Z</dcterms:modified>
</cp:coreProperties>
</file>