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34" d="100"/>
          <a:sy n="34" d="100"/>
        </p:scale>
        <p:origin x="21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0A85-10BE-4219-802A-EB47FCDBCAEC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A0D-2958-4738-B584-3BCD6735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6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0A85-10BE-4219-802A-EB47FCDBCAEC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A0D-2958-4738-B584-3BCD6735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6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0A85-10BE-4219-802A-EB47FCDBCAEC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A0D-2958-4738-B584-3BCD6735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31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30231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0A85-10BE-4219-802A-EB47FCDBCAEC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A0D-2958-4738-B584-3BCD6735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9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0A85-10BE-4219-802A-EB47FCDBCAEC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A0D-2958-4738-B584-3BCD6735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7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0A85-10BE-4219-802A-EB47FCDBCAEC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A0D-2958-4738-B584-3BCD6735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5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0A85-10BE-4219-802A-EB47FCDBCAEC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A0D-2958-4738-B584-3BCD6735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9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0A85-10BE-4219-802A-EB47FCDBCAEC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A0D-2958-4738-B584-3BCD6735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6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0A85-10BE-4219-802A-EB47FCDBCAEC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A0D-2958-4738-B584-3BCD6735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4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0A85-10BE-4219-802A-EB47FCDBCAEC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A0D-2958-4738-B584-3BCD6735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0A85-10BE-4219-802A-EB47FCDBCAEC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A0D-2958-4738-B584-3BCD6735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5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80A85-10BE-4219-802A-EB47FCDBCAEC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AFA0D-2958-4738-B584-3BCD6735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0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9810750" y="5072063"/>
            <a:ext cx="118872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3680" y="4495800"/>
            <a:ext cx="9144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609600" y="0"/>
            <a:ext cx="109728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40" y="5222573"/>
            <a:ext cx="1947260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18288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320" y="193675"/>
            <a:ext cx="155448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8180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1377935" y="2799940"/>
            <a:ext cx="9534526" cy="73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36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36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336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336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336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160" y="4343400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9464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3992883" y="304801"/>
            <a:ext cx="4042410" cy="44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1635070" y="197347"/>
            <a:ext cx="8830420" cy="77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/>
            <a:r>
              <a:rPr lang="en-US" sz="2160" b="1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160" b="1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  <a:endParaRPr lang="en-US" sz="216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3760774" y="1704250"/>
            <a:ext cx="5074920" cy="11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48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648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051560"/>
            <a:ext cx="109728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609600" y="1143000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609600" y="1508760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609600" y="1565910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609600" y="1236288"/>
            <a:ext cx="20574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609600" y="1541088"/>
            <a:ext cx="8229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609600" y="1588714"/>
            <a:ext cx="82296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36579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564672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43437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633252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50295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70869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77727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84585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39322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46180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52352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59210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66068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73612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80470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669383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614519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408398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45907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50479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559655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77911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833975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44078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48650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541367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596231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651095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705959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76082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815687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724247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32613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27127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609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1066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1524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20726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64617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59131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3810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4267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4724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52730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96621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91135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7010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7467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7924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84734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10210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10668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11125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609600" y="1518386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609600" y="1575536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1394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8897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24384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30784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36271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40843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456057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50901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56388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62788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6827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73380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7780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82905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88392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94792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100279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10538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109956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11399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922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20" y="4078987"/>
            <a:ext cx="3878248" cy="22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7398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" y="52138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9" name="TextBox 8"/>
          <p:cNvSpPr txBox="1"/>
          <p:nvPr/>
        </p:nvSpPr>
        <p:spPr>
          <a:xfrm>
            <a:off x="663692" y="882749"/>
            <a:ext cx="2601994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36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5224" y="1550564"/>
            <a:ext cx="288732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en-US" sz="336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3306" y="5404083"/>
            <a:ext cx="964909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Nam,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8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25" y="2424974"/>
            <a:ext cx="6377306" cy="278752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8398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45029" y="1915887"/>
            <a:ext cx="10276115" cy="2403566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1" y="15240"/>
            <a:ext cx="2573291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6962" y="990600"/>
            <a:ext cx="46623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36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5987" y="2234124"/>
            <a:ext cx="1015419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36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2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708"/>
            <a:ext cx="2560320" cy="7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609600" y="816432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3" name="Rectangle 2"/>
          <p:cNvSpPr/>
          <p:nvPr/>
        </p:nvSpPr>
        <p:spPr>
          <a:xfrm>
            <a:off x="853440" y="991448"/>
            <a:ext cx="104851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indent="-411480" algn="just">
              <a:lnSpc>
                <a:spcPct val="150000"/>
              </a:lnSpc>
              <a:buFontTx/>
              <a:buChar char="-"/>
            </a:pP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chườm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khăn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ấm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sốt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11480" indent="-411480" algn="just">
              <a:lnSpc>
                <a:spcPct val="150000"/>
              </a:lnSpc>
              <a:buFontTx/>
              <a:buChar char="-"/>
            </a:pP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thoại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lien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lạc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11480" indent="-411480" algn="just">
              <a:lnSpc>
                <a:spcPct val="150000"/>
              </a:lnSpc>
              <a:buFontTx/>
              <a:buChar char="-"/>
            </a:pP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ngơi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mệt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36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2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493" y="4657552"/>
            <a:ext cx="2200446" cy="220044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40924" y="189514"/>
            <a:ext cx="10248164" cy="4468040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2736929" y="1152667"/>
              <a:ext cx="4296316" cy="1196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thấy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mệt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mỏi</a:t>
              </a:r>
              <a:endParaRPr lang="en-US" sz="336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biểu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hiện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khác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thường</a:t>
              </a:r>
              <a:endParaRPr lang="en-US" sz="336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cần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thông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báo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luôn</a:t>
              </a:r>
              <a:endParaRPr lang="en-US" sz="336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thầy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cô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, cha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mẹ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.</a:t>
              </a:r>
              <a:endParaRPr lang="en-US" sz="336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44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70"/>
            <a:ext cx="10972800" cy="683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9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20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"/>
            <a:ext cx="10972800" cy="6857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23524" y="50152"/>
            <a:ext cx="10388267" cy="2664823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015996" y="593069"/>
              <a:ext cx="637177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4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84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84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84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84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TỰ CHĂM SÓC BẢN THÂN</a:t>
              </a:r>
              <a:endParaRPr lang="en-US" sz="384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1" y="2540088"/>
            <a:ext cx="4641632" cy="32794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1739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"/>
            <a:ext cx="109728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1" y="1814701"/>
            <a:ext cx="5486401" cy="38380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1279" y="1018901"/>
            <a:ext cx="724223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60" b="1"/>
              <a:t>BÀI 5: CHĂM SÓC BẢN THÂN KHI BỊ ỐM</a:t>
            </a:r>
          </a:p>
        </p:txBody>
      </p:sp>
    </p:spTree>
    <p:extLst>
      <p:ext uri="{BB962C8B-B14F-4D97-AF65-F5344CB8AC3E}">
        <p14:creationId xmlns:p14="http://schemas.microsoft.com/office/powerpoint/2010/main" val="42616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020" y="2014175"/>
            <a:ext cx="7410450" cy="308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24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" y="52138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9" name="TextBox 8"/>
          <p:cNvSpPr txBox="1"/>
          <p:nvPr/>
        </p:nvSpPr>
        <p:spPr>
          <a:xfrm>
            <a:off x="663692" y="882749"/>
            <a:ext cx="2601994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36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5224" y="1550564"/>
            <a:ext cx="288732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336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8" y="2352601"/>
            <a:ext cx="6156149" cy="323181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053736" y="5723750"/>
            <a:ext cx="1018902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sốt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8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9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" y="52138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9" name="TextBox 8"/>
          <p:cNvSpPr txBox="1"/>
          <p:nvPr/>
        </p:nvSpPr>
        <p:spPr>
          <a:xfrm>
            <a:off x="663692" y="882749"/>
            <a:ext cx="2601994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36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5224" y="1550564"/>
            <a:ext cx="288732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336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8" y="2352601"/>
            <a:ext cx="5869577" cy="308137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805543" y="5584236"/>
            <a:ext cx="1058091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xóm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khăn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ấm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chườm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8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0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" y="52138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9" name="TextBox 8"/>
          <p:cNvSpPr txBox="1"/>
          <p:nvPr/>
        </p:nvSpPr>
        <p:spPr>
          <a:xfrm>
            <a:off x="663692" y="882749"/>
            <a:ext cx="2601994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36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5224" y="1550564"/>
            <a:ext cx="288732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336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5543" y="5584237"/>
            <a:ext cx="1058091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hắt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hơi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tục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mệt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8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352600"/>
            <a:ext cx="7154266" cy="308701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389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" y="52138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9" name="TextBox 8"/>
          <p:cNvSpPr txBox="1"/>
          <p:nvPr/>
        </p:nvSpPr>
        <p:spPr>
          <a:xfrm>
            <a:off x="663692" y="882749"/>
            <a:ext cx="2601994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36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5224" y="1550564"/>
            <a:ext cx="288732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336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88" y="5626471"/>
            <a:ext cx="739793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giáp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endParaRPr lang="en-US" sz="288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352600"/>
            <a:ext cx="7154266" cy="308701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4836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" y="52138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9" name="TextBox 8"/>
          <p:cNvSpPr txBox="1"/>
          <p:nvPr/>
        </p:nvSpPr>
        <p:spPr>
          <a:xfrm>
            <a:off x="663692" y="882749"/>
            <a:ext cx="2601994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36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5224" y="1550564"/>
            <a:ext cx="288732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en-US" sz="336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88" y="5626470"/>
            <a:ext cx="739793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bụng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Nam,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8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25" y="2335182"/>
            <a:ext cx="6861658" cy="299923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457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323</Words>
  <Application>Microsoft Office PowerPoint</Application>
  <PresentationFormat>Widescreen</PresentationFormat>
  <Paragraphs>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Hòa Vũ Thúy</dc:creator>
  <cp:lastModifiedBy>Hòa Vũ Thúy</cp:lastModifiedBy>
  <cp:revision>1</cp:revision>
  <dcterms:created xsi:type="dcterms:W3CDTF">2021-11-10T12:46:33Z</dcterms:created>
  <dcterms:modified xsi:type="dcterms:W3CDTF">2021-11-10T12:47:45Z</dcterms:modified>
</cp:coreProperties>
</file>