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84" r:id="rId2"/>
    <p:sldId id="585" r:id="rId3"/>
    <p:sldId id="506" r:id="rId4"/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47" y="-90897"/>
            <a:ext cx="12613688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7"/>
          <p:cNvSpPr txBox="1"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Google Shape;18;p7"/>
          <p:cNvSpPr/>
          <p:nvPr/>
        </p:nvSpPr>
        <p:spPr>
          <a:xfrm>
            <a:off x="2629362" y="1930595"/>
            <a:ext cx="852022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13" tIns="45694" rIns="91413" bIns="45694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UTM Avo" panose="02040603050506020204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2501BA6-135B-48B1-BC88-6DA6A5712E94}"/>
              </a:ext>
            </a:extLst>
          </p:cNvPr>
          <p:cNvSpPr/>
          <p:nvPr userDrawn="1"/>
        </p:nvSpPr>
        <p:spPr>
          <a:xfrm>
            <a:off x="11060935" y="136524"/>
            <a:ext cx="1284651" cy="1284651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7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1_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8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-50800" y="0"/>
            <a:ext cx="12184879" cy="681671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8"/>
          <p:cNvSpPr txBox="1">
            <a:spLocks noGrp="1"/>
          </p:cNvSpPr>
          <p:nvPr>
            <p:ph type="dt" idx="10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24" name="Google Shape;24;p8"/>
          <p:cNvSpPr txBox="1">
            <a:spLocks noGrp="1"/>
          </p:cNvSpPr>
          <p:nvPr>
            <p:ph type="ft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25" name="Google Shape;25;p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1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preserve="1" userDrawn="1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1" y="2004"/>
            <a:ext cx="12165839" cy="6853994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3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preserve="1" userDrawn="1">
  <p:cSld name="2_Title and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1" y="2006"/>
            <a:ext cx="12165839" cy="6853993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preserve="1" userDrawn="1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65100" y="-101600"/>
            <a:ext cx="12484099" cy="695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A6E0E954-4F3D-41F1-B6EB-FCF5D97BFC4E}"/>
              </a:ext>
            </a:extLst>
          </p:cNvPr>
          <p:cNvSpPr/>
          <p:nvPr userDrawn="1"/>
        </p:nvSpPr>
        <p:spPr>
          <a:xfrm>
            <a:off x="10806935" y="170906"/>
            <a:ext cx="1284651" cy="1284651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3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D1F7F18-CCB7-414F-B16B-64885FE5FE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01448" y="-90897"/>
            <a:ext cx="12613690" cy="7095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805BF-682A-40E7-A8E6-EFFF65BEC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ACBDF3-D54A-4F8A-9ACC-26F0AF542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E62C5-69E7-4A83-8593-178101313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4EA7C-0BEB-441A-8A40-755387E1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C6656-9747-40E9-A931-748DC0D7F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36E4766-883B-4D27-9EF0-95A9BD22266C}"/>
              </a:ext>
            </a:extLst>
          </p:cNvPr>
          <p:cNvSpPr/>
          <p:nvPr userDrawn="1"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oogle Shape;49;p11">
            <a:extLst>
              <a:ext uri="{FF2B5EF4-FFF2-40B4-BE49-F238E27FC236}">
                <a16:creationId xmlns:a16="http://schemas.microsoft.com/office/drawing/2014/main" id="{C417685E-5D72-EED1-C25D-5CB2752ACE33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-146050" y="-101600"/>
            <a:ext cx="12658292" cy="695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61148398-A9FD-07D7-D4C3-DE9566CE7F76}"/>
              </a:ext>
            </a:extLst>
          </p:cNvPr>
          <p:cNvSpPr/>
          <p:nvPr userDrawn="1"/>
        </p:nvSpPr>
        <p:spPr>
          <a:xfrm>
            <a:off x="11008797" y="136525"/>
            <a:ext cx="1284651" cy="1284651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816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B350663-EC9A-4C44-B607-B63DB2B7FE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1218487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246000-100C-40C4-BEF3-5A3E38B69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DF0F9-3FE1-432B-9703-5AE876434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5A5E0-2AFF-4AB5-ACE6-7DA7CD466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69C67-F520-4179-9639-626A99809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F03E5-824A-4731-8801-F2B2084D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oogle Shape;20;p8">
            <a:extLst>
              <a:ext uri="{FF2B5EF4-FFF2-40B4-BE49-F238E27FC236}">
                <a16:creationId xmlns:a16="http://schemas.microsoft.com/office/drawing/2014/main" id="{CB17D790-C760-4951-9946-7DEBEADBFF64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-50800" y="0"/>
            <a:ext cx="12242800" cy="68167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264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6D94F5-CFF9-40EA-9987-8B1A63E884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04"/>
            <a:ext cx="12184879" cy="6853994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6104B-2458-498C-ABBA-C0DED10B7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935-5503-46B3-AA64-FDD06962785D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C4E4CF-1B85-4D09-81A8-6864E71AE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8E9558-AFB0-4D59-A785-A2FDA355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Google Shape;27;p9">
            <a:extLst>
              <a:ext uri="{FF2B5EF4-FFF2-40B4-BE49-F238E27FC236}">
                <a16:creationId xmlns:a16="http://schemas.microsoft.com/office/drawing/2014/main" id="{A2D6C24D-7671-5C1A-900F-CC6E34F7CE71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9521" y="2004"/>
            <a:ext cx="12165839" cy="6853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1814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47" y="-90897"/>
            <a:ext cx="12613688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54FBDB-570B-47DF-96E0-31EC931D5420}" type="datetimeFigureOut">
              <a:rPr lang="en-US" smtClean="0"/>
              <a:pPr/>
              <a:t>10/26/2025</a:t>
            </a:fld>
            <a:endParaRPr lang="en-US" dirty="0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 dirty="0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7FA4BBA6-1016-4661-98DC-FB176A95F2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Google Shape;18;p7"/>
          <p:cNvSpPr/>
          <p:nvPr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UTM Avo" panose="02040603050506020204" pitchFamily="18" charset="0"/>
              <a:ea typeface="Cambria Math" panose="02040503050406030204" pitchFamily="18" charset="0"/>
              <a:cs typeface="Arial"/>
              <a:sym typeface="Arial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AD1DDED-7DF5-4CD6-A1A3-FC0C2ECC92B2}"/>
              </a:ext>
            </a:extLst>
          </p:cNvPr>
          <p:cNvSpPr/>
          <p:nvPr userDrawn="1"/>
        </p:nvSpPr>
        <p:spPr>
          <a:xfrm>
            <a:off x="11060935" y="136524"/>
            <a:ext cx="1284651" cy="1284651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765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EE5A00-8F8E-42AF-90E2-066651466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880EE-B25B-4758-91EB-EBD635871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255D9-F2D3-47EC-8DB1-5B378E86D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C8935-5503-46B3-AA64-FDD06962785D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2A118-F643-4454-B34F-A87946B13F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72231-B6D0-41EB-A4EC-39B7F5689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1" r:id="rId6"/>
    <p:sldLayoutId id="2147483662" r:id="rId7"/>
    <p:sldLayoutId id="2147483667" r:id="rId8"/>
    <p:sldLayoutId id="2147483673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4;p1">
            <a:extLst>
              <a:ext uri="{FF2B5EF4-FFF2-40B4-BE49-F238E27FC236}">
                <a16:creationId xmlns:a16="http://schemas.microsoft.com/office/drawing/2014/main" id="{9589B376-5FB6-4357-910F-950479DAD40A}"/>
              </a:ext>
            </a:extLst>
          </p:cNvPr>
          <p:cNvSpPr txBox="1">
            <a:spLocks/>
          </p:cNvSpPr>
          <p:nvPr/>
        </p:nvSpPr>
        <p:spPr>
          <a:xfrm>
            <a:off x="-244466" y="2566963"/>
            <a:ext cx="12949380" cy="246715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990"/>
              <a:buFont typeface="Arial"/>
              <a:buNone/>
            </a:pPr>
            <a:r>
              <a:rPr lang="en-US" sz="5200" b="1">
                <a:solidFill>
                  <a:srgbClr val="002060"/>
                </a:solidFill>
                <a:latin typeface="UTM Avo" panose="02040603050506020204" pitchFamily="18" charset="0"/>
              </a:rPr>
              <a:t>Tuần 8</a:t>
            </a:r>
          </a:p>
          <a:p>
            <a:pPr algn="ctr">
              <a:lnSpc>
                <a:spcPct val="150000"/>
              </a:lnSpc>
              <a:buSzPts val="990"/>
            </a:pPr>
            <a:r>
              <a:rPr lang="en-US" b="1">
                <a:solidFill>
                  <a:srgbClr val="FF0000"/>
                </a:solidFill>
                <a:latin typeface="UTM Avo" panose="02040603050506020204" pitchFamily="18" charset="0"/>
              </a:rPr>
              <a:t>Bài 19: Phép cộng trong phạm vi 10 </a:t>
            </a:r>
            <a:br>
              <a:rPr lang="en-US" b="1">
                <a:solidFill>
                  <a:srgbClr val="FF0000"/>
                </a:solidFill>
                <a:latin typeface="UTM Avo" panose="02040603050506020204" pitchFamily="18" charset="0"/>
              </a:rPr>
            </a:br>
            <a:r>
              <a:rPr lang="en-US" b="1">
                <a:solidFill>
                  <a:srgbClr val="FF0000"/>
                </a:solidFill>
                <a:latin typeface="UTM Avo" panose="02040603050506020204" pitchFamily="18" charset="0"/>
              </a:rPr>
              <a:t>– Tiết 1</a:t>
            </a:r>
            <a:endParaRPr lang="en-US" b="1" dirty="0">
              <a:solidFill>
                <a:srgbClr val="FF0000"/>
              </a:solidFill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821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>
            <a:extLst>
              <a:ext uri="{FF2B5EF4-FFF2-40B4-BE49-F238E27FC236}">
                <a16:creationId xmlns:a16="http://schemas.microsoft.com/office/drawing/2014/main" id="{3863E71A-B8AE-44CD-899C-53558A4819AD}"/>
              </a:ext>
            </a:extLst>
          </p:cNvPr>
          <p:cNvSpPr txBox="1"/>
          <p:nvPr/>
        </p:nvSpPr>
        <p:spPr>
          <a:xfrm>
            <a:off x="1795056" y="2884328"/>
            <a:ext cx="3242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4  +  3  =  7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TextBox 11">
            <a:extLst>
              <a:ext uri="{FF2B5EF4-FFF2-40B4-BE49-F238E27FC236}">
                <a16:creationId xmlns:a16="http://schemas.microsoft.com/office/drawing/2014/main" id="{4E9CEEA4-09A2-409E-9F05-30F65273D593}"/>
              </a:ext>
            </a:extLst>
          </p:cNvPr>
          <p:cNvSpPr txBox="1"/>
          <p:nvPr/>
        </p:nvSpPr>
        <p:spPr>
          <a:xfrm>
            <a:off x="1879684" y="5748332"/>
            <a:ext cx="3157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5  +  4  =  9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8D67F932-B90D-40D1-AECB-7552319A548B}"/>
              </a:ext>
            </a:extLst>
          </p:cNvPr>
          <p:cNvSpPr txBox="1"/>
          <p:nvPr/>
        </p:nvSpPr>
        <p:spPr>
          <a:xfrm>
            <a:off x="7261798" y="2884328"/>
            <a:ext cx="3390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6  +  4  =  10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TextBox 11">
            <a:extLst>
              <a:ext uri="{FF2B5EF4-FFF2-40B4-BE49-F238E27FC236}">
                <a16:creationId xmlns:a16="http://schemas.microsoft.com/office/drawing/2014/main" id="{1A13D80A-0B5C-4AD7-8D74-A18B2D961648}"/>
              </a:ext>
            </a:extLst>
          </p:cNvPr>
          <p:cNvSpPr txBox="1"/>
          <p:nvPr/>
        </p:nvSpPr>
        <p:spPr>
          <a:xfrm>
            <a:off x="7428242" y="5748332"/>
            <a:ext cx="405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4  +  4  =  8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9695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5">
            <a:extLst>
              <a:ext uri="{FF2B5EF4-FFF2-40B4-BE49-F238E27FC236}">
                <a16:creationId xmlns:a16="http://schemas.microsoft.com/office/drawing/2014/main" id="{45F486AF-F0AB-415E-9FD5-9EE6EF5037FD}"/>
              </a:ext>
            </a:extLst>
          </p:cNvPr>
          <p:cNvSpPr/>
          <p:nvPr/>
        </p:nvSpPr>
        <p:spPr>
          <a:xfrm>
            <a:off x="2115401" y="1393070"/>
            <a:ext cx="9391971" cy="614362"/>
          </a:xfrm>
          <a:prstGeom prst="roundRect">
            <a:avLst/>
          </a:prstGeom>
          <a:noFill/>
          <a:ln w="28575">
            <a:noFill/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Kể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tình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huống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tế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liên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quan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đến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phép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cộng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phạm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Times New Roman" panose="02020603050405020304" pitchFamily="18" charset="0"/>
              </a:rPr>
              <a:t> vi 10 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UTM Avo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Rounded Rectangle 5">
            <a:extLst>
              <a:ext uri="{FF2B5EF4-FFF2-40B4-BE49-F238E27FC236}">
                <a16:creationId xmlns:a16="http://schemas.microsoft.com/office/drawing/2014/main" id="{5BDE725B-3576-4A00-A152-BE667C85CF46}"/>
              </a:ext>
            </a:extLst>
          </p:cNvPr>
          <p:cNvSpPr/>
          <p:nvPr/>
        </p:nvSpPr>
        <p:spPr>
          <a:xfrm>
            <a:off x="5049340" y="3629891"/>
            <a:ext cx="3726872" cy="614362"/>
          </a:xfrm>
          <a:prstGeom prst="roundRect">
            <a:avLst/>
          </a:prstGeom>
          <a:noFill/>
          <a:ln w="28575">
            <a:noFill/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Times New Roman" panose="02020603050405020304" pitchFamily="18" charset="0"/>
              </a:rPr>
              <a:t>? ? ?</a:t>
            </a:r>
          </a:p>
        </p:txBody>
      </p:sp>
    </p:spTree>
    <p:extLst>
      <p:ext uri="{BB962C8B-B14F-4D97-AF65-F5344CB8AC3E}">
        <p14:creationId xmlns:p14="http://schemas.microsoft.com/office/powerpoint/2010/main" val="398684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257824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UTM Avo">
      <a:majorFont>
        <a:latin typeface="UTM Avo"/>
        <a:ea typeface=""/>
        <a:cs typeface=""/>
      </a:majorFont>
      <a:minorFont>
        <a:latin typeface="UTM Av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55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Cambria Math</vt:lpstr>
      <vt:lpstr>Times New Roman</vt:lpstr>
      <vt:lpstr>UTM Avo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Huyền Bùi Thị Kim</dc:creator>
  <cp:lastModifiedBy>Hoàng Thu Thuỷ</cp:lastModifiedBy>
  <cp:revision>23</cp:revision>
  <dcterms:created xsi:type="dcterms:W3CDTF">2021-11-25T10:37:56Z</dcterms:created>
  <dcterms:modified xsi:type="dcterms:W3CDTF">2025-10-25T17:45:33Z</dcterms:modified>
</cp:coreProperties>
</file>