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32" r:id="rId2"/>
    <p:sldId id="327" r:id="rId3"/>
    <p:sldId id="334" r:id="rId4"/>
    <p:sldId id="335" r:id="rId5"/>
    <p:sldId id="326" r:id="rId6"/>
    <p:sldId id="320" r:id="rId7"/>
    <p:sldId id="319" r:id="rId8"/>
    <p:sldId id="316" r:id="rId9"/>
    <p:sldId id="314" r:id="rId10"/>
  </p:sldIdLst>
  <p:sldSz cx="12192000" cy="6858000"/>
  <p:notesSz cx="6858000" cy="9144000"/>
  <p:embeddedFontLst>
    <p:embeddedFont>
      <p:font typeface="宋体" panose="02010600030101010101" pitchFamily="2" charset="-122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D050"/>
    <a:srgbClr val="FF8119"/>
    <a:srgbClr val="FFFFFF"/>
    <a:srgbClr val="FF7707"/>
    <a:srgbClr val="FFAF6C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112AF-BE57-4453-BDC3-6A943A093B47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C43B1-6730-4A50-BB24-AA9ACB3DD2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70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01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636839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19502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44369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3036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2416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64229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30772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8104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3362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10/26/2025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78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pPr/>
              <a:t>10/26/2025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49" r:id="rId4"/>
    <p:sldLayoutId id="2147483650" r:id="rId5"/>
    <p:sldLayoutId id="2147483686" r:id="rId6"/>
    <p:sldLayoutId id="2147483690" r:id="rId7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3547987" y="1875530"/>
            <a:ext cx="5327100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8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40: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âm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âp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114083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300250" y="1337481"/>
            <a:ext cx="4967785" cy="313362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âm</a:t>
            </a:r>
            <a:endParaRPr lang="en-US" sz="10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6919415" y="1446662"/>
            <a:ext cx="4885898" cy="3079033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âp</a:t>
            </a:r>
            <a:endParaRPr lang="en-US" sz="100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3996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67B963E-25F5-40B7-8441-4D8B3364BE0C}"/>
              </a:ext>
            </a:extLst>
          </p:cNvPr>
          <p:cNvSpPr txBox="1"/>
          <p:nvPr/>
        </p:nvSpPr>
        <p:spPr>
          <a:xfrm>
            <a:off x="4385456" y="1483934"/>
            <a:ext cx="379407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5400" b="1" dirty="0">
                <a:latin typeface="+mj-lt"/>
                <a:cs typeface="Times New Roman" pitchFamily="18" charset="0"/>
              </a:rPr>
              <a:t>Củ sâm </a:t>
            </a:r>
            <a:endParaRPr lang="en-US" sz="5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30710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00F23D-E471-4444-8A9F-250971A1603E}"/>
              </a:ext>
            </a:extLst>
          </p:cNvPr>
          <p:cNvSpPr txBox="1"/>
          <p:nvPr/>
        </p:nvSpPr>
        <p:spPr>
          <a:xfrm>
            <a:off x="4195812" y="1411951"/>
            <a:ext cx="3213474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latin typeface="+mj-lt"/>
                <a:cs typeface="Times New Roman" pitchFamily="18" charset="0"/>
              </a:rPr>
              <a:t>Cá mập</a:t>
            </a:r>
            <a:endParaRPr lang="en-US" sz="4400" b="1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2196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14701" y="332509"/>
            <a:ext cx="50118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8000" b="1" dirty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itchFamily="18" charset="0"/>
              </a:rPr>
              <a:t>So sánh </a:t>
            </a:r>
            <a:endParaRPr lang="en-US" sz="8000" b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96290" y="1510146"/>
            <a:ext cx="2646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âm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62109" y="1510145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b="1" dirty="0">
                <a:latin typeface="+mj-lt"/>
                <a:cs typeface="Times New Roman" pitchFamily="18" charset="0"/>
              </a:rPr>
              <a:t>âp</a:t>
            </a:r>
            <a:endParaRPr lang="en-US" sz="7200" b="1" dirty="0">
              <a:latin typeface="+mj-lt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4006" y="1506579"/>
            <a:ext cx="119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834003" y="1510145"/>
            <a:ext cx="11914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â</a:t>
            </a:r>
            <a:endParaRPr lang="en-US" sz="72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8307"/>
            <a:ext cx="12192000" cy="2827608"/>
          </a:xfrm>
          <a:prstGeom prst="rect">
            <a:avLst/>
          </a:prstGeom>
        </p:spPr>
      </p:pic>
      <p:sp>
        <p:nvSpPr>
          <p:cNvPr id="5" name="Flowchart: Connector 4"/>
          <p:cNvSpPr/>
          <p:nvPr/>
        </p:nvSpPr>
        <p:spPr>
          <a:xfrm>
            <a:off x="526473" y="1884220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3768438" y="1870365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7550728" y="181494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0" y="2272148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5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3962401" y="2355275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6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6719456" y="2369129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8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775855" y="2327566"/>
            <a:ext cx="2840181" cy="138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990109" y="2341420"/>
            <a:ext cx="3435927" cy="277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800110" y="2396839"/>
            <a:ext cx="1260763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32509" y="2840184"/>
            <a:ext cx="3422073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100946" y="2826331"/>
            <a:ext cx="1149927" cy="13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871855" y="2840184"/>
            <a:ext cx="3837709" cy="27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63237" y="3325093"/>
            <a:ext cx="3241963" cy="2770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976255" y="3311238"/>
            <a:ext cx="6012872" cy="1385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Flowchart: Connector 18"/>
          <p:cNvSpPr/>
          <p:nvPr/>
        </p:nvSpPr>
        <p:spPr>
          <a:xfrm>
            <a:off x="5264729" y="238298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7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5569527" y="2840184"/>
            <a:ext cx="914400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1139056" y="2840186"/>
            <a:ext cx="748144" cy="1385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Flowchart: Connector 21"/>
          <p:cNvSpPr/>
          <p:nvPr/>
        </p:nvSpPr>
        <p:spPr>
          <a:xfrm>
            <a:off x="10820401" y="2382984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9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9462655" y="2369130"/>
            <a:ext cx="2189018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Flowchart: Connector 23"/>
          <p:cNvSpPr/>
          <p:nvPr/>
        </p:nvSpPr>
        <p:spPr>
          <a:xfrm>
            <a:off x="9171711" y="1801093"/>
            <a:ext cx="318653" cy="249382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10072254" y="2923312"/>
            <a:ext cx="595746" cy="374073"/>
          </a:xfrm>
          <a:prstGeom prst="flowChartConnecto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b="1" dirty="0">
                <a:latin typeface="Times New Roman" pitchFamily="18" charset="0"/>
                <a:cs typeface="Times New Roman" pitchFamily="18" charset="0"/>
              </a:rPr>
              <a:t>10</a:t>
            </a:r>
            <a:endParaRPr lang="en-US" b="1" dirty="0">
              <a:latin typeface="UTM Avo" panose="02040603050506020204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9" grpId="0" animBg="1"/>
      <p:bldP spid="22" grpId="0" animBg="1"/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841"/>
            <a:ext cx="12192000" cy="2827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1719C0-A8A9-C1F1-F0FD-F7B2D571F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272" y="837044"/>
            <a:ext cx="10455507" cy="547336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E154CC1-FB65-5108-0F31-12350C637E0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" y="0"/>
            <a:ext cx="1064194" cy="103638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 (2).png"/>
          <p:cNvPicPr>
            <a:picLocks noChangeAspect="1"/>
          </p:cNvPicPr>
          <p:nvPr/>
        </p:nvPicPr>
        <p:blipFill>
          <a:blip r:embed="rId3"/>
          <a:srcRect l="7031" t="24946" r="11172" b="28901"/>
          <a:stretch>
            <a:fillRect/>
          </a:stretch>
        </p:blipFill>
        <p:spPr>
          <a:xfrm>
            <a:off x="0" y="2057400"/>
            <a:ext cx="12192000" cy="32575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B6B653D-B43F-2EF7-A2D2-B2E80517E7B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5" y="0"/>
            <a:ext cx="1064194" cy="1036382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2340</TotalTime>
  <Words>36</Words>
  <Application>Microsoft Office PowerPoint</Application>
  <PresentationFormat>Widescreen</PresentationFormat>
  <Paragraphs>24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UTM Avo</vt:lpstr>
      <vt:lpstr>宋体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Hoàng Thu Thuỷ</cp:lastModifiedBy>
  <cp:revision>82</cp:revision>
  <dcterms:created xsi:type="dcterms:W3CDTF">2021-11-01T08:16:43Z</dcterms:created>
  <dcterms:modified xsi:type="dcterms:W3CDTF">2025-10-25T17:41:04Z</dcterms:modified>
</cp:coreProperties>
</file>