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9"/>
  </p:notesMasterIdLst>
  <p:sldIdLst>
    <p:sldId id="583" r:id="rId2"/>
    <p:sldId id="366" r:id="rId3"/>
    <p:sldId id="368" r:id="rId4"/>
    <p:sldId id="369" r:id="rId5"/>
    <p:sldId id="370" r:id="rId6"/>
    <p:sldId id="386" r:id="rId7"/>
    <p:sldId id="270" r:id="rId8"/>
  </p:sldIdLst>
  <p:sldSz cx="12192000" cy="6858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ambria Math" panose="02040503050406030204" pitchFamily="18" charset="0"/>
      <p:regular r:id="rId14"/>
    </p:embeddedFont>
    <p:embeddedFont>
      <p:font typeface="UTM Avo" panose="02040603050506020204" pitchFamily="18" charset="0"/>
      <p:regular r:id="rId15"/>
      <p:bold r:id="rId16"/>
      <p:italic r:id="rId17"/>
      <p:boldItalic r:id="rId18"/>
    </p:embeddedFont>
    <p:embeddedFont>
      <p:font typeface="SimSun" panose="02010600030101010101" pitchFamily="2" charset="-122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iczac" initials="Z" lastIdx="1" clrIdx="0">
    <p:extLst>
      <p:ext uri="{19B8F6BF-5375-455C-9EA6-DF929625EA0E}">
        <p15:presenceInfo xmlns:p15="http://schemas.microsoft.com/office/powerpoint/2012/main" userId="Zicza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EEF"/>
    <a:srgbClr val="616161"/>
    <a:srgbClr val="BE62AC"/>
    <a:srgbClr val="E8EE59"/>
    <a:srgbClr val="FF8119"/>
    <a:srgbClr val="FF7707"/>
    <a:srgbClr val="FFAF6C"/>
    <a:srgbClr val="FFFFFF"/>
    <a:srgbClr val="FFFF99"/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38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theme" Target="theme/theme1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599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2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2501BA6-135B-48B1-BC88-6DA6A5712E94}"/>
              </a:ext>
            </a:extLst>
          </p:cNvPr>
          <p:cNvSpPr/>
          <p:nvPr userDrawn="1"/>
        </p:nvSpPr>
        <p:spPr>
          <a:xfrm>
            <a:off x="11060935" y="136524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871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-50800" y="0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028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394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6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558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65100" y="-101600"/>
            <a:ext cx="12484099" cy="695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A6E0E954-4F3D-41F1-B6EB-FCF5D97BFC4E}"/>
              </a:ext>
            </a:extLst>
          </p:cNvPr>
          <p:cNvSpPr/>
          <p:nvPr userDrawn="1"/>
        </p:nvSpPr>
        <p:spPr>
          <a:xfrm>
            <a:off x="10806935" y="170906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310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24417" y="3717925"/>
            <a:ext cx="10943167" cy="1082675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en-US" altLang="zh-CN" noProof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26533" y="4940300"/>
            <a:ext cx="10949517" cy="981075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pPr lvl="0"/>
            <a:r>
              <a:rPr lang="en-US" altLang="zh-CN" noProof="0"/>
              <a:t>Click to edit Master subtitle style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FE1C8935-5503-46B3-AA64-FDD06962785D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8" name="Oval 7"/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10/11/2022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Cambria Math" panose="02040503050406030204" pitchFamily="18" charset="0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AD1DDED-7DF5-4CD6-A1A3-FC0C2ECC92B2}"/>
              </a:ext>
            </a:extLst>
          </p:cNvPr>
          <p:cNvSpPr/>
          <p:nvPr userDrawn="1"/>
        </p:nvSpPr>
        <p:spPr>
          <a:xfrm>
            <a:off x="11060935" y="136524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4056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5826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zh-CN" dirty="0"/>
              <a:t>Click to edit Master title style</a:t>
            </a:r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609600" y="1174750"/>
            <a:ext cx="109728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FE1C8935-5503-46B3-AA64-FDD06962785D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49" r:id="rId6"/>
    <p:sldLayoutId id="2147483650" r:id="rId7"/>
    <p:sldLayoutId id="2147483655" r:id="rId8"/>
    <p:sldLayoutId id="2147483661" r:id="rId9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0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11" Type="http://schemas.openxmlformats.org/officeDocument/2006/relationships/image" Target="../media/image19.png"/><Relationship Id="rId5" Type="http://schemas.openxmlformats.org/officeDocument/2006/relationships/image" Target="../media/image14.png"/><Relationship Id="rId10" Type="http://schemas.openxmlformats.org/officeDocument/2006/relationships/image" Target="../media/image18.png"/><Relationship Id="rId4" Type="http://schemas.openxmlformats.org/officeDocument/2006/relationships/image" Target="../media/image13.png"/><Relationship Id="rId9" Type="http://schemas.openxmlformats.org/officeDocument/2006/relationships/image" Target="../media/image17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AAC7166-F503-422D-BDE1-A83D50999971}"/>
              </a:ext>
            </a:extLst>
          </p:cNvPr>
          <p:cNvSpPr/>
          <p:nvPr/>
        </p:nvSpPr>
        <p:spPr>
          <a:xfrm>
            <a:off x="9975700" y="242979"/>
            <a:ext cx="20345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Cambria Math" panose="02040503050406030204" pitchFamily="18" charset="0"/>
                <a:cs typeface="+mn-cs"/>
              </a:rPr>
              <a:t>TOÁN 1</a:t>
            </a:r>
          </a:p>
        </p:txBody>
      </p:sp>
      <p:sp>
        <p:nvSpPr>
          <p:cNvPr id="10" name="Google Shape;54;p1">
            <a:extLst>
              <a:ext uri="{FF2B5EF4-FFF2-40B4-BE49-F238E27FC236}">
                <a16:creationId xmlns:a16="http://schemas.microsoft.com/office/drawing/2014/main" id="{53DE932C-97F4-4C5F-AB8E-16439751F019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-378690" y="2652753"/>
            <a:ext cx="12949380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Tuần</a:t>
            </a:r>
            <a:r>
              <a:rPr lang="en-US" b="1" dirty="0">
                <a:solidFill>
                  <a:srgbClr val="002060"/>
                </a:solidFill>
                <a:latin typeface="UTM Avo" panose="02040603050506020204" pitchFamily="18" charset="0"/>
              </a:rPr>
              <a:t> 7</a:t>
            </a:r>
            <a:endParaRPr b="1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pPr algn="ctr">
              <a:lnSpc>
                <a:spcPct val="150000"/>
              </a:lnSpc>
              <a:buSzPts val="990"/>
            </a:pPr>
            <a:r>
              <a:rPr lang="en-US" b="1" dirty="0" err="1">
                <a:solidFill>
                  <a:srgbClr val="FF0000"/>
                </a:solidFill>
                <a:latin typeface="UTM Avo" panose="02040603050506020204" pitchFamily="18" charset="0"/>
              </a:rPr>
              <a:t>Bài</a:t>
            </a:r>
            <a:r>
              <a:rPr lang="en-US" b="1" dirty="0">
                <a:solidFill>
                  <a:srgbClr val="FF0000"/>
                </a:solidFill>
                <a:latin typeface="UTM Avo" panose="02040603050506020204" pitchFamily="18" charset="0"/>
              </a:rPr>
              <a:t> 17: </a:t>
            </a:r>
            <a:r>
              <a:rPr lang="en-US" b="1" dirty="0" err="1">
                <a:solidFill>
                  <a:srgbClr val="FF0000"/>
                </a:solidFill>
                <a:latin typeface="UTM Avo" panose="02040603050506020204" pitchFamily="18" charset="0"/>
              </a:rPr>
              <a:t>Phép</a:t>
            </a:r>
            <a:r>
              <a:rPr lang="en-US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cộng</a:t>
            </a:r>
            <a:r>
              <a:rPr lang="en-US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trong</a:t>
            </a:r>
            <a:r>
              <a:rPr lang="en-US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UTM Avo" panose="02040603050506020204" pitchFamily="18" charset="0"/>
              </a:rPr>
              <a:t>phạm</a:t>
            </a:r>
            <a:r>
              <a:rPr lang="en-US" b="1" dirty="0">
                <a:solidFill>
                  <a:srgbClr val="FF0000"/>
                </a:solidFill>
                <a:latin typeface="UTM Avo" panose="02040603050506020204" pitchFamily="18" charset="0"/>
              </a:rPr>
              <a:t> vi 6 </a:t>
            </a:r>
            <a:br>
              <a:rPr lang="en-US" b="1" dirty="0">
                <a:solidFill>
                  <a:srgbClr val="FF0000"/>
                </a:solidFill>
                <a:latin typeface="UTM Avo" panose="02040603050506020204" pitchFamily="18" charset="0"/>
              </a:rPr>
            </a:br>
            <a:r>
              <a:rPr lang="en-US" b="1" dirty="0">
                <a:solidFill>
                  <a:srgbClr val="FF0000"/>
                </a:solidFill>
                <a:latin typeface="UTM Avo" panose="02040603050506020204" pitchFamily="18" charset="0"/>
              </a:rPr>
              <a:t>     (</a:t>
            </a:r>
            <a:r>
              <a:rPr lang="en-US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tiếp</a:t>
            </a:r>
            <a:r>
              <a:rPr lang="en-US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theo</a:t>
            </a:r>
            <a:r>
              <a:rPr lang="en-US" b="1" dirty="0">
                <a:solidFill>
                  <a:srgbClr val="FF0000"/>
                </a:solidFill>
                <a:latin typeface="UTM Avo" panose="02040603050506020204" pitchFamily="18" charset="0"/>
              </a:rPr>
              <a:t>) – </a:t>
            </a:r>
            <a:r>
              <a:rPr lang="en-US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Tiết</a:t>
            </a:r>
            <a:r>
              <a:rPr lang="en-US" b="1" dirty="0">
                <a:solidFill>
                  <a:srgbClr val="FF0000"/>
                </a:solidFill>
                <a:latin typeface="UTM Avo" panose="02040603050506020204" pitchFamily="18" charset="0"/>
              </a:rPr>
              <a:t> 2</a:t>
            </a:r>
            <a:endParaRPr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2568455" y="827185"/>
            <a:ext cx="7055090" cy="113685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smtClean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Toán1</a:t>
            </a:r>
          </a:p>
        </p:txBody>
      </p:sp>
      <p:sp>
        <p:nvSpPr>
          <p:cNvPr id="5" name="Text Box 99"/>
          <p:cNvSpPr txBox="1">
            <a:spLocks noChangeArrowheads="1"/>
          </p:cNvSpPr>
          <p:nvPr/>
        </p:nvSpPr>
        <p:spPr bwMode="auto">
          <a:xfrm>
            <a:off x="1011878" y="196235"/>
            <a:ext cx="6236174" cy="528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 smtClean="0">
                <a:ln>
                  <a:solidFill>
                    <a:srgbClr val="33CC33"/>
                  </a:solidFill>
                </a:ln>
              </a:rPr>
              <a:t>TRƯỜNG </a:t>
            </a:r>
            <a:r>
              <a:rPr lang="en-US" sz="2800" b="1" dirty="0">
                <a:ln>
                  <a:solidFill>
                    <a:srgbClr val="33CC33"/>
                  </a:solidFill>
                </a:ln>
              </a:rPr>
              <a:t>TIỂU HỌC ÁI MỘ B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88" y="-1"/>
            <a:ext cx="965047" cy="96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10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Content Placeholder 16" descr="Screenshot (176)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395288"/>
            <a:ext cx="12192000" cy="6462712"/>
          </a:xfrm>
          <a:prstGeom prst="rect">
            <a:avLst/>
          </a:prstGeom>
        </p:spPr>
      </p:pic>
      <p:pic>
        <p:nvPicPr>
          <p:cNvPr id="16386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" y="1320800"/>
            <a:ext cx="11100435" cy="51822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7" name="Text Box 20"/>
          <p:cNvSpPr txBox="1"/>
          <p:nvPr/>
        </p:nvSpPr>
        <p:spPr>
          <a:xfrm>
            <a:off x="525755" y="123190"/>
            <a:ext cx="11176000" cy="12541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spcBef>
                <a:spcPts val="10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85800" indent="-228600" algn="l" rtl="0" eaLnBrk="0" fontAlgn="base" hangingPunct="0">
              <a:spcBef>
                <a:spcPts val="5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ts val="5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ts val="5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60000"/>
              </a:lnSpc>
              <a:spcBef>
                <a:spcPct val="50000"/>
              </a:spcBef>
              <a:buSzTx/>
              <a:buFontTx/>
              <a:buNone/>
            </a:pPr>
            <a:endParaRPr lang="en-US" altLang="en-US" sz="3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>
              <a:spcBef>
                <a:spcPct val="50000"/>
              </a:spcBef>
              <a:buSzTx/>
              <a:buFontTx/>
              <a:buNone/>
            </a:pPr>
            <a:r>
              <a:rPr lang="en-US" altLang="en-US" sz="3600" b="1" dirty="0">
                <a:solidFill>
                  <a:srgbClr val="0070C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</a:t>
            </a:r>
            <a:r>
              <a:rPr lang="en-US" altLang="en-US" sz="3600" b="1" dirty="0">
                <a:solidFill>
                  <a:srgbClr val="0070C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à</a:t>
            </a:r>
            <a:r>
              <a:rPr lang="en-US" altLang="en-US" sz="3600" b="1" dirty="0">
                <a:solidFill>
                  <a:srgbClr val="0070C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i 2: Nêu các phép tính còn thiếu:</a:t>
            </a:r>
            <a:endParaRPr lang="en-US" altLang="en-US" sz="3600" b="1" dirty="0">
              <a:solidFill>
                <a:srgbClr val="0070C0"/>
              </a:solidFill>
              <a:latin typeface="UTM Avo" panose="020406030505060202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rcRect t="8182" b="10242"/>
          <a:stretch>
            <a:fillRect/>
          </a:stretch>
        </p:blipFill>
        <p:spPr>
          <a:xfrm>
            <a:off x="2946400" y="2471420"/>
            <a:ext cx="2087245" cy="865505"/>
          </a:xfrm>
          <a:prstGeom prst="rect">
            <a:avLst/>
          </a:prstGeom>
          <a:noFill/>
          <a:ln w="25400"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3325" y="2477770"/>
            <a:ext cx="2000250" cy="885825"/>
          </a:xfrm>
          <a:prstGeom prst="rect">
            <a:avLst/>
          </a:prstGeom>
          <a:noFill/>
          <a:ln w="25400"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rcRect l="1735" t="3030" b="6182"/>
          <a:stretch>
            <a:fillRect/>
          </a:stretch>
        </p:blipFill>
        <p:spPr>
          <a:xfrm>
            <a:off x="7046595" y="2437765"/>
            <a:ext cx="2018030" cy="926465"/>
          </a:xfrm>
          <a:prstGeom prst="rect">
            <a:avLst/>
          </a:prstGeom>
          <a:noFill/>
          <a:ln w="25400"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rcRect b="8571"/>
          <a:stretch>
            <a:fillRect/>
          </a:stretch>
        </p:blipFill>
        <p:spPr>
          <a:xfrm>
            <a:off x="868045" y="4531360"/>
            <a:ext cx="2011045" cy="8712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形 12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978140" y="4287520"/>
            <a:ext cx="3621405" cy="23444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" t="-1189" r="87703" b="57911"/>
          <a:stretch>
            <a:fillRect/>
          </a:stretch>
        </p:blipFill>
        <p:spPr>
          <a:xfrm>
            <a:off x="868045" y="274320"/>
            <a:ext cx="1025525" cy="1130300"/>
          </a:xfrm>
          <a:prstGeom prst="rect">
            <a:avLst/>
          </a:prstGeom>
        </p:spPr>
      </p:pic>
      <p:pic>
        <p:nvPicPr>
          <p:cNvPr id="20" name="图形 19"/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850226" y="2780386"/>
            <a:ext cx="1851529" cy="3408324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Content Placeholder 16" descr="Screenshot (176)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395288"/>
            <a:ext cx="12192000" cy="646271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7663" y="1475105"/>
            <a:ext cx="8516937" cy="27924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3" name="Text Box 20"/>
          <p:cNvSpPr txBox="1"/>
          <p:nvPr/>
        </p:nvSpPr>
        <p:spPr>
          <a:xfrm>
            <a:off x="190183" y="226060"/>
            <a:ext cx="11176000" cy="12541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spcBef>
                <a:spcPts val="10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85800" indent="-228600" algn="l" rtl="0" eaLnBrk="0" fontAlgn="base" hangingPunct="0">
              <a:spcBef>
                <a:spcPts val="5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ts val="5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ts val="5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60000"/>
              </a:lnSpc>
              <a:spcBef>
                <a:spcPct val="50000"/>
              </a:spcBef>
              <a:buSzTx/>
              <a:buFontTx/>
              <a:buNone/>
            </a:pPr>
            <a:endParaRPr lang="en-US" altLang="en-US" sz="3600" b="1" dirty="0">
              <a:solidFill>
                <a:srgbClr val="00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 marL="0" lvl="0" indent="0" algn="ctr">
              <a:spcBef>
                <a:spcPct val="50000"/>
              </a:spcBef>
              <a:buSzTx/>
              <a:buFontTx/>
              <a:buNone/>
            </a:pPr>
            <a:r>
              <a:rPr lang="en-US" altLang="en-US" sz="3600" b="1" dirty="0">
                <a:solidFill>
                  <a:srgbClr val="0070C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</a:t>
            </a:r>
            <a:r>
              <a:rPr lang="en-US" altLang="en-US" sz="3600" b="1" dirty="0">
                <a:solidFill>
                  <a:srgbClr val="0070C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à</a:t>
            </a:r>
            <a:r>
              <a:rPr lang="en-US" altLang="en-US" sz="3600" b="1" dirty="0">
                <a:solidFill>
                  <a:srgbClr val="0070C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i 3: Tính (theo mẫu):</a:t>
            </a:r>
            <a:endParaRPr lang="en-US" altLang="en-US" sz="3600" b="1" dirty="0">
              <a:solidFill>
                <a:srgbClr val="0070C0"/>
              </a:solidFill>
              <a:latin typeface="UTM Avo" panose="020406030505060202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8333" y="4537075"/>
            <a:ext cx="835025" cy="1238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3358" y="4587875"/>
            <a:ext cx="1009650" cy="11287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3008" y="4541838"/>
            <a:ext cx="1457325" cy="12334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Rounded Rectangle 6"/>
          <p:cNvSpPr/>
          <p:nvPr/>
        </p:nvSpPr>
        <p:spPr>
          <a:xfrm>
            <a:off x="522514" y="2327910"/>
            <a:ext cx="3584394" cy="181927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     2 + 0 =  …..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0520" algn="l"/>
                <a:tab pos="517525" algn="l"/>
              </a:tabLst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     4 + 0 =  …..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371703" y="2327910"/>
            <a:ext cx="3423285" cy="181927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  </a:t>
            </a:r>
            <a:r>
              <a:rPr kumimoji="0" lang="en-US" sz="3600" b="0" i="0" u="none" strike="noStrike" kern="1200" cap="none" spc="0" normalizeH="0" baseline="0" noProof="0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5 + 0 =  ….. 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0520" algn="l"/>
                <a:tab pos="517525" algn="l"/>
              </a:tabLst>
              <a:defRPr/>
            </a:pPr>
            <a:r>
              <a:rPr kumimoji="0" lang="en-US" sz="3600" b="0" i="0" u="none" strike="noStrike" kern="1200" cap="none" spc="0" normalizeH="0" baseline="0" noProof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  </a:t>
            </a:r>
            <a:r>
              <a:rPr kumimoji="0" lang="en-US" sz="3600" b="0" i="0" u="none" strike="noStrike" kern="1200" cap="none" spc="0" normalizeH="0" baseline="0" noProof="0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6 + 0 =  ….. 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8141866" y="2327910"/>
            <a:ext cx="3423286" cy="181927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   0 </a:t>
            </a:r>
            <a:r>
              <a:rPr kumimoji="0" lang="en-US" sz="3600" b="0" i="0" u="none" strike="noStrike" kern="1200" cap="none" spc="0" normalizeH="0" baseline="0" noProof="0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+ 1 =   …..  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0520" algn="l"/>
                <a:tab pos="517525" algn="l"/>
              </a:tabLst>
              <a:defRPr/>
            </a:pPr>
            <a:r>
              <a:rPr kumimoji="0" lang="en-US" sz="3600" b="0" i="0" u="none" strike="noStrike" kern="1200" cap="none" spc="0" normalizeH="0" baseline="0" noProof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   </a:t>
            </a:r>
            <a:r>
              <a:rPr kumimoji="0" lang="en-US" sz="3600" b="0" i="0" u="none" strike="noStrike" kern="1200" cap="none" spc="0" normalizeH="0" baseline="0" noProof="0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0 + 3 =  ….. </a:t>
            </a:r>
          </a:p>
        </p:txBody>
      </p:sp>
      <p:sp>
        <p:nvSpPr>
          <p:cNvPr id="10" name="Text Box 20"/>
          <p:cNvSpPr txBox="1"/>
          <p:nvPr/>
        </p:nvSpPr>
        <p:spPr>
          <a:xfrm>
            <a:off x="2844528" y="2719020"/>
            <a:ext cx="1095375" cy="44153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spcBef>
                <a:spcPts val="10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85800" indent="-228600" algn="l" rtl="0" eaLnBrk="0" fontAlgn="base" hangingPunct="0">
              <a:spcBef>
                <a:spcPts val="5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ts val="5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ts val="5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60000"/>
              </a:lnSpc>
              <a:spcBef>
                <a:spcPct val="50000"/>
              </a:spcBef>
              <a:buSzTx/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1" name="Text Box 20"/>
          <p:cNvSpPr txBox="1"/>
          <p:nvPr/>
        </p:nvSpPr>
        <p:spPr>
          <a:xfrm>
            <a:off x="2844528" y="3550870"/>
            <a:ext cx="1095375" cy="44153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spcBef>
                <a:spcPts val="10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85800" indent="-228600" algn="l" rtl="0" eaLnBrk="0" fontAlgn="base" hangingPunct="0">
              <a:spcBef>
                <a:spcPts val="5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ts val="5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ts val="5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60000"/>
              </a:lnSpc>
              <a:spcBef>
                <a:spcPct val="50000"/>
              </a:spcBef>
              <a:buSzTx/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2" name="Text Box 20"/>
          <p:cNvSpPr txBox="1"/>
          <p:nvPr/>
        </p:nvSpPr>
        <p:spPr>
          <a:xfrm>
            <a:off x="6367350" y="2150425"/>
            <a:ext cx="1095375" cy="1050929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spcBef>
                <a:spcPts val="10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85800" indent="-228600" algn="l" rtl="0" eaLnBrk="0" fontAlgn="base" hangingPunct="0">
              <a:spcBef>
                <a:spcPts val="5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ts val="5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ts val="5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60000"/>
              </a:lnSpc>
              <a:spcBef>
                <a:spcPct val="50000"/>
              </a:spcBef>
              <a:buSzTx/>
              <a:buFontTx/>
              <a:buNone/>
            </a:pPr>
            <a:endParaRPr lang="en-US" altLang="en-US" sz="36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 marL="0" lvl="0" indent="0" algn="ctr" eaLnBrk="1" hangingPunct="1">
              <a:lnSpc>
                <a:spcPct val="60000"/>
              </a:lnSpc>
              <a:spcBef>
                <a:spcPct val="50000"/>
              </a:spcBef>
              <a:buSzTx/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3" name="Text Box 20"/>
          <p:cNvSpPr txBox="1"/>
          <p:nvPr/>
        </p:nvSpPr>
        <p:spPr>
          <a:xfrm>
            <a:off x="6367667" y="2920201"/>
            <a:ext cx="1095375" cy="1050929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spcBef>
                <a:spcPts val="10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85800" indent="-228600" algn="l" rtl="0" eaLnBrk="0" fontAlgn="base" hangingPunct="0">
              <a:spcBef>
                <a:spcPts val="5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ts val="5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ts val="5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60000"/>
              </a:lnSpc>
              <a:spcBef>
                <a:spcPct val="50000"/>
              </a:spcBef>
              <a:buSzTx/>
              <a:buFontTx/>
              <a:buNone/>
            </a:pPr>
            <a:endParaRPr lang="en-US" altLang="en-US" sz="3600" b="1" dirty="0">
              <a:solidFill>
                <a:srgbClr val="00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 marL="0" lvl="0" indent="0" algn="ctr" eaLnBrk="1" hangingPunct="1">
              <a:lnSpc>
                <a:spcPct val="60000"/>
              </a:lnSpc>
              <a:spcBef>
                <a:spcPct val="50000"/>
              </a:spcBef>
              <a:buSzTx/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4" name="Text Box 20"/>
          <p:cNvSpPr txBox="1"/>
          <p:nvPr/>
        </p:nvSpPr>
        <p:spPr>
          <a:xfrm>
            <a:off x="10313515" y="2717800"/>
            <a:ext cx="1095375" cy="44153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spcBef>
                <a:spcPts val="10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85800" indent="-228600" algn="l" rtl="0" eaLnBrk="0" fontAlgn="base" hangingPunct="0">
              <a:spcBef>
                <a:spcPts val="5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ts val="5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ts val="5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60000"/>
              </a:lnSpc>
              <a:spcBef>
                <a:spcPct val="50000"/>
              </a:spcBef>
              <a:buSzTx/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5" name="Text Box 20"/>
          <p:cNvSpPr txBox="1"/>
          <p:nvPr/>
        </p:nvSpPr>
        <p:spPr>
          <a:xfrm>
            <a:off x="10313198" y="3507740"/>
            <a:ext cx="1095375" cy="44153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spcBef>
                <a:spcPts val="10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85800" indent="-228600" algn="l" rtl="0" eaLnBrk="0" fontAlgn="base" hangingPunct="0">
              <a:spcBef>
                <a:spcPts val="5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ts val="5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ts val="5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60000"/>
              </a:lnSpc>
              <a:spcBef>
                <a:spcPct val="50000"/>
              </a:spcBef>
              <a:buSzTx/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3</a:t>
            </a: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00" y="5175322"/>
            <a:ext cx="2476499" cy="1682678"/>
          </a:xfrm>
          <a:prstGeom prst="rect">
            <a:avLst/>
          </a:prstGeom>
        </p:spPr>
      </p:pic>
      <p:pic>
        <p:nvPicPr>
          <p:cNvPr id="16" name="图片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260" y="5185410"/>
            <a:ext cx="2093595" cy="168275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Content Placeholder 16" descr="Screenshot (176)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395288"/>
            <a:ext cx="12192000" cy="6462712"/>
          </a:xfrm>
          <a:prstGeom prst="rect">
            <a:avLst/>
          </a:prstGeom>
        </p:spPr>
      </p:pic>
      <p:sp>
        <p:nvSpPr>
          <p:cNvPr id="21506" name="Text Box 20"/>
          <p:cNvSpPr txBox="1"/>
          <p:nvPr/>
        </p:nvSpPr>
        <p:spPr>
          <a:xfrm>
            <a:off x="508000" y="381635"/>
            <a:ext cx="11176000" cy="10147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spcBef>
                <a:spcPts val="10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85800" indent="-228600" algn="l" rtl="0" eaLnBrk="0" fontAlgn="base" hangingPunct="0">
              <a:spcBef>
                <a:spcPts val="5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ts val="5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ts val="5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60000"/>
              </a:lnSpc>
              <a:spcBef>
                <a:spcPct val="50000"/>
              </a:spcBef>
              <a:buSzTx/>
              <a:buFontTx/>
              <a:buNone/>
            </a:pPr>
            <a:endParaRPr lang="en-US" altLang="en-US" sz="2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ct val="50000"/>
              </a:spcBef>
              <a:buSzTx/>
              <a:buFontTx/>
              <a:buNone/>
            </a:pPr>
            <a:r>
              <a:rPr lang="en-US" altLang="en-US" sz="3200" b="1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</a:t>
            </a:r>
            <a:r>
              <a:rPr lang="en-US" altLang="en-US" sz="3200" b="1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à</a:t>
            </a:r>
            <a:r>
              <a:rPr lang="en-US" altLang="en-US" sz="3200" b="1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i 4: Nêu phép tính thích h</a:t>
            </a:r>
            <a:r>
              <a:rPr lang="vi-VN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ợp</a:t>
            </a:r>
            <a:r>
              <a:rPr lang="en-US" altLang="en-US" sz="3200" b="1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v</a:t>
            </a:r>
            <a:r>
              <a:rPr lang="vi-VN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ớ</a:t>
            </a:r>
            <a:r>
              <a:rPr lang="en-US" altLang="en-US" sz="3200" b="1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i mỗi tranh vẽ:</a:t>
            </a:r>
            <a:endParaRPr lang="en-US" altLang="en-US" sz="3200" b="1" dirty="0">
              <a:solidFill>
                <a:srgbClr val="000000"/>
              </a:solidFill>
              <a:latin typeface="UTM Avo" panose="020406030505060202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256" t="19122" r="5062" b="6015"/>
          <a:stretch/>
        </p:blipFill>
        <p:spPr>
          <a:xfrm>
            <a:off x="1638299" y="1396365"/>
            <a:ext cx="8695873" cy="263715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191" r="5605"/>
          <a:stretch/>
        </p:blipFill>
        <p:spPr>
          <a:xfrm>
            <a:off x="1638300" y="3570514"/>
            <a:ext cx="8695872" cy="2825841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Content Placeholder 16" descr="Screenshot (176)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395288"/>
            <a:ext cx="12192000" cy="64627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45055" y="4705985"/>
            <a:ext cx="7967345" cy="19970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4779645" y="5161915"/>
            <a:ext cx="819150" cy="922020"/>
          </a:xfrm>
          <a:prstGeom prst="rect">
            <a:avLst/>
          </a:prstGeom>
          <a:solidFill>
            <a:srgbClr val="FFFEEF"/>
          </a:solidFill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spcBef>
                <a:spcPts val="10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85800" indent="-228600" algn="l" rtl="0" eaLnBrk="0" fontAlgn="base" hangingPunct="0">
              <a:spcBef>
                <a:spcPts val="5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ts val="5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ts val="5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SzTx/>
              <a:buFontTx/>
              <a:buNone/>
            </a:pPr>
            <a:r>
              <a:rPr lang="en-US" altLang="vi-VN" sz="54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750300" y="5145088"/>
            <a:ext cx="819150" cy="1014730"/>
          </a:xfrm>
          <a:prstGeom prst="rect">
            <a:avLst/>
          </a:prstGeom>
          <a:solidFill>
            <a:srgbClr val="FFFEEF"/>
          </a:solidFill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spcBef>
                <a:spcPts val="10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85800" indent="-228600" algn="l" rtl="0" eaLnBrk="0" fontAlgn="base" hangingPunct="0">
              <a:spcBef>
                <a:spcPts val="5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ts val="5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ts val="5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SzTx/>
              <a:buFontTx/>
              <a:buNone/>
            </a:pPr>
            <a:r>
              <a:rPr lang="en-US" altLang="vi-VN" sz="60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6</a:t>
            </a:r>
            <a:endParaRPr lang="en-US" altLang="vi-VN" sz="6000" dirty="0">
              <a:solidFill>
                <a:schemeClr val="tx1"/>
              </a:solidFill>
              <a:latin typeface="UTM Avo" panose="02040603050506020204" pitchFamily="18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242" t="39454" r="38434" b="7074"/>
          <a:stretch/>
        </p:blipFill>
        <p:spPr>
          <a:xfrm>
            <a:off x="1574799" y="774065"/>
            <a:ext cx="9042401" cy="410622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Content Placeholder 16" descr="Screenshot (176)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395288"/>
            <a:ext cx="12192000" cy="646271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923" t="5323" r="32356" b="5310"/>
          <a:stretch>
            <a:fillRect/>
          </a:stretch>
        </p:blipFill>
        <p:spPr>
          <a:xfrm>
            <a:off x="2047875" y="915670"/>
            <a:ext cx="8615045" cy="33064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95855" y="4467225"/>
            <a:ext cx="8388350" cy="19996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219E1BD-8975-4054-878B-64A456490144}"/>
              </a:ext>
            </a:extLst>
          </p:cNvPr>
          <p:cNvSpPr txBox="1"/>
          <p:nvPr/>
        </p:nvSpPr>
        <p:spPr>
          <a:xfrm>
            <a:off x="4817745" y="4907915"/>
            <a:ext cx="819150" cy="922020"/>
          </a:xfrm>
          <a:prstGeom prst="rect">
            <a:avLst/>
          </a:prstGeom>
          <a:solidFill>
            <a:srgbClr val="FFFEEF"/>
          </a:solidFill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spcBef>
                <a:spcPts val="10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85800" indent="-228600" algn="l" rtl="0" eaLnBrk="0" fontAlgn="base" hangingPunct="0">
              <a:spcBef>
                <a:spcPts val="5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ts val="5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ts val="5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SzTx/>
              <a:buFontTx/>
              <a:buNone/>
            </a:pPr>
            <a:r>
              <a:rPr lang="en-US" altLang="vi-VN" sz="54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AD27E50-A273-4B6A-8C56-1F2ECCDE6F89}"/>
              </a:ext>
            </a:extLst>
          </p:cNvPr>
          <p:cNvSpPr txBox="1"/>
          <p:nvPr/>
        </p:nvSpPr>
        <p:spPr>
          <a:xfrm>
            <a:off x="3090545" y="4945062"/>
            <a:ext cx="819150" cy="922020"/>
          </a:xfrm>
          <a:prstGeom prst="rect">
            <a:avLst/>
          </a:prstGeom>
          <a:solidFill>
            <a:srgbClr val="FFFEEF"/>
          </a:solidFill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spcBef>
                <a:spcPts val="10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85800" indent="-228600" algn="l" rtl="0" eaLnBrk="0" fontAlgn="base" hangingPunct="0">
              <a:spcBef>
                <a:spcPts val="5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ts val="5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ts val="5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SzTx/>
              <a:buFontTx/>
              <a:buNone/>
            </a:pPr>
            <a:r>
              <a:rPr lang="en-US" altLang="vi-VN" sz="54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1E6DF40-B2B6-4679-8C94-A74294DCB597}"/>
              </a:ext>
            </a:extLst>
          </p:cNvPr>
          <p:cNvSpPr txBox="1"/>
          <p:nvPr/>
        </p:nvSpPr>
        <p:spPr>
          <a:xfrm>
            <a:off x="6590030" y="4945062"/>
            <a:ext cx="819150" cy="922020"/>
          </a:xfrm>
          <a:prstGeom prst="rect">
            <a:avLst/>
          </a:prstGeom>
          <a:solidFill>
            <a:srgbClr val="FFFEEF"/>
          </a:solidFill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spcBef>
                <a:spcPts val="10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85800" indent="-228600" algn="l" rtl="0" eaLnBrk="0" fontAlgn="base" hangingPunct="0">
              <a:spcBef>
                <a:spcPts val="5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ts val="5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ts val="5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SzTx/>
              <a:buFontTx/>
              <a:buNone/>
            </a:pPr>
            <a:r>
              <a:rPr lang="en-US" altLang="vi-VN" sz="54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0D91878-D53B-476F-B358-477E037C6CF1}"/>
              </a:ext>
            </a:extLst>
          </p:cNvPr>
          <p:cNvSpPr txBox="1"/>
          <p:nvPr/>
        </p:nvSpPr>
        <p:spPr>
          <a:xfrm>
            <a:off x="9270365" y="4907915"/>
            <a:ext cx="819150" cy="922020"/>
          </a:xfrm>
          <a:prstGeom prst="rect">
            <a:avLst/>
          </a:prstGeom>
          <a:solidFill>
            <a:srgbClr val="FFFEEF"/>
          </a:solidFill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spcBef>
                <a:spcPts val="10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85800" indent="-228600" algn="l" rtl="0" eaLnBrk="0" fontAlgn="base" hangingPunct="0">
              <a:spcBef>
                <a:spcPts val="5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ts val="5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ts val="5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SzTx/>
              <a:buFontTx/>
              <a:buNone/>
            </a:pPr>
            <a:r>
              <a:rPr lang="en-US" altLang="vi-VN" sz="54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5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9"/>
          <p:cNvSpPr txBox="1">
            <a:spLocks noChangeArrowheads="1"/>
          </p:cNvSpPr>
          <p:nvPr/>
        </p:nvSpPr>
        <p:spPr bwMode="auto">
          <a:xfrm>
            <a:off x="993404" y="196235"/>
            <a:ext cx="6082539" cy="523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 smtClean="0">
                <a:ln>
                  <a:solidFill>
                    <a:srgbClr val="33CC33"/>
                  </a:solidFill>
                </a:ln>
              </a:rPr>
              <a:t>TRƯỜNG </a:t>
            </a:r>
            <a:r>
              <a:rPr lang="en-US" sz="2800" b="1" dirty="0">
                <a:ln>
                  <a:solidFill>
                    <a:srgbClr val="33CC33"/>
                  </a:solidFill>
                </a:ln>
              </a:rPr>
              <a:t>TIỂU HỌC ÁI MỘ B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115" y="0"/>
            <a:ext cx="941272" cy="94127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Green Color">
  <a:themeElements>
    <a:clrScheme name="Green Color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9900"/>
      </a:accent1>
      <a:accent2>
        <a:srgbClr val="99CC00"/>
      </a:accent2>
      <a:accent3>
        <a:srgbClr val="FFFFFF"/>
      </a:accent3>
      <a:accent4>
        <a:srgbClr val="000000"/>
      </a:accent4>
      <a:accent5>
        <a:srgbClr val="AACAAA"/>
      </a:accent5>
      <a:accent6>
        <a:srgbClr val="8AB900"/>
      </a:accent6>
      <a:hlink>
        <a:srgbClr val="CC3300"/>
      </a:hlink>
      <a:folHlink>
        <a:srgbClr val="996600"/>
      </a:folHlink>
    </a:clrScheme>
    <a:fontScheme name="Green Color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Green Colo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990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AAA"/>
        </a:accent5>
        <a:accent6>
          <a:srgbClr val="8AB900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108</Words>
  <Application>Microsoft Office PowerPoint</Application>
  <PresentationFormat>Widescreen</PresentationFormat>
  <Paragraphs>32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Calibri</vt:lpstr>
      <vt:lpstr>Cambria Math</vt:lpstr>
      <vt:lpstr>UTM Avo</vt:lpstr>
      <vt:lpstr>Times New Roman</vt:lpstr>
      <vt:lpstr>Arial</vt:lpstr>
      <vt:lpstr>SimSun</vt:lpstr>
      <vt:lpstr>Green Color</vt:lpstr>
      <vt:lpstr>Tuần 7 Bài 17: Phép cộng trong phạm vi 6       (tiếp theo) – Tiết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DELL</cp:lastModifiedBy>
  <cp:revision>58</cp:revision>
  <dcterms:created xsi:type="dcterms:W3CDTF">2021-11-01T08:16:00Z</dcterms:created>
  <dcterms:modified xsi:type="dcterms:W3CDTF">2022-10-11T15:38:49Z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33F482370A08472AB447977C1944926F</vt:lpwstr>
  </property>
  <property fmtid="{D5CDD505-2E9C-101B-9397-08002B2CF9AE}" pid="3" name="KSOProductBuildVer">
    <vt:lpwstr>1033-11.2.0.10382</vt:lpwstr>
  </property>
</Properties>
</file>