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36" r:id="rId2"/>
    <p:sldId id="299" r:id="rId3"/>
    <p:sldId id="304" r:id="rId4"/>
    <p:sldId id="326" r:id="rId5"/>
    <p:sldId id="327" r:id="rId6"/>
    <p:sldId id="330" r:id="rId7"/>
    <p:sldId id="331" r:id="rId8"/>
    <p:sldId id="335" r:id="rId9"/>
    <p:sldId id="333" r:id="rId10"/>
    <p:sldId id="334" r:id="rId11"/>
    <p:sldId id="292" r:id="rId12"/>
    <p:sldId id="337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P001 4 hàng 2 ô ly" panose="020B0603050302020204" pitchFamily="34" charset="0"/>
      <p:bold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F00FF"/>
    <a:srgbClr val="F5D5EA"/>
    <a:srgbClr val="FF7707"/>
    <a:srgbClr val="FF8119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7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649" r:id="rId10"/>
    <p:sldLayoutId id="2147483743" r:id="rId11"/>
    <p:sldLayoutId id="2147483654" r:id="rId12"/>
    <p:sldLayoutId id="2147483655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11" Type="http://schemas.openxmlformats.org/officeDocument/2006/relationships/image" Target="../media/image26.gif"/><Relationship Id="rId5" Type="http://schemas.openxmlformats.org/officeDocument/2006/relationships/image" Target="../media/image24.gif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34708" y="3150148"/>
            <a:ext cx="755046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34, 35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66727" y="634182"/>
            <a:ext cx="12125273" cy="60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6E71E-6295-4381-82EB-D5361A400AAF}"/>
              </a:ext>
            </a:extLst>
          </p:cNvPr>
          <p:cNvSpPr txBox="1"/>
          <p:nvPr/>
        </p:nvSpPr>
        <p:spPr>
          <a:xfrm>
            <a:off x="3193774" y="4195613"/>
            <a:ext cx="337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quà</a:t>
            </a:r>
            <a:endParaRPr lang="en-US" sz="60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8C4A4-DFFD-42F2-9CBB-39E05ADC4F9D}"/>
              </a:ext>
            </a:extLst>
          </p:cNvPr>
          <p:cNvSpPr txBox="1"/>
          <p:nvPr/>
        </p:nvSpPr>
        <p:spPr>
          <a:xfrm>
            <a:off x="3127513" y="246106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ch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9D01B-1343-4F46-992A-1E34C4ED6A10}"/>
              </a:ext>
            </a:extLst>
          </p:cNvPr>
          <p:cNvSpPr txBox="1"/>
          <p:nvPr/>
        </p:nvSpPr>
        <p:spPr>
          <a:xfrm>
            <a:off x="5366666" y="2461064"/>
            <a:ext cx="337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27773-4EF3-4182-BB2F-CD0781650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7247" r="334" b="2561"/>
          <a:stretch/>
        </p:blipFill>
        <p:spPr>
          <a:xfrm>
            <a:off x="0" y="440286"/>
            <a:ext cx="12192000" cy="641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4343" y="2055528"/>
            <a:ext cx="645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Viết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vở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luyện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viết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6" y="3001589"/>
            <a:ext cx="1699829" cy="1295108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57779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8119"/>
                </a:solidFill>
              </a:rPr>
              <a:t>chúc</a:t>
            </a:r>
            <a:r>
              <a:rPr lang="en-US" sz="4800" b="1" dirty="0" smtClean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 smtClean="0">
                <a:solidFill>
                  <a:srgbClr val="FF8119"/>
                </a:solidFill>
              </a:rPr>
              <a:t>em</a:t>
            </a:r>
            <a:r>
              <a:rPr lang="en-US" sz="4800" b="1" dirty="0" smtClean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40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75109-1A36-4461-8DD7-A05DCD458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/>
          <a:stretch/>
        </p:blipFill>
        <p:spPr>
          <a:xfrm>
            <a:off x="0" y="545691"/>
            <a:ext cx="12192000" cy="6179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9131" y="3635478"/>
            <a:ext cx="7960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95776-06D6-4B3E-B07C-F4589D4D7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47" y="266203"/>
            <a:ext cx="1881106" cy="1764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C3C522-09D3-4FE9-AD92-A7FB42A71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129" y="1054447"/>
            <a:ext cx="1214648" cy="7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FA0DF-A5B4-4CB0-864A-B8F728329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93" y="332508"/>
            <a:ext cx="1811668" cy="118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C70746-8E4A-4750-9C95-EFD9F73A45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79" y="433284"/>
            <a:ext cx="1881106" cy="7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96296E-6 L 0.00157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573E63-F2B7-4AE5-9B9F-DA85A7A7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603080"/>
            <a:ext cx="9939130" cy="569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987825" y="2575508"/>
            <a:ext cx="832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14: 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ve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y, y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tá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ch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chia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quà</a:t>
            </a:r>
            <a:endParaRPr lang="zh-CN" altLang="en-US" sz="5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693489" y="1240103"/>
            <a:ext cx="8805015" cy="121000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Tập</a:t>
            </a:r>
            <a:r>
              <a:rPr lang="en-US" sz="5400" i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viết</a:t>
            </a:r>
            <a:endParaRPr lang="en-US" sz="5400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78097" y="2461479"/>
            <a:ext cx="5157388" cy="101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AEB9C0-7148-4C53-9AD4-58FCBCBAC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124209" y="1472362"/>
            <a:ext cx="10484740" cy="2345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515EB1-5A33-4060-9DFC-C46456B66E7B}"/>
              </a:ext>
            </a:extLst>
          </p:cNvPr>
          <p:cNvGrpSpPr/>
          <p:nvPr/>
        </p:nvGrpSpPr>
        <p:grpSpPr>
          <a:xfrm>
            <a:off x="3554719" y="311729"/>
            <a:ext cx="5623721" cy="979514"/>
            <a:chOff x="3554719" y="311729"/>
            <a:chExt cx="5623721" cy="979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92EA16-F2E2-4B6B-9221-154E8D23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19" y="311729"/>
              <a:ext cx="5623721" cy="979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4293705" y="364085"/>
              <a:ext cx="4505738" cy="707886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</a:t>
              </a:r>
              <a:endPara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8B049A-D4AF-4E62-8246-B6F05F1EFC73}"/>
              </a:ext>
            </a:extLst>
          </p:cNvPr>
          <p:cNvGrpSpPr/>
          <p:nvPr/>
        </p:nvGrpSpPr>
        <p:grpSpPr>
          <a:xfrm>
            <a:off x="1124209" y="3817996"/>
            <a:ext cx="9901161" cy="2170398"/>
            <a:chOff x="1124209" y="3644236"/>
            <a:chExt cx="9901161" cy="2170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2B1D9C-3F12-4C4A-8973-3F0ABE764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D609CF-14C1-4F0D-810B-BCF174756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BDC08A-3436-42F8-8BFE-2F60AB7F7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12EBD-3866-413E-B206-1AA84DF3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C8D18-F5D4-42CE-B563-C72CC012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010"/>
            <a:ext cx="12126067" cy="6458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97D3D3-B167-4C28-A4B3-E87255D9F514}"/>
              </a:ext>
            </a:extLst>
          </p:cNvPr>
          <p:cNvGrpSpPr/>
          <p:nvPr/>
        </p:nvGrpSpPr>
        <p:grpSpPr>
          <a:xfrm>
            <a:off x="1456980" y="445310"/>
            <a:ext cx="9371863" cy="1312606"/>
            <a:chOff x="61344" y="1793126"/>
            <a:chExt cx="7998648" cy="1481218"/>
          </a:xfrm>
          <a:solidFill>
            <a:srgbClr val="F5D5EA"/>
          </a:solidFill>
        </p:grpSpPr>
        <p:sp>
          <p:nvSpPr>
            <p:cNvPr id="9" name="Ribbon: Tilted Down 8">
              <a:extLst>
                <a:ext uri="{FF2B5EF4-FFF2-40B4-BE49-F238E27FC236}">
                  <a16:creationId xmlns:a16="http://schemas.microsoft.com/office/drawing/2014/main" id="{BB20DB5E-8754-4F56-A387-1ED57E6DEB1A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6087"/>
                <a:gd name="adj2" fmla="val 63543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732C5C-FA2E-4E7D-BAEE-9C93136B6BE3}"/>
                </a:ext>
              </a:extLst>
            </p:cNvPr>
            <p:cNvSpPr txBox="1"/>
            <p:nvPr/>
          </p:nvSpPr>
          <p:spPr>
            <a:xfrm>
              <a:off x="1817505" y="2013171"/>
              <a:ext cx="4486327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0F0E47F-4920-4906-8052-F402BCDA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17" y="328949"/>
            <a:ext cx="1457850" cy="145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FC84A-8BF0-4913-8078-47094F541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42" y="945076"/>
            <a:ext cx="3209925" cy="428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47122B-23D3-4774-B445-944681EBE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6" y="218838"/>
            <a:ext cx="1457850" cy="1457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AA9286-4BD1-4AFE-846D-8B100EF8ACAF}"/>
              </a:ext>
            </a:extLst>
          </p:cNvPr>
          <p:cNvGrpSpPr/>
          <p:nvPr/>
        </p:nvGrpSpPr>
        <p:grpSpPr>
          <a:xfrm>
            <a:off x="8955991" y="2664605"/>
            <a:ext cx="2830422" cy="2448538"/>
            <a:chOff x="8822043" y="1416807"/>
            <a:chExt cx="2830422" cy="24485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B9A34FE-8343-429E-9D02-52810C65DD4C}"/>
                </a:ext>
              </a:extLst>
            </p:cNvPr>
            <p:cNvGrpSpPr/>
            <p:nvPr/>
          </p:nvGrpSpPr>
          <p:grpSpPr>
            <a:xfrm>
              <a:off x="8822043" y="2474305"/>
              <a:ext cx="2830422" cy="1391040"/>
              <a:chOff x="7176862" y="2605134"/>
              <a:chExt cx="2557213" cy="128482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1FF6306-CD35-4A78-BBDF-A2C8F4A01A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1" t="37414" r="68895" b="38007"/>
              <a:stretch/>
            </p:blipFill>
            <p:spPr>
              <a:xfrm>
                <a:off x="7176862" y="2605134"/>
                <a:ext cx="1092471" cy="128482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0CCDB7A-C62D-4CA8-8396-4541941E9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33" t="82369" r="63043" b="9552"/>
              <a:stretch/>
            </p:blipFill>
            <p:spPr>
              <a:xfrm>
                <a:off x="8245834" y="2685581"/>
                <a:ext cx="1488241" cy="1202796"/>
              </a:xfrm>
              <a:prstGeom prst="rect">
                <a:avLst/>
              </a:prstGeom>
            </p:spPr>
          </p:pic>
        </p:grpSp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id="{06806B6C-0A67-4DE5-ACD7-51504C3CFA84}"/>
                </a:ext>
              </a:extLst>
            </p:cNvPr>
            <p:cNvSpPr/>
            <p:nvPr/>
          </p:nvSpPr>
          <p:spPr>
            <a:xfrm>
              <a:off x="9204752" y="1416807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787803-83CE-4079-BE6D-F74B5B9233B3}"/>
              </a:ext>
            </a:extLst>
          </p:cNvPr>
          <p:cNvGrpSpPr/>
          <p:nvPr/>
        </p:nvGrpSpPr>
        <p:grpSpPr>
          <a:xfrm>
            <a:off x="2610199" y="2682505"/>
            <a:ext cx="2891685" cy="2377703"/>
            <a:chOff x="2864421" y="2466802"/>
            <a:chExt cx="2891685" cy="237770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1B6DE63-F5F1-46AB-8CB3-8B3B0246D47F}"/>
                </a:ext>
              </a:extLst>
            </p:cNvPr>
            <p:cNvGrpSpPr/>
            <p:nvPr/>
          </p:nvGrpSpPr>
          <p:grpSpPr>
            <a:xfrm>
              <a:off x="2864421" y="3450328"/>
              <a:ext cx="2891685" cy="1394177"/>
              <a:chOff x="2862150" y="3458754"/>
              <a:chExt cx="2891685" cy="139417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8C23C0F-7FE4-406F-99EF-61EA790B6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18" t="39960" r="44887" b="39716"/>
              <a:stretch/>
            </p:blipFill>
            <p:spPr>
              <a:xfrm>
                <a:off x="2862150" y="3460244"/>
                <a:ext cx="1215663" cy="139268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F0598DD-1130-4D01-A2A1-5B3B35622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6" t="39979" r="32038" b="39600"/>
              <a:stretch/>
            </p:blipFill>
            <p:spPr>
              <a:xfrm>
                <a:off x="3850256" y="3458754"/>
                <a:ext cx="1903579" cy="1394177"/>
              </a:xfrm>
              <a:prstGeom prst="rect">
                <a:avLst/>
              </a:prstGeom>
            </p:spPr>
          </p:pic>
        </p:grpSp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AB1CEE30-45D0-4FC0-87CD-CBEECA7D4008}"/>
                </a:ext>
              </a:extLst>
            </p:cNvPr>
            <p:cNvSpPr/>
            <p:nvPr/>
          </p:nvSpPr>
          <p:spPr>
            <a:xfrm>
              <a:off x="3356726" y="2466802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11D41D-495F-4B5B-93B5-188D9FA45230}"/>
              </a:ext>
            </a:extLst>
          </p:cNvPr>
          <p:cNvGrpSpPr/>
          <p:nvPr/>
        </p:nvGrpSpPr>
        <p:grpSpPr>
          <a:xfrm>
            <a:off x="334125" y="1817322"/>
            <a:ext cx="2045624" cy="2121329"/>
            <a:chOff x="354526" y="760504"/>
            <a:chExt cx="2045624" cy="212132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CCE9FA-2D08-441B-80E4-BD459160D8AE}"/>
                </a:ext>
              </a:extLst>
            </p:cNvPr>
            <p:cNvGrpSpPr/>
            <p:nvPr/>
          </p:nvGrpSpPr>
          <p:grpSpPr>
            <a:xfrm>
              <a:off x="391737" y="1787499"/>
              <a:ext cx="2008413" cy="1094334"/>
              <a:chOff x="596063" y="1791516"/>
              <a:chExt cx="2008413" cy="1094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4454954-244F-404E-ACEB-8ACE20356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1" t="40623" r="67094" b="42719"/>
              <a:stretch/>
            </p:blipFill>
            <p:spPr>
              <a:xfrm>
                <a:off x="596063" y="1791516"/>
                <a:ext cx="1083492" cy="107671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D12F643-51CB-4C6C-9CA3-999DB586A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33" t="41634" r="58152" b="42268"/>
              <a:stretch/>
            </p:blipFill>
            <p:spPr>
              <a:xfrm>
                <a:off x="1520984" y="1845320"/>
                <a:ext cx="1083492" cy="1040530"/>
              </a:xfrm>
              <a:prstGeom prst="rect">
                <a:avLst/>
              </a:prstGeom>
            </p:spPr>
          </p:pic>
        </p:grpSp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A5170907-A3EB-4345-9BF5-3101E2CC864A}"/>
                </a:ext>
              </a:extLst>
            </p:cNvPr>
            <p:cNvSpPr/>
            <p:nvPr/>
          </p:nvSpPr>
          <p:spPr>
            <a:xfrm>
              <a:off x="354526" y="760504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061305C-CF7D-4453-B91A-94C4357BD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3" y="4066046"/>
            <a:ext cx="3524250" cy="285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4B320A-84B0-4A24-A55D-9FFD1F9D0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99" y="4094709"/>
            <a:ext cx="3524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1116FE-8E3F-4BD8-A7BD-A65E14A0BB3E}"/>
              </a:ext>
            </a:extLst>
          </p:cNvPr>
          <p:cNvGrpSpPr/>
          <p:nvPr/>
        </p:nvGrpSpPr>
        <p:grpSpPr>
          <a:xfrm>
            <a:off x="5716794" y="1894860"/>
            <a:ext cx="2916149" cy="2270501"/>
            <a:chOff x="5756106" y="1373701"/>
            <a:chExt cx="2916149" cy="22705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DFD394C-762F-4CEC-A836-4F5C6C0ABD8F}"/>
                </a:ext>
              </a:extLst>
            </p:cNvPr>
            <p:cNvGrpSpPr/>
            <p:nvPr/>
          </p:nvGrpSpPr>
          <p:grpSpPr>
            <a:xfrm>
              <a:off x="5756106" y="2543421"/>
              <a:ext cx="2916149" cy="1100781"/>
              <a:chOff x="3570477" y="1935073"/>
              <a:chExt cx="2916149" cy="110078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2E8002A-6CD2-47CA-A04D-4712A5B315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34" t="38409" r="38696" b="43097"/>
              <a:stretch/>
            </p:blipFill>
            <p:spPr>
              <a:xfrm>
                <a:off x="3570477" y="1935073"/>
                <a:ext cx="1316417" cy="107671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2752148-805E-4C6C-B6D1-7B459503F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8" t="82194" r="77458" b="11280"/>
              <a:stretch/>
            </p:blipFill>
            <p:spPr>
              <a:xfrm>
                <a:off x="4831792" y="1955614"/>
                <a:ext cx="1654834" cy="1080240"/>
              </a:xfrm>
              <a:prstGeom prst="rect">
                <a:avLst/>
              </a:prstGeom>
            </p:spPr>
          </p:pic>
        </p:grpSp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id="{8288A486-76C9-44FA-AA4C-4C4A7E025125}"/>
                </a:ext>
              </a:extLst>
            </p:cNvPr>
            <p:cNvSpPr/>
            <p:nvPr/>
          </p:nvSpPr>
          <p:spPr>
            <a:xfrm>
              <a:off x="6298133" y="1373701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07112" y="654895"/>
            <a:ext cx="44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Nhận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xét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bài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viết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9996E2-990B-491B-8C0C-D67622AFC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8" y="429236"/>
            <a:ext cx="5623721" cy="979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B7687-6954-4C67-8B8E-95B070D28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66504" y="1577830"/>
            <a:ext cx="5834562" cy="1305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EE524-B38A-41D6-B130-1A75E9A10FEE}"/>
              </a:ext>
            </a:extLst>
          </p:cNvPr>
          <p:cNvGrpSpPr/>
          <p:nvPr/>
        </p:nvGrpSpPr>
        <p:grpSpPr>
          <a:xfrm>
            <a:off x="6283689" y="1577830"/>
            <a:ext cx="5741807" cy="1254419"/>
            <a:chOff x="1124209" y="3644236"/>
            <a:chExt cx="9901161" cy="21703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5D74A0F-630F-40F4-A29C-3603C87D8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183E7B-EAD0-46A2-AD93-1AE6ED8B5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527A6F-0D34-4FBC-8173-7DA6DA551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D33900-4922-44CC-9583-D0AD6ECCC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2142974" y="3094875"/>
            <a:ext cx="86013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v, e, a, c, u,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ia</a:t>
            </a:r>
            <a:endParaRPr lang="en-US" sz="4400" dirty="0">
              <a:ln w="3175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latin typeface="HP001 4 hàng 2 ô ly" panose="020B06030503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 t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4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q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5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y, h</a:t>
            </a:r>
          </a:p>
          <a:p>
            <a:endParaRPr lang="en-US" sz="3600" dirty="0">
              <a:ln w="0"/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37122" y="2599174"/>
            <a:ext cx="4744279" cy="10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0" y="634182"/>
            <a:ext cx="12252907" cy="611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A0B0F-3203-4D1D-8ADC-83772C34B1A4}"/>
              </a:ext>
            </a:extLst>
          </p:cNvPr>
          <p:cNvSpPr txBox="1"/>
          <p:nvPr/>
        </p:nvSpPr>
        <p:spPr>
          <a:xfrm>
            <a:off x="4539654" y="207394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v  </a:t>
            </a:r>
            <a:r>
              <a:rPr lang="el-GR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ωϊ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D34D0-8D38-45ED-8009-45FA9F5B2FFF}"/>
              </a:ext>
            </a:extLst>
          </p:cNvPr>
          <p:cNvSpPr txBox="1"/>
          <p:nvPr/>
        </p:nvSpPr>
        <p:spPr>
          <a:xfrm>
            <a:off x="4539654" y="385633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 </a:t>
            </a:r>
            <a:r>
              <a:rPr lang="vi-VN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tá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153</Words>
  <Application>Microsoft Office PowerPoint</Application>
  <PresentationFormat>Widescreen</PresentationFormat>
  <Paragraphs>36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Calibri</vt:lpstr>
      <vt:lpstr>HP001 4 hàng 2 ô ly</vt:lpstr>
      <vt:lpstr>Cambria</vt:lpstr>
      <vt:lpstr>字魂17号-萌趣果冻体</vt:lpstr>
      <vt:lpstr>小白</vt:lpstr>
      <vt:lpstr>UTM Avo</vt:lpstr>
      <vt:lpstr>Arial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121</cp:revision>
  <dcterms:created xsi:type="dcterms:W3CDTF">2021-11-01T08:16:43Z</dcterms:created>
  <dcterms:modified xsi:type="dcterms:W3CDTF">2025-10-14T06:21:59Z</dcterms:modified>
</cp:coreProperties>
</file>