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62" r:id="rId2"/>
    <p:sldId id="358" r:id="rId3"/>
    <p:sldId id="360" r:id="rId4"/>
    <p:sldId id="275" r:id="rId5"/>
    <p:sldId id="326" r:id="rId6"/>
    <p:sldId id="327" r:id="rId7"/>
    <p:sldId id="328" r:id="rId8"/>
    <p:sldId id="329" r:id="rId9"/>
    <p:sldId id="279" r:id="rId10"/>
    <p:sldId id="334" r:id="rId11"/>
    <p:sldId id="356" r:id="rId12"/>
    <p:sldId id="361" r:id="rId13"/>
    <p:sldId id="335" r:id="rId14"/>
    <p:sldId id="324" r:id="rId15"/>
    <p:sldId id="341" r:id="rId16"/>
    <p:sldId id="278" r:id="rId17"/>
    <p:sldId id="337" r:id="rId18"/>
    <p:sldId id="355" r:id="rId19"/>
    <p:sldId id="354" r:id="rId20"/>
  </p:sldIdLst>
  <p:sldSz cx="12192000" cy="6858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99"/>
    <a:srgbClr val="FFFF99"/>
    <a:srgbClr val="FF99CC"/>
    <a:srgbClr val="9B21AF"/>
    <a:srgbClr val="FF7707"/>
    <a:srgbClr val="FF8119"/>
    <a:srgbClr val="404040"/>
    <a:srgbClr val="FFAF6C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65AE5-115C-4414-A130-93448315DA59}" type="datetimeFigureOut">
              <a:rPr lang="en-SG" smtClean="0"/>
              <a:t>14/10/2025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DAF72-B17C-47DB-ADEB-232866E4CCD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2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7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9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49" r:id="rId4"/>
    <p:sldLayoutId id="2147483650" r:id="rId5"/>
    <p:sldLayoutId id="2147483685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jp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752223" y="3408766"/>
            <a:ext cx="406393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34: v – y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09392" y="911534"/>
            <a:ext cx="6881280" cy="24929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4B491B-7D8F-44A1-95E9-7ECAD80C8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6979512" y="3108264"/>
            <a:ext cx="504907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D99962-824D-44CD-8F75-4E5F4BB4E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2" t="48269" r="2119" b="5767"/>
          <a:stretch/>
        </p:blipFill>
        <p:spPr>
          <a:xfrm>
            <a:off x="7990909" y="3283023"/>
            <a:ext cx="2836117" cy="271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771C3E-FE66-4CBF-AFAB-3DB9682CE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36372" r="61710" b="38701"/>
          <a:stretch/>
        </p:blipFill>
        <p:spPr>
          <a:xfrm>
            <a:off x="945168" y="2565780"/>
            <a:ext cx="2186774" cy="1563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C31FB9-DD43-4BDC-BDE6-ACC10E583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67666" r="63185" b="1543"/>
          <a:stretch/>
        </p:blipFill>
        <p:spPr>
          <a:xfrm>
            <a:off x="945169" y="4450052"/>
            <a:ext cx="2186773" cy="1931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17179-3764-4C2B-A1E9-4FBD72212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8389" r="63397" b="66684"/>
          <a:stretch/>
        </p:blipFill>
        <p:spPr>
          <a:xfrm>
            <a:off x="1030237" y="947383"/>
            <a:ext cx="2186774" cy="1563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7807E8-2E47-46F9-A45C-E794DA221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6" t="7477" r="3485" b="53810"/>
          <a:stretch/>
        </p:blipFill>
        <p:spPr>
          <a:xfrm>
            <a:off x="7919746" y="933736"/>
            <a:ext cx="2836117" cy="2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06E44-5A47-45EB-B7F8-293D0BEBE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5" t="9955" r="39162" b="10423"/>
          <a:stretch/>
        </p:blipFill>
        <p:spPr>
          <a:xfrm>
            <a:off x="4417509" y="1041889"/>
            <a:ext cx="2338133" cy="52241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8A9DE-4FE2-42A4-AC96-1643BE201845}"/>
              </a:ext>
            </a:extLst>
          </p:cNvPr>
          <p:cNvCxnSpPr>
            <a:cxnSpLocks/>
          </p:cNvCxnSpPr>
          <p:nvPr/>
        </p:nvCxnSpPr>
        <p:spPr>
          <a:xfrm>
            <a:off x="6660107" y="1351128"/>
            <a:ext cx="1760543" cy="137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35CC77-91D6-4776-986E-42FA61934598}"/>
              </a:ext>
            </a:extLst>
          </p:cNvPr>
          <p:cNvCxnSpPr>
            <a:cxnSpLocks/>
          </p:cNvCxnSpPr>
          <p:nvPr/>
        </p:nvCxnSpPr>
        <p:spPr>
          <a:xfrm flipV="1">
            <a:off x="2784143" y="2565780"/>
            <a:ext cx="1828800" cy="2688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083D61-85B3-4DE3-AA7A-3D99FF5135F1}"/>
              </a:ext>
            </a:extLst>
          </p:cNvPr>
          <p:cNvCxnSpPr>
            <a:cxnSpLocks/>
          </p:cNvCxnSpPr>
          <p:nvPr/>
        </p:nvCxnSpPr>
        <p:spPr>
          <a:xfrm>
            <a:off x="2784143" y="2019869"/>
            <a:ext cx="1813866" cy="1563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CAF8AC-5811-4703-987B-590AEDAEBE02}"/>
              </a:ext>
            </a:extLst>
          </p:cNvPr>
          <p:cNvCxnSpPr>
            <a:cxnSpLocks/>
          </p:cNvCxnSpPr>
          <p:nvPr/>
        </p:nvCxnSpPr>
        <p:spPr>
          <a:xfrm>
            <a:off x="2906973" y="3910084"/>
            <a:ext cx="1657984" cy="88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824427-0C83-45A5-81B2-281738A5C333}"/>
              </a:ext>
            </a:extLst>
          </p:cNvPr>
          <p:cNvCxnSpPr>
            <a:cxnSpLocks/>
          </p:cNvCxnSpPr>
          <p:nvPr/>
        </p:nvCxnSpPr>
        <p:spPr>
          <a:xfrm flipV="1">
            <a:off x="6755642" y="4694830"/>
            <a:ext cx="1433015" cy="1302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E15DA-B2A0-4A30-A081-3CA4C759D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1545" r="51408" b="91113"/>
          <a:stretch/>
        </p:blipFill>
        <p:spPr>
          <a:xfrm>
            <a:off x="3961720" y="36865"/>
            <a:ext cx="5741838" cy="768352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2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7547A-F141-4B7E-BD06-6C7ECFAA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6319" r="1380"/>
          <a:stretch/>
        </p:blipFill>
        <p:spPr>
          <a:xfrm>
            <a:off x="0" y="466793"/>
            <a:ext cx="12192000" cy="6327626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6F4BE54A-F929-4DCA-BD37-2EB38152A307}"/>
              </a:ext>
            </a:extLst>
          </p:cNvPr>
          <p:cNvSpPr/>
          <p:nvPr/>
        </p:nvSpPr>
        <p:spPr>
          <a:xfrm>
            <a:off x="3260431" y="4184604"/>
            <a:ext cx="4969564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9DB2D70-2B43-4496-BEC7-B484C05B6A26}"/>
              </a:ext>
            </a:extLst>
          </p:cNvPr>
          <p:cNvSpPr/>
          <p:nvPr/>
        </p:nvSpPr>
        <p:spPr>
          <a:xfrm>
            <a:off x="397565" y="4706990"/>
            <a:ext cx="7699514" cy="1893082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Mở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rộng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tiếng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có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: </a:t>
            </a:r>
            <a:r>
              <a:rPr lang="es-ES" sz="3600" b="1" i="1" kern="0" dirty="0">
                <a:solidFill>
                  <a:srgbClr val="FF0000"/>
                </a:solidFill>
                <a:ea typeface="Cambria" panose="02040503050406030204" pitchFamily="18" charset="0"/>
                <a:cs typeface="Lato Regular"/>
                <a:sym typeface="Lato Regular"/>
              </a:rPr>
              <a:t>v - y</a:t>
            </a:r>
          </a:p>
          <a:p>
            <a:pPr algn="ctr"/>
            <a:endParaRPr lang="en-US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929619C-A348-47F5-84B1-B3D522D792F0}"/>
              </a:ext>
            </a:extLst>
          </p:cNvPr>
          <p:cNvSpPr/>
          <p:nvPr/>
        </p:nvSpPr>
        <p:spPr>
          <a:xfrm>
            <a:off x="1543878" y="793795"/>
            <a:ext cx="1265583" cy="809717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</a:t>
            </a:r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741B046-D296-4CB5-93E4-0500EAA8A59D}"/>
              </a:ext>
            </a:extLst>
          </p:cNvPr>
          <p:cNvSpPr/>
          <p:nvPr/>
        </p:nvSpPr>
        <p:spPr>
          <a:xfrm>
            <a:off x="6493565" y="793795"/>
            <a:ext cx="1265583" cy="809717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079CD5-0C09-4C1F-9C08-5DF3A84EC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7112308" y="3126552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BABE8B-A7CB-4FC3-8867-E907A0526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77548"/>
            <a:ext cx="12160860" cy="6380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6E7A6C-D188-46AB-950A-D729C5F0D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31704" r="12117" b="3783"/>
          <a:stretch/>
        </p:blipFill>
        <p:spPr>
          <a:xfrm>
            <a:off x="2188564" y="783332"/>
            <a:ext cx="9285867" cy="594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29CD07-86C6-4CDE-A6C8-02D2A19FB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377" r="7062" b="1416"/>
          <a:stretch/>
        </p:blipFill>
        <p:spPr>
          <a:xfrm>
            <a:off x="2632004" y="477548"/>
            <a:ext cx="8842427" cy="62550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23DBDB-C0F8-4048-BAA6-F48C57583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5339" y="477548"/>
            <a:ext cx="2216542" cy="65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3166283" y="1369560"/>
            <a:ext cx="694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1A11A5-522F-4072-99B2-77F540BC2EA2}"/>
              </a:ext>
            </a:extLst>
          </p:cNvPr>
          <p:cNvCxnSpPr>
            <a:cxnSpLocks/>
          </p:cNvCxnSpPr>
          <p:nvPr/>
        </p:nvCxnSpPr>
        <p:spPr>
          <a:xfrm>
            <a:off x="4394385" y="1369560"/>
            <a:ext cx="668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3B1E3-836E-41D5-873E-514EE4294229}"/>
              </a:ext>
            </a:extLst>
          </p:cNvPr>
          <p:cNvCxnSpPr>
            <a:cxnSpLocks/>
          </p:cNvCxnSpPr>
          <p:nvPr/>
        </p:nvCxnSpPr>
        <p:spPr>
          <a:xfrm>
            <a:off x="5306557" y="1346166"/>
            <a:ext cx="1316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574941-DD4D-4686-B292-23C20E32DFA7}"/>
              </a:ext>
            </a:extLst>
          </p:cNvPr>
          <p:cNvCxnSpPr>
            <a:cxnSpLocks/>
          </p:cNvCxnSpPr>
          <p:nvPr/>
        </p:nvCxnSpPr>
        <p:spPr>
          <a:xfrm>
            <a:off x="7617925" y="1369560"/>
            <a:ext cx="1062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D02EA1-DB98-425E-8603-8D422DC24C88}"/>
              </a:ext>
            </a:extLst>
          </p:cNvPr>
          <p:cNvCxnSpPr>
            <a:cxnSpLocks/>
          </p:cNvCxnSpPr>
          <p:nvPr/>
        </p:nvCxnSpPr>
        <p:spPr>
          <a:xfrm>
            <a:off x="8883314" y="1337760"/>
            <a:ext cx="956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8ACF93-C6F7-42FB-A8EE-EE9BFB570EF4}"/>
              </a:ext>
            </a:extLst>
          </p:cNvPr>
          <p:cNvCxnSpPr>
            <a:cxnSpLocks/>
          </p:cNvCxnSpPr>
          <p:nvPr/>
        </p:nvCxnSpPr>
        <p:spPr>
          <a:xfrm>
            <a:off x="10375067" y="1346561"/>
            <a:ext cx="625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B6057C-AB66-420B-8E1C-C2DEA9A89A34}"/>
              </a:ext>
            </a:extLst>
          </p:cNvPr>
          <p:cNvCxnSpPr>
            <a:cxnSpLocks/>
          </p:cNvCxnSpPr>
          <p:nvPr/>
        </p:nvCxnSpPr>
        <p:spPr>
          <a:xfrm>
            <a:off x="7545430" y="1754755"/>
            <a:ext cx="793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40E4F-BC27-4648-90FA-28766B1175E1}"/>
              </a:ext>
            </a:extLst>
          </p:cNvPr>
          <p:cNvCxnSpPr>
            <a:cxnSpLocks/>
          </p:cNvCxnSpPr>
          <p:nvPr/>
        </p:nvCxnSpPr>
        <p:spPr>
          <a:xfrm>
            <a:off x="8534304" y="1754755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33DF13-E578-4A4B-8E37-3B87461BD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77548"/>
            <a:ext cx="12160860" cy="6380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250226-CCEF-4F6B-8B25-CCDF9BB27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377" r="7062" b="1416"/>
          <a:stretch/>
        </p:blipFill>
        <p:spPr>
          <a:xfrm>
            <a:off x="2632004" y="450252"/>
            <a:ext cx="8842427" cy="625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408811" y="472919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8945B4C-546C-4244-82BF-900E84EE038B}"/>
              </a:ext>
            </a:extLst>
          </p:cNvPr>
          <p:cNvSpPr/>
          <p:nvPr/>
        </p:nvSpPr>
        <p:spPr>
          <a:xfrm>
            <a:off x="2932799" y="786718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82BCF10-7D51-4A97-898D-D204012F7A08}"/>
              </a:ext>
            </a:extLst>
          </p:cNvPr>
          <p:cNvSpPr/>
          <p:nvPr/>
        </p:nvSpPr>
        <p:spPr>
          <a:xfrm>
            <a:off x="5064253" y="702408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A6C8908D-A1DC-4337-8947-0F8839D51663}"/>
              </a:ext>
            </a:extLst>
          </p:cNvPr>
          <p:cNvSpPr/>
          <p:nvPr/>
        </p:nvSpPr>
        <p:spPr>
          <a:xfrm>
            <a:off x="8794024" y="744563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1A9E8621-2561-4E71-9792-E90BA386D6D2}"/>
              </a:ext>
            </a:extLst>
          </p:cNvPr>
          <p:cNvSpPr/>
          <p:nvPr/>
        </p:nvSpPr>
        <p:spPr>
          <a:xfrm>
            <a:off x="3979834" y="1277108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C4D2FF30-FE89-4878-8146-F369A9A8AB56}"/>
              </a:ext>
            </a:extLst>
          </p:cNvPr>
          <p:cNvSpPr/>
          <p:nvPr/>
        </p:nvSpPr>
        <p:spPr>
          <a:xfrm>
            <a:off x="6819404" y="1268816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5AF6E87-CDFB-4CEF-8208-A13B6897FD03}"/>
              </a:ext>
            </a:extLst>
          </p:cNvPr>
          <p:cNvSpPr/>
          <p:nvPr/>
        </p:nvSpPr>
        <p:spPr>
          <a:xfrm>
            <a:off x="9263970" y="129536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F39364B4-6217-4692-8989-8956FECDC5CA}"/>
              </a:ext>
            </a:extLst>
          </p:cNvPr>
          <p:cNvSpPr/>
          <p:nvPr/>
        </p:nvSpPr>
        <p:spPr>
          <a:xfrm>
            <a:off x="2932799" y="702408"/>
            <a:ext cx="424235" cy="34476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B811E4A-270C-479B-A70A-132E9E43198F}"/>
              </a:ext>
            </a:extLst>
          </p:cNvPr>
          <p:cNvSpPr/>
          <p:nvPr/>
        </p:nvSpPr>
        <p:spPr>
          <a:xfrm>
            <a:off x="3880141" y="1295368"/>
            <a:ext cx="523927" cy="21920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1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BE6E1-E369-4586-A7BA-1C5D2BE3D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50252"/>
            <a:ext cx="12160860" cy="6380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B26FE-1E65-4053-AA7A-11CE22A5D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 t="33888" r="17747" b="31016"/>
          <a:stretch/>
        </p:blipFill>
        <p:spPr>
          <a:xfrm>
            <a:off x="0" y="3429000"/>
            <a:ext cx="12129720" cy="329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4B2AB-DE87-485B-BBEF-F46EBFD61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6548" r="9962" b="66508"/>
          <a:stretch/>
        </p:blipFill>
        <p:spPr>
          <a:xfrm>
            <a:off x="518614" y="1050878"/>
            <a:ext cx="11409529" cy="237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345D7-91B6-4869-AC7E-F4A36E618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23666" r="64943" b="64709"/>
          <a:stretch/>
        </p:blipFill>
        <p:spPr>
          <a:xfrm>
            <a:off x="72717" y="491196"/>
            <a:ext cx="2840938" cy="8544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FF7F03-4FBC-48C1-BD05-4F758DF5AC64}"/>
              </a:ext>
            </a:extLst>
          </p:cNvPr>
          <p:cNvCxnSpPr/>
          <p:nvPr/>
        </p:nvCxnSpPr>
        <p:spPr>
          <a:xfrm>
            <a:off x="3275463" y="4339988"/>
            <a:ext cx="1583140" cy="12419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DE7DA5-76C5-4607-AF11-58028B51F5AD}"/>
              </a:ext>
            </a:extLst>
          </p:cNvPr>
          <p:cNvCxnSpPr>
            <a:cxnSpLocks/>
          </p:cNvCxnSpPr>
          <p:nvPr/>
        </p:nvCxnSpPr>
        <p:spPr>
          <a:xfrm flipV="1">
            <a:off x="3275463" y="3988682"/>
            <a:ext cx="1583140" cy="19890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21484-1ECC-4BBD-AC93-AF604E75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7152278" y="3151317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00A4E-40A0-4926-9611-13BFEE5E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4776" r="7630" b="4577"/>
          <a:stretch/>
        </p:blipFill>
        <p:spPr>
          <a:xfrm>
            <a:off x="1115787" y="128635"/>
            <a:ext cx="9952547" cy="634039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208BAAF0-B1F6-425F-AC44-2BD66115EFFE}"/>
              </a:ext>
            </a:extLst>
          </p:cNvPr>
          <p:cNvSpPr/>
          <p:nvPr/>
        </p:nvSpPr>
        <p:spPr>
          <a:xfrm>
            <a:off x="3774214" y="843168"/>
            <a:ext cx="4346203" cy="666849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</a:t>
            </a:r>
            <a:r>
              <a:rPr lang="en-US" sz="40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0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0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D5CB9-5A43-4036-8DE7-B1C6C9E42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3578086" y="2448557"/>
            <a:ext cx="4542331" cy="3192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DCDB6-0A74-4E54-BB96-C10E996F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5947315" y="4989369"/>
            <a:ext cx="2054086" cy="8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B25C9-B36C-4C33-9CB3-35C92C5B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04" y="349241"/>
            <a:ext cx="10484991" cy="615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30EE5953-9E03-4FC7-B085-3A7AB9ADC976}"/>
              </a:ext>
            </a:extLst>
          </p:cNvPr>
          <p:cNvSpPr/>
          <p:nvPr/>
        </p:nvSpPr>
        <p:spPr>
          <a:xfrm>
            <a:off x="1489434" y="2416126"/>
            <a:ext cx="3930555" cy="1541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7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7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72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65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23A449-7615-42B2-A527-C89C1B4B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14"/>
            <a:ext cx="12119212" cy="642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AD46C-BD6A-4050-9793-61DB35344B5A}"/>
              </a:ext>
            </a:extLst>
          </p:cNvPr>
          <p:cNvSpPr txBox="1"/>
          <p:nvPr/>
        </p:nvSpPr>
        <p:spPr>
          <a:xfrm>
            <a:off x="4540055" y="1355898"/>
            <a:ext cx="3058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Khởi</a:t>
            </a:r>
            <a:r>
              <a:rPr lang="en-US" sz="44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động</a:t>
            </a:r>
            <a:endParaRPr lang="en-US" sz="44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B3848-4807-4229-97CA-F2EC5EB77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7022618" y="5586850"/>
            <a:ext cx="368565" cy="491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BE4A7-219B-419D-869C-7DF6E266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7330346" y="5326044"/>
            <a:ext cx="326938" cy="785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CBD72-C893-4801-8DE8-1AB8AE51D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551029"/>
            <a:ext cx="2488441" cy="2014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2404E8-6841-4B56-ABBC-B7D26134F607}"/>
              </a:ext>
            </a:extLst>
          </p:cNvPr>
          <p:cNvSpPr txBox="1"/>
          <p:nvPr/>
        </p:nvSpPr>
        <p:spPr>
          <a:xfrm>
            <a:off x="3781616" y="3429000"/>
            <a:ext cx="4872251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Trò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 </a:t>
            </a:r>
            <a:r>
              <a:rPr lang="en-US" sz="3600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chơi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Thám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hiểm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bầu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trời</a:t>
            </a:r>
            <a:endParaRPr lang="en-US" sz="3600" b="1" dirty="0">
              <a:ln>
                <a:solidFill>
                  <a:srgbClr val="9B21AF"/>
                </a:solidFill>
              </a:ln>
              <a:solidFill>
                <a:srgbClr val="9B21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E639C6-7CFF-4ECE-803B-411B0C31E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21"/>
            <a:ext cx="12198213" cy="64003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BFAC0-0CDC-4A24-90EF-0CE9C8FDD932}"/>
              </a:ext>
            </a:extLst>
          </p:cNvPr>
          <p:cNvGrpSpPr/>
          <p:nvPr/>
        </p:nvGrpSpPr>
        <p:grpSpPr>
          <a:xfrm>
            <a:off x="1048475" y="3503532"/>
            <a:ext cx="2284044" cy="3230817"/>
            <a:chOff x="1104314" y="3787403"/>
            <a:chExt cx="2284044" cy="3230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D41327-4EFE-41AD-A276-AF8580C3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14" y="3787403"/>
              <a:ext cx="2284044" cy="32308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0D7988-4887-4457-827E-AF8766746BCB}"/>
                </a:ext>
              </a:extLst>
            </p:cNvPr>
            <p:cNvSpPr txBox="1"/>
            <p:nvPr/>
          </p:nvSpPr>
          <p:spPr>
            <a:xfrm>
              <a:off x="2037284" y="4625924"/>
              <a:ext cx="775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A5F86E-B329-4635-8633-A92CE8F7EAF6}"/>
              </a:ext>
            </a:extLst>
          </p:cNvPr>
          <p:cNvGrpSpPr/>
          <p:nvPr/>
        </p:nvGrpSpPr>
        <p:grpSpPr>
          <a:xfrm>
            <a:off x="2769986" y="3150953"/>
            <a:ext cx="1468801" cy="2419871"/>
            <a:chOff x="2752255" y="2932751"/>
            <a:chExt cx="1468801" cy="24198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1B8D03-E626-46D9-8AF0-187D657F4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23555" r="28139" b="4549"/>
            <a:stretch/>
          </p:blipFill>
          <p:spPr>
            <a:xfrm>
              <a:off x="2752255" y="2932751"/>
              <a:ext cx="1468801" cy="24198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2B74DC-F5B5-4457-B502-CB7D4BC79941}"/>
                </a:ext>
              </a:extLst>
            </p:cNvPr>
            <p:cNvSpPr txBox="1"/>
            <p:nvPr/>
          </p:nvSpPr>
          <p:spPr>
            <a:xfrm>
              <a:off x="3162484" y="3191892"/>
              <a:ext cx="631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7206FE-AE04-4CAC-9A0D-FA7662DF2E42}"/>
              </a:ext>
            </a:extLst>
          </p:cNvPr>
          <p:cNvGrpSpPr/>
          <p:nvPr/>
        </p:nvGrpSpPr>
        <p:grpSpPr>
          <a:xfrm>
            <a:off x="3940936" y="4776387"/>
            <a:ext cx="1322730" cy="1957962"/>
            <a:chOff x="4251981" y="4477940"/>
            <a:chExt cx="1322730" cy="19579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53E1A0-289D-4E4C-AE0C-BF1CCAEDE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81" y="4477940"/>
              <a:ext cx="1322730" cy="19579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2C39E5-19A6-4FE1-83AD-8327F132B150}"/>
                </a:ext>
              </a:extLst>
            </p:cNvPr>
            <p:cNvSpPr txBox="1"/>
            <p:nvPr/>
          </p:nvSpPr>
          <p:spPr>
            <a:xfrm>
              <a:off x="4611503" y="4661327"/>
              <a:ext cx="697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93C5D9-5F1F-4575-B161-5A90F12CFB60}"/>
              </a:ext>
            </a:extLst>
          </p:cNvPr>
          <p:cNvGrpSpPr/>
          <p:nvPr/>
        </p:nvGrpSpPr>
        <p:grpSpPr>
          <a:xfrm>
            <a:off x="6020557" y="4345160"/>
            <a:ext cx="1322730" cy="2106364"/>
            <a:chOff x="6355604" y="4439142"/>
            <a:chExt cx="1322730" cy="21063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68DB90-BF42-40DF-B04E-0B2D1D0C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604" y="4439142"/>
              <a:ext cx="1322730" cy="21063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0C566B-9BCB-4C5B-924F-35140C0D5220}"/>
                </a:ext>
              </a:extLst>
            </p:cNvPr>
            <p:cNvSpPr txBox="1"/>
            <p:nvPr/>
          </p:nvSpPr>
          <p:spPr>
            <a:xfrm>
              <a:off x="6765418" y="4625923"/>
              <a:ext cx="697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DD27A2-EF15-4685-902D-761CFD0B09D6}"/>
              </a:ext>
            </a:extLst>
          </p:cNvPr>
          <p:cNvGrpSpPr/>
          <p:nvPr/>
        </p:nvGrpSpPr>
        <p:grpSpPr>
          <a:xfrm>
            <a:off x="5703702" y="1132879"/>
            <a:ext cx="6372091" cy="2778636"/>
            <a:chOff x="6152809" y="41431"/>
            <a:chExt cx="6372091" cy="2778636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F6793D93-3E2D-4D2C-88AB-16D8004FA0A2}"/>
                </a:ext>
              </a:extLst>
            </p:cNvPr>
            <p:cNvSpPr/>
            <p:nvPr/>
          </p:nvSpPr>
          <p:spPr>
            <a:xfrm>
              <a:off x="6152809" y="488522"/>
              <a:ext cx="6372091" cy="2331545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, ai </a:t>
              </a:r>
              <a:r>
                <a:rPr lang="en-US" sz="3200" dirty="0" err="1">
                  <a:solidFill>
                    <a:srgbClr val="002060"/>
                  </a:solidFill>
                </a:rPr>
                <a:t>chạy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nhanh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hơn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FC82D8A-F62D-4248-A3B9-4386FC0D7165}"/>
                </a:ext>
              </a:extLst>
            </p:cNvPr>
            <p:cNvGrpSpPr/>
            <p:nvPr/>
          </p:nvGrpSpPr>
          <p:grpSpPr>
            <a:xfrm>
              <a:off x="6154655" y="41431"/>
              <a:ext cx="1468801" cy="1861882"/>
              <a:chOff x="2043104" y="1768340"/>
              <a:chExt cx="2284044" cy="323081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75FC22C-1CEC-4635-ADFE-12D32CAF8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3104" y="1768340"/>
                <a:ext cx="2284044" cy="323081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ECC514-4112-410C-B30A-37D8ED086529}"/>
                  </a:ext>
                </a:extLst>
              </p:cNvPr>
              <p:cNvSpPr txBox="1"/>
              <p:nvPr/>
            </p:nvSpPr>
            <p:spPr>
              <a:xfrm>
                <a:off x="2974780" y="2724960"/>
                <a:ext cx="586625" cy="92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1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5E5B1BC-50EC-4DCE-8239-67576FD0EDD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24" y="702069"/>
            <a:ext cx="2088212" cy="270802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DB74F09-8360-40D1-A70D-FAB349B7B8BF}"/>
              </a:ext>
            </a:extLst>
          </p:cNvPr>
          <p:cNvGrpSpPr/>
          <p:nvPr/>
        </p:nvGrpSpPr>
        <p:grpSpPr>
          <a:xfrm>
            <a:off x="4997933" y="1574036"/>
            <a:ext cx="7178697" cy="2331545"/>
            <a:chOff x="694448" y="544317"/>
            <a:chExt cx="7178697" cy="2331545"/>
          </a:xfrm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074C026C-0292-40CC-A77E-6DFE27A62634}"/>
                </a:ext>
              </a:extLst>
            </p:cNvPr>
            <p:cNvSpPr/>
            <p:nvPr/>
          </p:nvSpPr>
          <p:spPr>
            <a:xfrm>
              <a:off x="1501054" y="544317"/>
              <a:ext cx="6372091" cy="233154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, ai </a:t>
              </a:r>
              <a:r>
                <a:rPr lang="en-US" sz="3200" dirty="0" err="1">
                  <a:solidFill>
                    <a:srgbClr val="002060"/>
                  </a:solidFill>
                </a:rPr>
                <a:t>thắng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cuộc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6F69050-B958-4D48-9EFC-C419EF34C1D4}"/>
                </a:ext>
              </a:extLst>
            </p:cNvPr>
            <p:cNvGrpSpPr/>
            <p:nvPr/>
          </p:nvGrpSpPr>
          <p:grpSpPr>
            <a:xfrm>
              <a:off x="694448" y="589976"/>
              <a:ext cx="1954369" cy="1127709"/>
              <a:chOff x="3272724" y="2269771"/>
              <a:chExt cx="2347035" cy="241987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1232DE7-8049-4EA1-BD7C-510F68C653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59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74" t="23555" r="28139" b="4549"/>
              <a:stretch/>
            </p:blipFill>
            <p:spPr>
              <a:xfrm>
                <a:off x="4150958" y="2269771"/>
                <a:ext cx="1468801" cy="2419871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E55AE91-1BED-4809-A1C0-34F14DE874B5}"/>
                  </a:ext>
                </a:extLst>
              </p:cNvPr>
              <p:cNvSpPr txBox="1"/>
              <p:nvPr/>
            </p:nvSpPr>
            <p:spPr>
              <a:xfrm>
                <a:off x="3272724" y="3201179"/>
                <a:ext cx="631594" cy="1122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7DF6A996-9269-4C65-A8FE-34FAB4DA8F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600" y="2070822"/>
            <a:ext cx="2232496" cy="216026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362C05CC-754A-4E59-8977-5186E4617252}"/>
              </a:ext>
            </a:extLst>
          </p:cNvPr>
          <p:cNvGrpSpPr/>
          <p:nvPr/>
        </p:nvGrpSpPr>
        <p:grpSpPr>
          <a:xfrm>
            <a:off x="5817840" y="1527076"/>
            <a:ext cx="6372091" cy="2398639"/>
            <a:chOff x="298390" y="353537"/>
            <a:chExt cx="6372091" cy="2398639"/>
          </a:xfrm>
        </p:grpSpPr>
        <p:sp>
          <p:nvSpPr>
            <p:cNvPr id="37" name="Cloud 36">
              <a:extLst>
                <a:ext uri="{FF2B5EF4-FFF2-40B4-BE49-F238E27FC236}">
                  <a16:creationId xmlns:a16="http://schemas.microsoft.com/office/drawing/2014/main" id="{DE0BE140-3210-4264-B0FA-3D48EC4896D2}"/>
                </a:ext>
              </a:extLst>
            </p:cNvPr>
            <p:cNvSpPr/>
            <p:nvPr/>
          </p:nvSpPr>
          <p:spPr>
            <a:xfrm>
              <a:off x="298390" y="420631"/>
              <a:ext cx="6372091" cy="2331545"/>
            </a:xfrm>
            <a:prstGeom prst="cloud">
              <a:avLst/>
            </a:prstGeom>
            <a:solidFill>
              <a:srgbClr val="FF99CC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Đọc</a:t>
              </a:r>
              <a:r>
                <a:rPr lang="en-US" sz="3200" dirty="0">
                  <a:solidFill>
                    <a:srgbClr val="002060"/>
                  </a:solidFill>
                </a:rPr>
                <a:t> to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sau</a:t>
              </a:r>
              <a:r>
                <a:rPr lang="en-US" sz="3200" dirty="0">
                  <a:solidFill>
                    <a:srgbClr val="002060"/>
                  </a:solidFill>
                </a:rPr>
                <a:t>:</a:t>
              </a:r>
            </a:p>
            <a:p>
              <a:pPr algn="ctr"/>
              <a:r>
                <a:rPr lang="en-US" sz="3200" i="1" dirty="0" err="1">
                  <a:solidFill>
                    <a:srgbClr val="0070C0"/>
                  </a:solidFill>
                </a:rPr>
                <a:t>Thỏ</a:t>
              </a:r>
              <a:r>
                <a:rPr lang="en-US" sz="3200" i="1" dirty="0">
                  <a:solidFill>
                    <a:srgbClr val="0070C0"/>
                  </a:solidFill>
                </a:rPr>
                <a:t> la </a:t>
              </a:r>
              <a:r>
                <a:rPr lang="en-US" sz="3200" i="1" dirty="0" err="1">
                  <a:solidFill>
                    <a:srgbClr val="0070C0"/>
                  </a:solidFill>
                </a:rPr>
                <a:t>cà</a:t>
              </a:r>
              <a:r>
                <a:rPr lang="en-US" sz="3200" i="1" dirty="0">
                  <a:solidFill>
                    <a:srgbClr val="0070C0"/>
                  </a:solidFill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</a:rPr>
                <a:t>chỗ</a:t>
              </a:r>
              <a:r>
                <a:rPr lang="en-US" sz="3200" i="1" dirty="0">
                  <a:solidFill>
                    <a:srgbClr val="0070C0"/>
                  </a:solidFill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</a:rPr>
                <a:t>nọ</a:t>
              </a:r>
              <a:r>
                <a:rPr lang="en-US" sz="3200" i="1" dirty="0">
                  <a:solidFill>
                    <a:srgbClr val="0070C0"/>
                  </a:solidFill>
                </a:rPr>
                <a:t>, </a:t>
              </a:r>
              <a:r>
                <a:rPr lang="en-US" sz="3200" i="1" dirty="0" err="1">
                  <a:solidFill>
                    <a:srgbClr val="0070C0"/>
                  </a:solidFill>
                </a:rPr>
                <a:t>chỗ</a:t>
              </a:r>
              <a:r>
                <a:rPr lang="en-US" sz="3200" i="1" dirty="0">
                  <a:solidFill>
                    <a:srgbClr val="0070C0"/>
                  </a:solidFill>
                </a:rPr>
                <a:t> kia.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842C7C7-5D66-4462-8141-FA6AC635BF03}"/>
                </a:ext>
              </a:extLst>
            </p:cNvPr>
            <p:cNvGrpSpPr/>
            <p:nvPr/>
          </p:nvGrpSpPr>
          <p:grpSpPr>
            <a:xfrm>
              <a:off x="452350" y="353537"/>
              <a:ext cx="904597" cy="1315925"/>
              <a:chOff x="-11031087" y="-104318"/>
              <a:chExt cx="1322730" cy="195796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CC9175C-B17D-472E-8466-2450969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031087" y="-104318"/>
                <a:ext cx="1322730" cy="1957962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1D444FF-DEA0-4341-9A38-2BE81A7D0C5C}"/>
                  </a:ext>
                </a:extLst>
              </p:cNvPr>
              <p:cNvSpPr txBox="1"/>
              <p:nvPr/>
            </p:nvSpPr>
            <p:spPr>
              <a:xfrm>
                <a:off x="-10701193" y="-15846"/>
                <a:ext cx="697476" cy="96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5280CC9-2B12-4694-A301-603810C6F050}"/>
              </a:ext>
            </a:extLst>
          </p:cNvPr>
          <p:cNvGrpSpPr/>
          <p:nvPr/>
        </p:nvGrpSpPr>
        <p:grpSpPr>
          <a:xfrm>
            <a:off x="5678168" y="1012356"/>
            <a:ext cx="6372091" cy="2923426"/>
            <a:chOff x="5906014" y="3434232"/>
            <a:chExt cx="6372091" cy="2923426"/>
          </a:xfrm>
        </p:grpSpPr>
        <p:sp>
          <p:nvSpPr>
            <p:cNvPr id="49" name="Cloud 48">
              <a:extLst>
                <a:ext uri="{FF2B5EF4-FFF2-40B4-BE49-F238E27FC236}">
                  <a16:creationId xmlns:a16="http://schemas.microsoft.com/office/drawing/2014/main" id="{ED772FB1-32D4-4682-A6B6-934FC2C8ED4D}"/>
                </a:ext>
              </a:extLst>
            </p:cNvPr>
            <p:cNvSpPr/>
            <p:nvPr/>
          </p:nvSpPr>
          <p:spPr>
            <a:xfrm>
              <a:off x="5906014" y="4026113"/>
              <a:ext cx="6372091" cy="2331545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Vì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sao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  <a:endParaRPr lang="en-US" sz="3200" i="1" dirty="0">
                <a:solidFill>
                  <a:srgbClr val="0070C0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AA0C728-41A7-47B2-9421-73B8837D4A6B}"/>
                </a:ext>
              </a:extLst>
            </p:cNvPr>
            <p:cNvGrpSpPr/>
            <p:nvPr/>
          </p:nvGrpSpPr>
          <p:grpSpPr>
            <a:xfrm>
              <a:off x="6381829" y="3434232"/>
              <a:ext cx="1033667" cy="1492147"/>
              <a:chOff x="6544517" y="2790310"/>
              <a:chExt cx="1107289" cy="1763288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F5C4B33-0965-40F4-80A9-7EB381789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4517" y="2790310"/>
                <a:ext cx="1107289" cy="176328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8894993-8D71-4E52-8F4A-C79EFF5FC9FB}"/>
                  </a:ext>
                </a:extLst>
              </p:cNvPr>
              <p:cNvSpPr txBox="1"/>
              <p:nvPr/>
            </p:nvSpPr>
            <p:spPr>
              <a:xfrm>
                <a:off x="6797604" y="3268448"/>
                <a:ext cx="6974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4</a:t>
                </a:r>
              </a:p>
            </p:txBody>
          </p:sp>
        </p:grpSp>
      </p:grpSp>
      <p:sp>
        <p:nvSpPr>
          <p:cNvPr id="58" name="Cloud 57">
            <a:extLst>
              <a:ext uri="{FF2B5EF4-FFF2-40B4-BE49-F238E27FC236}">
                <a16:creationId xmlns:a16="http://schemas.microsoft.com/office/drawing/2014/main" id="{69F76A44-AF26-4FD1-903E-53021A3DA41F}"/>
              </a:ext>
            </a:extLst>
          </p:cNvPr>
          <p:cNvSpPr/>
          <p:nvPr/>
        </p:nvSpPr>
        <p:spPr>
          <a:xfrm>
            <a:off x="5387257" y="3200352"/>
            <a:ext cx="6663002" cy="2331545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Thỏ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thua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vì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200" i="1" dirty="0" err="1">
                <a:solidFill>
                  <a:srgbClr val="FF0000"/>
                </a:solidFill>
              </a:rPr>
              <a:t>Thỏ</a:t>
            </a:r>
            <a:r>
              <a:rPr lang="en-US" sz="3200" i="1" dirty="0">
                <a:solidFill>
                  <a:srgbClr val="FF0000"/>
                </a:solidFill>
              </a:rPr>
              <a:t> la </a:t>
            </a:r>
            <a:r>
              <a:rPr lang="en-US" sz="3200" i="1" dirty="0" err="1">
                <a:solidFill>
                  <a:srgbClr val="FF0000"/>
                </a:solidFill>
              </a:rPr>
              <a:t>cà</a:t>
            </a:r>
            <a:r>
              <a:rPr lang="en-US" sz="3200" i="1" dirty="0">
                <a:solidFill>
                  <a:srgbClr val="FF0000"/>
                </a:solidFill>
              </a:rPr>
              <a:t>, </a:t>
            </a:r>
            <a:r>
              <a:rPr lang="en-US" sz="3200" i="1" dirty="0" err="1">
                <a:solidFill>
                  <a:srgbClr val="FF0000"/>
                </a:solidFill>
              </a:rPr>
              <a:t>rùa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cố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bò</a:t>
            </a:r>
            <a:r>
              <a:rPr lang="en-US" sz="3200" i="1" dirty="0">
                <a:solidFill>
                  <a:srgbClr val="002060"/>
                </a:solidFill>
              </a:rPr>
              <a:t>.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03464 -0.390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6224 -0.5194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22045 -0.6321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3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045 -0.5236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80013A-7987-4EC3-85C7-74680190C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4" y="636145"/>
            <a:ext cx="11124841" cy="585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2799141" y="1028676"/>
            <a:ext cx="6407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34:  </a:t>
            </a:r>
            <a:r>
              <a:rPr lang="en-US" altLang="zh-CN" sz="5400" b="1" i="1" dirty="0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v - y</a:t>
            </a:r>
            <a:endParaRPr lang="zh-CN" altLang="en-US" sz="5400" b="1" i="1" dirty="0">
              <a:solidFill>
                <a:schemeClr val="bg1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2533545" y="250855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cs typeface="Calibri" panose="020F0502020204030204" pitchFamily="34" charset="0"/>
              </a:rPr>
              <a:t>v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6507020" y="246548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cs typeface="Calibri" panose="020F050202020403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1009A-6F2E-4B7D-93B6-1D2239C2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7157656" y="3169794"/>
            <a:ext cx="3789725" cy="774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</a:t>
            </a:r>
            <a:r>
              <a:rPr lang="en-US" sz="32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KHÁM PHÁ</a:t>
            </a:r>
            <a:endParaRPr sz="36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1919049" y="4670917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endParaRPr lang="en-US" sz="8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1919049" y="4670917"/>
            <a:ext cx="2692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3C880-E7FF-41D4-BF44-28DDED92D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5447" r="32943" b="23242"/>
          <a:stretch/>
        </p:blipFill>
        <p:spPr>
          <a:xfrm>
            <a:off x="1150422" y="863644"/>
            <a:ext cx="3754424" cy="370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QZEqu41w0NvM4OfZkseoF4c4blmawS7m">
            <a:hlinkClick r:id="" action="ppaction://media"/>
            <a:extLst>
              <a:ext uri="{FF2B5EF4-FFF2-40B4-BE49-F238E27FC236}">
                <a16:creationId xmlns:a16="http://schemas.microsoft.com/office/drawing/2014/main" id="{4095EA09-3A3E-404A-8F94-EF57B62C52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06.3333"/>
                </p14:media>
              </p:ext>
            </p:extLst>
          </p:nvPr>
        </p:nvPicPr>
        <p:blipFill rotWithShape="1">
          <a:blip r:embed="rId5"/>
          <a:srcRect l="29021" t="6377" r="28588" b="14975"/>
          <a:stretch>
            <a:fillRect/>
          </a:stretch>
        </p:blipFill>
        <p:spPr>
          <a:xfrm>
            <a:off x="4687314" y="1321777"/>
            <a:ext cx="5923536" cy="4606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A90228-C70F-4B6D-9236-72CBD9D48B3E}"/>
              </a:ext>
            </a:extLst>
          </p:cNvPr>
          <p:cNvGrpSpPr/>
          <p:nvPr/>
        </p:nvGrpSpPr>
        <p:grpSpPr>
          <a:xfrm>
            <a:off x="3839652" y="214851"/>
            <a:ext cx="4714907" cy="929431"/>
            <a:chOff x="3945670" y="0"/>
            <a:chExt cx="4714907" cy="929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4F497F-AE5C-4F45-A919-B63252B4F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670" y="0"/>
              <a:ext cx="4714907" cy="9294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19A823-3491-4DC9-8DB5-674FACA89C16}"/>
                </a:ext>
              </a:extLst>
            </p:cNvPr>
            <p:cNvSpPr txBox="1"/>
            <p:nvPr/>
          </p:nvSpPr>
          <p:spPr>
            <a:xfrm>
              <a:off x="4793331" y="177495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Làm quen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964435" y="4831717"/>
            <a:ext cx="470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ea typeface="Cambria" panose="02040503050406030204" pitchFamily="18" charset="0"/>
                <a:cs typeface="Calibri" panose="020F0502020204030204" pitchFamily="34" charset="0"/>
              </a:rPr>
              <a:t>y </a:t>
            </a:r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endParaRPr lang="en-US" sz="8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1967548" y="4831717"/>
            <a:ext cx="2459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A1690-4B57-46DA-BA18-932F009770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9" t="5365" r="36346" b="17449"/>
          <a:stretch/>
        </p:blipFill>
        <p:spPr>
          <a:xfrm>
            <a:off x="993912" y="702844"/>
            <a:ext cx="4094921" cy="404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oz5y4xbMKX8ApQqR5D9ZaGLYNkLuGf9">
            <a:hlinkClick r:id="" action="ppaction://media"/>
            <a:extLst>
              <a:ext uri="{FF2B5EF4-FFF2-40B4-BE49-F238E27FC236}">
                <a16:creationId xmlns:a16="http://schemas.microsoft.com/office/drawing/2014/main" id="{78F77886-7868-4B1F-9D89-D2577E00BD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21.6666"/>
                </p14:media>
              </p:ext>
            </p:extLst>
          </p:nvPr>
        </p:nvPicPr>
        <p:blipFill rotWithShape="1">
          <a:blip r:embed="rId5"/>
          <a:srcRect l="26692" t="7118" r="27512" b="6661"/>
          <a:stretch>
            <a:fillRect/>
          </a:stretch>
        </p:blipFill>
        <p:spPr>
          <a:xfrm>
            <a:off x="5312664" y="1426464"/>
            <a:ext cx="5550408" cy="449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88C827-23BB-494F-B9CB-308A9A008A6B}"/>
              </a:ext>
            </a:extLst>
          </p:cNvPr>
          <p:cNvGrpSpPr/>
          <p:nvPr/>
        </p:nvGrpSpPr>
        <p:grpSpPr>
          <a:xfrm>
            <a:off x="3945670" y="150273"/>
            <a:ext cx="4714907" cy="929431"/>
            <a:chOff x="3945670" y="0"/>
            <a:chExt cx="4714907" cy="929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167013-9FFA-444E-92E2-44E4EF865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670" y="0"/>
              <a:ext cx="4714907" cy="92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60C596-F02A-4285-97CD-56F7BEEFB9C1}"/>
                </a:ext>
              </a:extLst>
            </p:cNvPr>
            <p:cNvSpPr txBox="1"/>
            <p:nvPr/>
          </p:nvSpPr>
          <p:spPr>
            <a:xfrm>
              <a:off x="4793331" y="177495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Làm quen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295674" y="1470365"/>
            <a:ext cx="2321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endParaRPr lang="en-US" sz="6600" b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009310" y="1470365"/>
            <a:ext cx="2580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197024" y="2864058"/>
            <a:ext cx="2321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a typeface="Cambria" panose="02040503050406030204" pitchFamily="18" charset="0"/>
                <a:cs typeface="Calibri" panose="020F0502020204030204" pitchFamily="34" charset="0"/>
              </a:rPr>
              <a:t>y </a:t>
            </a:r>
            <a:r>
              <a:rPr lang="en-US" sz="6600" b="1" dirty="0" err="1"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endParaRPr lang="en-US" sz="6600" b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158361" y="2819703"/>
            <a:ext cx="1585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DA2272-89C1-4B7D-8B6B-9EFBE35140AF}"/>
              </a:ext>
            </a:extLst>
          </p:cNvPr>
          <p:cNvGrpSpPr/>
          <p:nvPr/>
        </p:nvGrpSpPr>
        <p:grpSpPr>
          <a:xfrm>
            <a:off x="4035611" y="31176"/>
            <a:ext cx="4714907" cy="929431"/>
            <a:chOff x="4035611" y="281040"/>
            <a:chExt cx="4714907" cy="929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EB2641-3E3B-4D3F-A25C-233239CCE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611" y="281040"/>
              <a:ext cx="4714907" cy="92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81B8F1-D24B-497B-8BCB-B37161CA89DB}"/>
                </a:ext>
              </a:extLst>
            </p:cNvPr>
            <p:cNvSpPr txBox="1"/>
            <p:nvPr/>
          </p:nvSpPr>
          <p:spPr>
            <a:xfrm>
              <a:off x="4793331" y="434987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Bảng gài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C1CDF-6C73-4EE3-9960-531C8750D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968"/>
            <a:ext cx="12192000" cy="63488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1514703" y="1098242"/>
            <a:ext cx="10107453" cy="19832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i="1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Giải</a:t>
            </a:r>
            <a:r>
              <a:rPr lang="en-US" sz="5400" i="1" dirty="0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lao</a:t>
            </a:r>
            <a:endParaRPr lang="en-US" sz="5400" i="1" dirty="0">
              <a:ln>
                <a:solidFill>
                  <a:srgbClr val="FF6699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5400" i="1" dirty="0"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hát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: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Tiếng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ve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gọi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hè</a:t>
            </a:r>
            <a:endParaRPr lang="en-US" sz="5400" i="1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AD4290-49A8-4FC6-A306-BA006CF35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6" t="13297" r="20579" b="22790"/>
          <a:stretch/>
        </p:blipFill>
        <p:spPr>
          <a:xfrm flipH="1">
            <a:off x="4956312" y="3375027"/>
            <a:ext cx="4647603" cy="219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171</Words>
  <Application>Microsoft Office PowerPoint</Application>
  <PresentationFormat>Widescreen</PresentationFormat>
  <Paragraphs>59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宋体</vt:lpstr>
      <vt:lpstr>Lato Regular</vt:lpstr>
      <vt:lpstr>Calibri</vt:lpstr>
      <vt:lpstr>Cambria</vt:lpstr>
      <vt:lpstr>UTM Avo</vt:lpstr>
      <vt:lpstr>小白</vt:lpstr>
      <vt:lpstr>Arial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PERSONAL COMPUTER</cp:lastModifiedBy>
  <cp:revision>74</cp:revision>
  <dcterms:created xsi:type="dcterms:W3CDTF">2021-11-01T08:16:43Z</dcterms:created>
  <dcterms:modified xsi:type="dcterms:W3CDTF">2025-10-14T06:11:14Z</dcterms:modified>
</cp:coreProperties>
</file>