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54" r:id="rId2"/>
    <p:sldId id="349" r:id="rId3"/>
    <p:sldId id="275" r:id="rId4"/>
    <p:sldId id="350" r:id="rId5"/>
    <p:sldId id="327" r:id="rId6"/>
    <p:sldId id="328" r:id="rId7"/>
    <p:sldId id="329" r:id="rId8"/>
    <p:sldId id="279" r:id="rId9"/>
    <p:sldId id="351" r:id="rId10"/>
    <p:sldId id="277" r:id="rId11"/>
    <p:sldId id="324" r:id="rId12"/>
    <p:sldId id="352" r:id="rId13"/>
    <p:sldId id="344" r:id="rId14"/>
    <p:sldId id="346" r:id="rId15"/>
    <p:sldId id="356" r:id="rId16"/>
    <p:sldId id="278" r:id="rId17"/>
    <p:sldId id="353" r:id="rId18"/>
    <p:sldId id="338" r:id="rId19"/>
    <p:sldId id="340" r:id="rId20"/>
  </p:sldIdLst>
  <p:sldSz cx="12192000" cy="6858000"/>
  <p:notesSz cx="6858000" cy="9144000"/>
  <p:embeddedFontLst>
    <p:embeddedFont>
      <p:font typeface="宋体" panose="02010600030101010101" pitchFamily="2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.VnAvant" panose="020B7200000000000000"/>
      <p:regular r:id="rId27"/>
      <p:bold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04040"/>
    <a:srgbClr val="FF7707"/>
    <a:srgbClr val="FF8119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C23F4-F2C4-4186-B85A-1B5BF89FC902}" type="datetimeFigureOut">
              <a:rPr lang="en-SG" smtClean="0"/>
              <a:t>14/10/2025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AB372-CFB1-4157-8DB5-773CA4C5EAD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30718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4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6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4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32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5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49" r:id="rId4"/>
    <p:sldLayoutId id="2147483650" r:id="rId5"/>
    <p:sldLayoutId id="2147483685" r:id="rId6"/>
    <p:sldLayoutId id="2147483651" r:id="rId7"/>
    <p:sldLayoutId id="214748368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5.wdp"/><Relationship Id="rId25" Type="http://schemas.openxmlformats.org/officeDocument/2006/relationships/image" Target="../media/image24.png"/><Relationship Id="rId2" Type="http://schemas.microsoft.com/office/2007/relationships/media" Target="../media/media1.wav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24" Type="http://schemas.openxmlformats.org/officeDocument/2006/relationships/image" Target="../media/image23.png"/><Relationship Id="rId5" Type="http://schemas.openxmlformats.org/officeDocument/2006/relationships/image" Target="../media/image10.jpg"/><Relationship Id="rId15" Type="http://schemas.microsoft.com/office/2007/relationships/hdphoto" Target="../media/hdphoto4.wdp"/><Relationship Id="rId23" Type="http://schemas.openxmlformats.org/officeDocument/2006/relationships/image" Target="../media/image22.png"/><Relationship Id="rId10" Type="http://schemas.openxmlformats.org/officeDocument/2006/relationships/image" Target="../media/image14.png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483141" y="3214802"/>
            <a:ext cx="514275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36: am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09392" y="911534"/>
            <a:ext cx="6881280" cy="24929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122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7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DBE4FA-2A6D-45AD-9383-85E65FDB4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10" y="463780"/>
            <a:ext cx="697671" cy="697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FC034E-B451-44F7-9C63-C94C997F1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208" r="6497"/>
          <a:stretch/>
        </p:blipFill>
        <p:spPr>
          <a:xfrm>
            <a:off x="280219" y="1269153"/>
            <a:ext cx="11651226" cy="547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73CC99-2607-4266-BEB3-3752313394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1278" r="31016" b="89791"/>
          <a:stretch/>
        </p:blipFill>
        <p:spPr>
          <a:xfrm>
            <a:off x="2041814" y="463781"/>
            <a:ext cx="8897576" cy="697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B1D3A-39D6-4EF9-9FE5-A957BD9FD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4292" y="463780"/>
            <a:ext cx="1327837" cy="1542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E81D9B-96CC-45DD-999E-79FF2772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61" r="-817" b="6050"/>
          <a:stretch/>
        </p:blipFill>
        <p:spPr>
          <a:xfrm>
            <a:off x="122830" y="454554"/>
            <a:ext cx="12192000" cy="63117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732A1A8-28B3-4A1E-99EE-35774071D1C0}"/>
              </a:ext>
            </a:extLst>
          </p:cNvPr>
          <p:cNvSpPr txBox="1">
            <a:spLocks/>
          </p:cNvSpPr>
          <p:nvPr/>
        </p:nvSpPr>
        <p:spPr>
          <a:xfrm>
            <a:off x="-2" y="454554"/>
            <a:ext cx="9157253" cy="1101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 err="1"/>
              <a:t>Mở</a:t>
            </a:r>
            <a:r>
              <a:rPr lang="en-US" i="1" dirty="0"/>
              <a:t> </a:t>
            </a:r>
            <a:r>
              <a:rPr lang="en-US" i="1" dirty="0" err="1"/>
              <a:t>rộng</a:t>
            </a:r>
            <a:r>
              <a:rPr lang="en-US" i="1" dirty="0"/>
              <a:t> </a:t>
            </a:r>
            <a:r>
              <a:rPr lang="en-US" i="1" dirty="0" err="1"/>
              <a:t>tiếng</a:t>
            </a:r>
            <a:r>
              <a:rPr lang="en-US" i="1" dirty="0"/>
              <a:t> </a:t>
            </a:r>
            <a:r>
              <a:rPr lang="en-US" i="1" dirty="0" err="1"/>
              <a:t>có</a:t>
            </a:r>
            <a:r>
              <a:rPr lang="en-US" i="1" dirty="0"/>
              <a:t> </a:t>
            </a:r>
            <a:r>
              <a:rPr lang="en-US" i="1" dirty="0" err="1"/>
              <a:t>vần</a:t>
            </a:r>
            <a:r>
              <a:rPr lang="en-US" i="1" dirty="0"/>
              <a:t> </a:t>
            </a:r>
            <a:r>
              <a:rPr lang="en-US" sz="2800" i="1" dirty="0"/>
              <a:t>: </a:t>
            </a:r>
            <a:r>
              <a:rPr lang="en-US" sz="4000" i="1" dirty="0">
                <a:solidFill>
                  <a:srgbClr val="FF0000"/>
                </a:solidFill>
              </a:rPr>
              <a:t>am - 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391A64-C437-4B89-8CE1-B5915768A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7230468" y="4415869"/>
            <a:ext cx="1616125" cy="190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loud Callout 3">
            <a:extLst>
              <a:ext uri="{FF2B5EF4-FFF2-40B4-BE49-F238E27FC236}">
                <a16:creationId xmlns:a16="http://schemas.microsoft.com/office/drawing/2014/main" id="{A06B5282-B9D6-4337-8AA7-607D6A0CF985}"/>
              </a:ext>
            </a:extLst>
          </p:cNvPr>
          <p:cNvSpPr/>
          <p:nvPr/>
        </p:nvSpPr>
        <p:spPr>
          <a:xfrm>
            <a:off x="-2" y="1754626"/>
            <a:ext cx="6662283" cy="4162567"/>
          </a:xfrm>
          <a:prstGeom prst="cloudCallout">
            <a:avLst>
              <a:gd name="adj1" fmla="val 59313"/>
              <a:gd name="adj2" fmla="val 37362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am:</a:t>
            </a:r>
            <a:r>
              <a:rPr lang="en-US" sz="3200" dirty="0">
                <a:solidFill>
                  <a:schemeClr val="tx1"/>
                </a:solidFill>
              </a:rPr>
              <a:t>…………….......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……………...............</a:t>
            </a:r>
            <a:r>
              <a:rPr lang="en-US" sz="3200" dirty="0">
                <a:solidFill>
                  <a:srgbClr val="002060"/>
                </a:solidFill>
              </a:rPr>
              <a:t/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200" dirty="0">
              <a:solidFill>
                <a:srgbClr val="C00000"/>
              </a:solidFill>
            </a:endParaRPr>
          </a:p>
          <a:p>
            <a:pPr algn="ctr"/>
            <a:r>
              <a:rPr lang="en-US" sz="4000" dirty="0">
                <a:solidFill>
                  <a:srgbClr val="0070C0"/>
                </a:solidFill>
              </a:rPr>
              <a:t>ap: </a:t>
            </a:r>
            <a:r>
              <a:rPr lang="en-US" sz="3200" dirty="0">
                <a:solidFill>
                  <a:schemeClr val="tx1"/>
                </a:solidFill>
              </a:rPr>
              <a:t>………………….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" y="436728"/>
            <a:ext cx="12192000" cy="6421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4" y="2644790"/>
            <a:ext cx="6083618" cy="2857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650548" y="2802427"/>
            <a:ext cx="2625886" cy="2827173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7590413" y="3472137"/>
            <a:ext cx="5866519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4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4241773" y="864766"/>
            <a:ext cx="2575703" cy="141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10523673" y="739635"/>
            <a:ext cx="1255530" cy="104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30498" y="1417502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525EEA8-C71B-466E-8E05-69F07959D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745" r="17240" b="24601"/>
          <a:stretch/>
        </p:blipFill>
        <p:spPr>
          <a:xfrm>
            <a:off x="51467" y="433387"/>
            <a:ext cx="12140533" cy="64246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EE91E-EE4B-43C3-AB29-024BEB25D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" y="981233"/>
            <a:ext cx="11817129" cy="5719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22C5FB5-47DC-4F43-88B6-04DD4A1B1498}"/>
              </a:ext>
            </a:extLst>
          </p:cNvPr>
          <p:cNvGrpSpPr/>
          <p:nvPr/>
        </p:nvGrpSpPr>
        <p:grpSpPr>
          <a:xfrm>
            <a:off x="51465" y="376279"/>
            <a:ext cx="12089069" cy="6639396"/>
            <a:chOff x="699480" y="376279"/>
            <a:chExt cx="9948768" cy="663939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20F04FB-15D3-40AC-B222-9E9D0250C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" t="15951" r="233" b="1513"/>
            <a:stretch/>
          </p:blipFill>
          <p:spPr>
            <a:xfrm>
              <a:off x="699481" y="376279"/>
              <a:ext cx="9948767" cy="25733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1B6F126-CFDB-4A47-A555-06F606C11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0" y="2734893"/>
              <a:ext cx="9948768" cy="42807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EFF925-1564-4FD4-B7C5-EEF1D8ECDEBD}"/>
              </a:ext>
            </a:extLst>
          </p:cNvPr>
          <p:cNvCxnSpPr>
            <a:cxnSpLocks/>
          </p:cNvCxnSpPr>
          <p:nvPr/>
        </p:nvCxnSpPr>
        <p:spPr>
          <a:xfrm>
            <a:off x="3592839" y="1592993"/>
            <a:ext cx="768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9C0A85-00E5-4447-B644-F081A0966D5D}"/>
              </a:ext>
            </a:extLst>
          </p:cNvPr>
          <p:cNvCxnSpPr>
            <a:cxnSpLocks/>
          </p:cNvCxnSpPr>
          <p:nvPr/>
        </p:nvCxnSpPr>
        <p:spPr>
          <a:xfrm>
            <a:off x="7321816" y="1592993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C4A827-D038-4A12-9C37-E15E3EEC114F}"/>
              </a:ext>
            </a:extLst>
          </p:cNvPr>
          <p:cNvCxnSpPr>
            <a:cxnSpLocks/>
          </p:cNvCxnSpPr>
          <p:nvPr/>
        </p:nvCxnSpPr>
        <p:spPr>
          <a:xfrm>
            <a:off x="10924538" y="2131603"/>
            <a:ext cx="777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4B70D-D114-44AD-A129-AD34AF43781B}"/>
              </a:ext>
            </a:extLst>
          </p:cNvPr>
          <p:cNvCxnSpPr>
            <a:cxnSpLocks/>
          </p:cNvCxnSpPr>
          <p:nvPr/>
        </p:nvCxnSpPr>
        <p:spPr>
          <a:xfrm>
            <a:off x="1940421" y="2634326"/>
            <a:ext cx="13318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0B7A03-1981-4970-BE24-633B79A7433F}"/>
              </a:ext>
            </a:extLst>
          </p:cNvPr>
          <p:cNvCxnSpPr>
            <a:cxnSpLocks/>
          </p:cNvCxnSpPr>
          <p:nvPr/>
        </p:nvCxnSpPr>
        <p:spPr>
          <a:xfrm>
            <a:off x="6151229" y="1592993"/>
            <a:ext cx="768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4669B022-AC26-460B-ADE6-485D816737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t="2608" r="80949" b="76052"/>
          <a:stretch/>
        </p:blipFill>
        <p:spPr>
          <a:xfrm>
            <a:off x="-13673" y="377674"/>
            <a:ext cx="1722710" cy="563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63B827-9E6F-4971-AA64-1301A1C3E630}"/>
              </a:ext>
            </a:extLst>
          </p:cNvPr>
          <p:cNvCxnSpPr>
            <a:cxnSpLocks/>
          </p:cNvCxnSpPr>
          <p:nvPr/>
        </p:nvCxnSpPr>
        <p:spPr>
          <a:xfrm>
            <a:off x="382556" y="2634326"/>
            <a:ext cx="777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64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54D8711-085A-4BF6-A66F-F26985DE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t="744" r="17240" b="17546"/>
          <a:stretch/>
        </p:blipFill>
        <p:spPr>
          <a:xfrm>
            <a:off x="-13673" y="377674"/>
            <a:ext cx="12205673" cy="64803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CD0BAA-7DF1-4AFB-BB2A-2C9EE561D127}"/>
              </a:ext>
            </a:extLst>
          </p:cNvPr>
          <p:cNvGrpSpPr/>
          <p:nvPr/>
        </p:nvGrpSpPr>
        <p:grpSpPr>
          <a:xfrm>
            <a:off x="-13673" y="377674"/>
            <a:ext cx="10975427" cy="6591752"/>
            <a:chOff x="-439355" y="266248"/>
            <a:chExt cx="10975427" cy="65917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DD02E7-ADA6-43F3-9907-48C1BE009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" t="18708" r="1431" b="1513"/>
            <a:stretch/>
          </p:blipFill>
          <p:spPr>
            <a:xfrm>
              <a:off x="1543754" y="377674"/>
              <a:ext cx="8992318" cy="21081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FD8964-117D-47F8-8A50-F87CE088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52" y="2280140"/>
              <a:ext cx="8992318" cy="45778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81E63-29B6-4518-B379-32EE172B1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" t="2608" r="80949" b="76052"/>
            <a:stretch/>
          </p:blipFill>
          <p:spPr>
            <a:xfrm>
              <a:off x="-439355" y="266248"/>
              <a:ext cx="1722710" cy="5638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Cloud 12">
            <a:extLst>
              <a:ext uri="{FF2B5EF4-FFF2-40B4-BE49-F238E27FC236}">
                <a16:creationId xmlns:a16="http://schemas.microsoft.com/office/drawing/2014/main" id="{7665AC9B-1C8A-4BB7-87A0-213FB9E07E7B}"/>
              </a:ext>
            </a:extLst>
          </p:cNvPr>
          <p:cNvSpPr/>
          <p:nvPr/>
        </p:nvSpPr>
        <p:spPr>
          <a:xfrm>
            <a:off x="2267511" y="870577"/>
            <a:ext cx="323975" cy="279730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CC36B2B-E603-41AD-AA85-BB634F4A8DA7}"/>
              </a:ext>
            </a:extLst>
          </p:cNvPr>
          <p:cNvSpPr/>
          <p:nvPr/>
        </p:nvSpPr>
        <p:spPr>
          <a:xfrm>
            <a:off x="3962053" y="1354324"/>
            <a:ext cx="337391" cy="272955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7E0147-7DAA-4E31-92FB-35462E0132E7}"/>
              </a:ext>
            </a:extLst>
          </p:cNvPr>
          <p:cNvSpPr/>
          <p:nvPr/>
        </p:nvSpPr>
        <p:spPr>
          <a:xfrm>
            <a:off x="2236644" y="862992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FF4904-FE9F-4C82-A72C-7004CF6F4C23}"/>
              </a:ext>
            </a:extLst>
          </p:cNvPr>
          <p:cNvSpPr/>
          <p:nvPr/>
        </p:nvSpPr>
        <p:spPr>
          <a:xfrm>
            <a:off x="8947009" y="862992"/>
            <a:ext cx="354842" cy="23283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D953881-8AA8-410B-966D-2AFD7AF783E6}"/>
              </a:ext>
            </a:extLst>
          </p:cNvPr>
          <p:cNvSpPr/>
          <p:nvPr/>
        </p:nvSpPr>
        <p:spPr>
          <a:xfrm>
            <a:off x="3962053" y="1408687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F68ECAF-24B8-4FAF-BF6E-9040D9EEF204}"/>
              </a:ext>
            </a:extLst>
          </p:cNvPr>
          <p:cNvSpPr/>
          <p:nvPr/>
        </p:nvSpPr>
        <p:spPr>
          <a:xfrm>
            <a:off x="6799267" y="1378972"/>
            <a:ext cx="337391" cy="21808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1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54D8711-085A-4BF6-A66F-F26985DE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t="744" r="17240" b="17546"/>
          <a:stretch/>
        </p:blipFill>
        <p:spPr>
          <a:xfrm>
            <a:off x="-13673" y="377674"/>
            <a:ext cx="12205673" cy="64803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CD0BAA-7DF1-4AFB-BB2A-2C9EE561D127}"/>
              </a:ext>
            </a:extLst>
          </p:cNvPr>
          <p:cNvGrpSpPr/>
          <p:nvPr/>
        </p:nvGrpSpPr>
        <p:grpSpPr>
          <a:xfrm>
            <a:off x="-13673" y="377674"/>
            <a:ext cx="10975427" cy="6591752"/>
            <a:chOff x="-439355" y="266248"/>
            <a:chExt cx="10975427" cy="65917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DD02E7-ADA6-43F3-9907-48C1BE009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" t="18708" r="1431" b="1513"/>
            <a:stretch/>
          </p:blipFill>
          <p:spPr>
            <a:xfrm>
              <a:off x="1543754" y="377674"/>
              <a:ext cx="8992318" cy="21081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FD8964-117D-47F8-8A50-F87CE088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52" y="2280140"/>
              <a:ext cx="8992318" cy="45778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81E63-29B6-4518-B379-32EE172B1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" t="2608" r="80949" b="76052"/>
            <a:stretch/>
          </p:blipFill>
          <p:spPr>
            <a:xfrm>
              <a:off x="-439355" y="266248"/>
              <a:ext cx="1722710" cy="5638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Cloud 12">
            <a:extLst>
              <a:ext uri="{FF2B5EF4-FFF2-40B4-BE49-F238E27FC236}">
                <a16:creationId xmlns:a16="http://schemas.microsoft.com/office/drawing/2014/main" id="{7665AC9B-1C8A-4BB7-87A0-213FB9E07E7B}"/>
              </a:ext>
            </a:extLst>
          </p:cNvPr>
          <p:cNvSpPr/>
          <p:nvPr/>
        </p:nvSpPr>
        <p:spPr>
          <a:xfrm>
            <a:off x="2267511" y="870577"/>
            <a:ext cx="323975" cy="279730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CC36B2B-E603-41AD-AA85-BB634F4A8DA7}"/>
              </a:ext>
            </a:extLst>
          </p:cNvPr>
          <p:cNvSpPr/>
          <p:nvPr/>
        </p:nvSpPr>
        <p:spPr>
          <a:xfrm>
            <a:off x="3962053" y="1354324"/>
            <a:ext cx="337391" cy="272955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2398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DD94E-FDAC-46E7-95A3-33CCCF5DE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" y="431554"/>
            <a:ext cx="12156640" cy="6439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74DCD-E20F-45E9-B74C-7EC2B5F44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0" t="27934" r="10154" b="10437"/>
          <a:stretch/>
        </p:blipFill>
        <p:spPr>
          <a:xfrm>
            <a:off x="0" y="2073776"/>
            <a:ext cx="6650558" cy="3128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EBA014-6A3F-45F5-B787-706015E79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8050" r="43842" b="75434"/>
          <a:stretch/>
        </p:blipFill>
        <p:spPr>
          <a:xfrm>
            <a:off x="2825087" y="627797"/>
            <a:ext cx="6005014" cy="832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378B51-81BB-4178-8775-217C8BADD2FC}"/>
              </a:ext>
            </a:extLst>
          </p:cNvPr>
          <p:cNvSpPr txBox="1"/>
          <p:nvPr/>
        </p:nvSpPr>
        <p:spPr>
          <a:xfrm>
            <a:off x="4246279" y="2606116"/>
            <a:ext cx="23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ra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Bê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Hå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EE640-26FD-46BF-BE14-8247CFAF67C5}"/>
              </a:ext>
            </a:extLst>
          </p:cNvPr>
          <p:cNvSpPr txBox="1"/>
          <p:nvPr/>
        </p:nvSpPr>
        <p:spPr>
          <a:xfrm>
            <a:off x="5423216" y="4245097"/>
            <a:ext cx="46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Th¸p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Rïa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ë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gi÷a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hå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" y="436728"/>
            <a:ext cx="12192000" cy="6421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4" y="2644790"/>
            <a:ext cx="6083618" cy="2857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650548" y="2802427"/>
            <a:ext cx="2625886" cy="2827173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7426110" y="3471782"/>
            <a:ext cx="5866519" cy="104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</a:t>
            </a:r>
            <a:r>
              <a:rPr lang="en-US" sz="4800" b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Tập</a:t>
            </a:r>
            <a:r>
              <a:rPr lang="en-US" sz="48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endParaRPr sz="48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4241773" y="864766"/>
            <a:ext cx="2575703" cy="141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10523673" y="739635"/>
            <a:ext cx="1255530" cy="104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30498" y="1417502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FF33A7-DB83-4FAC-9C1A-B22CCA8E7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9" b="8895"/>
          <a:stretch/>
        </p:blipFill>
        <p:spPr>
          <a:xfrm>
            <a:off x="0" y="448325"/>
            <a:ext cx="12191999" cy="6409675"/>
          </a:xfrm>
          <a:prstGeom prst="rect">
            <a:avLst/>
          </a:prstGeom>
        </p:spPr>
      </p:pic>
      <p:sp>
        <p:nvSpPr>
          <p:cNvPr id="12" name="Shape 233">
            <a:extLst>
              <a:ext uri="{FF2B5EF4-FFF2-40B4-BE49-F238E27FC236}">
                <a16:creationId xmlns:a16="http://schemas.microsoft.com/office/drawing/2014/main" id="{E4430553-8DB9-42E2-84F4-5344B96AA540}"/>
              </a:ext>
            </a:extLst>
          </p:cNvPr>
          <p:cNvSpPr/>
          <p:nvPr/>
        </p:nvSpPr>
        <p:spPr>
          <a:xfrm>
            <a:off x="5170340" y="1381259"/>
            <a:ext cx="4843544" cy="789960"/>
          </a:xfrm>
          <a:prstGeom prst="rect">
            <a:avLst/>
          </a:prstGeom>
          <a:noFill/>
          <a:ln w="28575"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bảng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con</a:t>
            </a:r>
            <a:endParaRPr sz="48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640BA-DF64-43B3-8A35-1890FF9DC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6" t="43914" r="23360" b="11592"/>
          <a:stretch/>
        </p:blipFill>
        <p:spPr>
          <a:xfrm>
            <a:off x="5671930" y="2740533"/>
            <a:ext cx="3617843" cy="2542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27A978-B5D8-41A4-A422-A84B5E4CBF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89844" y="4684072"/>
            <a:ext cx="2198434" cy="92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78FA5A-D097-4212-AB25-382CAA760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" b="6070"/>
          <a:stretch/>
        </p:blipFill>
        <p:spPr>
          <a:xfrm>
            <a:off x="0" y="416257"/>
            <a:ext cx="12192000" cy="6441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35230-E556-4901-805B-20B2944B2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533">
            <a:off x="4906262" y="3856283"/>
            <a:ext cx="2969963" cy="3049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024783-8DAF-4322-A093-8AF18E5468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513056" y="443439"/>
            <a:ext cx="2575703" cy="1418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9B7A01-D744-426C-B72F-A7EBBE6F62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406815" y="517301"/>
            <a:ext cx="1255530" cy="570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095B21-DCB7-4BE6-AB23-2B1FEFDA2B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6177412" y="522399"/>
            <a:ext cx="1823404" cy="828398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4029246C-2136-4173-A76B-76C9BC6AB2E0}"/>
              </a:ext>
            </a:extLst>
          </p:cNvPr>
          <p:cNvSpPr/>
          <p:nvPr/>
        </p:nvSpPr>
        <p:spPr>
          <a:xfrm>
            <a:off x="7496689" y="3188611"/>
            <a:ext cx="4814100" cy="141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</a:t>
            </a:r>
            <a:r>
              <a:rPr lang="en-US" sz="66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66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dò</a:t>
            </a:r>
            <a:endParaRPr sz="6600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EA7D42-669F-478A-98CA-3CD63B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t="78644" r="20541" b="1048"/>
          <a:stretch/>
        </p:blipFill>
        <p:spPr>
          <a:xfrm rot="15664971">
            <a:off x="10697151" y="2361411"/>
            <a:ext cx="1606711" cy="16543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4AEB6A-0FFE-401E-9B9E-985B72EECD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1007">
            <a:off x="1435440" y="3531176"/>
            <a:ext cx="485275" cy="4567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8BCC91-D51F-4DEA-AD38-AA401EBC45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t="78644" r="20541" b="1048"/>
          <a:stretch/>
        </p:blipFill>
        <p:spPr>
          <a:xfrm rot="15664971">
            <a:off x="4646162" y="2631399"/>
            <a:ext cx="1606711" cy="165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471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D2ED4C0-6AE7-48C7-8DE8-C8034A606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31" y="3372030"/>
            <a:ext cx="5279911" cy="302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E25FC-77FE-4840-96CA-31F4990666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224882" y="147110"/>
            <a:ext cx="7647371" cy="6438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03146B-BCBD-4519-9F1B-8FC56E5E15E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99" y="2919362"/>
            <a:ext cx="1034363" cy="11417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6CD558-F2B2-45D8-AE6F-A93F478956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94" y="4836513"/>
            <a:ext cx="768996" cy="1078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90984A-B9E6-480B-AA2E-95DC6750CC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-179949" y="4168234"/>
            <a:ext cx="3057099" cy="10508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D54340-709D-4B84-B735-7800E64B6B5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501">
            <a:off x="1333081" y="2942772"/>
            <a:ext cx="1134374" cy="12368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7A9C26-A20B-45CF-BAAE-1B6F11E3946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92" y="2771564"/>
            <a:ext cx="1267904" cy="1333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C50EEC-6492-441E-A6D1-080C48CB363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534">
            <a:off x="2300823" y="1045820"/>
            <a:ext cx="1194781" cy="12971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8B8F2F-0D7B-4566-8F0B-3B283E8AF1C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814" y="1481719"/>
            <a:ext cx="913925" cy="10899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08F0B3D-3C13-4109-8CAC-0A6EF52D7A2D}"/>
              </a:ext>
            </a:extLst>
          </p:cNvPr>
          <p:cNvSpPr txBox="1"/>
          <p:nvPr/>
        </p:nvSpPr>
        <p:spPr>
          <a:xfrm rot="21096904">
            <a:off x="4767379" y="2913878"/>
            <a:ext cx="941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277DA4-AF76-4F53-8CEC-6323CDFDC2FB}"/>
              </a:ext>
            </a:extLst>
          </p:cNvPr>
          <p:cNvSpPr txBox="1"/>
          <p:nvPr/>
        </p:nvSpPr>
        <p:spPr>
          <a:xfrm>
            <a:off x="1366520" y="3094819"/>
            <a:ext cx="942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1245F4-0532-4B37-9175-A8ED55D49403}"/>
              </a:ext>
            </a:extLst>
          </p:cNvPr>
          <p:cNvSpPr txBox="1"/>
          <p:nvPr/>
        </p:nvSpPr>
        <p:spPr>
          <a:xfrm rot="21339945">
            <a:off x="2529559" y="1168521"/>
            <a:ext cx="66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8A3662-3349-4AE2-9D80-2DF5D27B2386}"/>
              </a:ext>
            </a:extLst>
          </p:cNvPr>
          <p:cNvSpPr txBox="1"/>
          <p:nvPr/>
        </p:nvSpPr>
        <p:spPr>
          <a:xfrm>
            <a:off x="4410043" y="1477440"/>
            <a:ext cx="771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37B873-D3F5-495E-8C6C-4053B4DE6916}"/>
              </a:ext>
            </a:extLst>
          </p:cNvPr>
          <p:cNvSpPr txBox="1"/>
          <p:nvPr/>
        </p:nvSpPr>
        <p:spPr>
          <a:xfrm rot="21096904">
            <a:off x="6157130" y="3021454"/>
            <a:ext cx="542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5</a:t>
            </a:r>
          </a:p>
        </p:txBody>
      </p:sp>
      <p:pic>
        <p:nvPicPr>
          <p:cNvPr id="33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B35FF3D4-246B-44BE-AD99-851DC36454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3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207487" y="711332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ECB73-8949-4F43-BCC0-36E389BFFF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 flipH="1">
            <a:off x="510674" y="5602575"/>
            <a:ext cx="3163540" cy="797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F092F7-0EEC-4579-A583-0A35673AC91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465" y="73183"/>
            <a:ext cx="1396621" cy="1276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83E01A-4511-48F8-B2F4-431D191B43A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64" y="-49884"/>
            <a:ext cx="1775560" cy="1158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67FF0F-AC66-4CFD-AD4E-9CB7FB60C7E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39" y="15107"/>
            <a:ext cx="1389869" cy="6537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34E491-B35F-4FAA-9D25-930A49FF190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536" y="2215925"/>
            <a:ext cx="1658695" cy="2620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984F50-75B6-49A6-BFB7-E9A47220C028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16084" r="24817" b="23938"/>
          <a:stretch/>
        </p:blipFill>
        <p:spPr>
          <a:xfrm>
            <a:off x="9149467" y="3185127"/>
            <a:ext cx="1775560" cy="1847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3DAA4-D3EE-41CD-8987-20BB65CFD1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9354975" y="4418732"/>
            <a:ext cx="2684770" cy="922890"/>
          </a:xfrm>
          <a:prstGeom prst="rect">
            <a:avLst/>
          </a:prstGeom>
        </p:spPr>
      </p:pic>
      <p:sp>
        <p:nvSpPr>
          <p:cNvPr id="34" name="TextBox 33">
            <a:hlinkClick r:id="" action="ppaction://noaction"/>
            <a:extLst>
              <a:ext uri="{FF2B5EF4-FFF2-40B4-BE49-F238E27FC236}">
                <a16:creationId xmlns:a16="http://schemas.microsoft.com/office/drawing/2014/main" id="{BC8CBD52-A3C8-46EE-8F7C-E11330B4B859}"/>
              </a:ext>
            </a:extLst>
          </p:cNvPr>
          <p:cNvSpPr txBox="1"/>
          <p:nvPr/>
        </p:nvSpPr>
        <p:spPr>
          <a:xfrm>
            <a:off x="6547025" y="4665408"/>
            <a:ext cx="3630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D, E, G, H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5" name="TextBox 34">
            <a:hlinkClick r:id="" action="ppaction://noaction"/>
            <a:extLst>
              <a:ext uri="{FF2B5EF4-FFF2-40B4-BE49-F238E27FC236}">
                <a16:creationId xmlns:a16="http://schemas.microsoft.com/office/drawing/2014/main" id="{4A1FBC33-21B3-4A34-AF40-EA8C1DCCEBD6}"/>
              </a:ext>
            </a:extLst>
          </p:cNvPr>
          <p:cNvSpPr txBox="1"/>
          <p:nvPr/>
        </p:nvSpPr>
        <p:spPr>
          <a:xfrm>
            <a:off x="6605236" y="4717072"/>
            <a:ext cx="3630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I, L, M, N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TextBox 35">
            <a:hlinkClick r:id="" action="ppaction://noaction"/>
            <a:extLst>
              <a:ext uri="{FF2B5EF4-FFF2-40B4-BE49-F238E27FC236}">
                <a16:creationId xmlns:a16="http://schemas.microsoft.com/office/drawing/2014/main" id="{467F6E31-5A9F-469F-A4CD-ECC412465A0D}"/>
              </a:ext>
            </a:extLst>
          </p:cNvPr>
          <p:cNvSpPr txBox="1"/>
          <p:nvPr/>
        </p:nvSpPr>
        <p:spPr>
          <a:xfrm>
            <a:off x="6564023" y="4703082"/>
            <a:ext cx="2214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4: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P, R, S, T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TextBox 36">
            <a:hlinkClick r:id="" action="ppaction://noaction"/>
            <a:extLst>
              <a:ext uri="{FF2B5EF4-FFF2-40B4-BE49-F238E27FC236}">
                <a16:creationId xmlns:a16="http://schemas.microsoft.com/office/drawing/2014/main" id="{BE7A1E2D-B52D-4BED-A3C4-590D6EB0AA76}"/>
              </a:ext>
            </a:extLst>
          </p:cNvPr>
          <p:cNvSpPr txBox="1"/>
          <p:nvPr/>
        </p:nvSpPr>
        <p:spPr>
          <a:xfrm>
            <a:off x="6553505" y="4418732"/>
            <a:ext cx="3630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5: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O, U, X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32" name="TextBox 31">
            <a:hlinkClick r:id="" action="ppaction://noaction"/>
            <a:extLst>
              <a:ext uri="{FF2B5EF4-FFF2-40B4-BE49-F238E27FC236}">
                <a16:creationId xmlns:a16="http://schemas.microsoft.com/office/drawing/2014/main" id="{5893E987-43D3-46D3-8854-6ECE572957F7}"/>
              </a:ext>
            </a:extLst>
          </p:cNvPr>
          <p:cNvSpPr txBox="1"/>
          <p:nvPr/>
        </p:nvSpPr>
        <p:spPr>
          <a:xfrm>
            <a:off x="6518013" y="4508663"/>
            <a:ext cx="3630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1: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A, B, C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5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60495 0.391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1958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42344 0.3488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64753 0.0840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0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45117 0.0835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29779 0.0504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2" grpId="0"/>
      <p:bldP spid="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42838A-8590-4252-83AA-C480BA903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2" y="668231"/>
            <a:ext cx="10847582" cy="575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3519250" y="2553344"/>
            <a:ext cx="5570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36:  </a:t>
            </a:r>
            <a:r>
              <a:rPr lang="en-US" altLang="zh-CN" sz="54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am - ap</a:t>
            </a:r>
            <a:endParaRPr lang="zh-CN" altLang="en-US" sz="5400" b="1" dirty="0">
              <a:solidFill>
                <a:srgbClr val="FF0000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3085529" y="3763854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6904585" y="3734087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cs typeface="Calibri" panose="020F0502020204030204" pitchFamily="34" charset="0"/>
              </a:rPr>
              <a:t>ap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" y="436728"/>
            <a:ext cx="12192000" cy="6421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4" y="2644790"/>
            <a:ext cx="6083618" cy="2857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650548" y="2802427"/>
            <a:ext cx="2625886" cy="2827173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7160934" y="3491967"/>
            <a:ext cx="5866519" cy="961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44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4241773" y="864766"/>
            <a:ext cx="2575703" cy="141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10523673" y="739635"/>
            <a:ext cx="1255530" cy="104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30498" y="1417502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4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849041" y="4840145"/>
            <a:ext cx="4071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</a:t>
            </a:r>
            <a:r>
              <a:rPr lang="en-US" sz="6000" dirty="0"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¶ cam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3056122" y="4840145"/>
            <a:ext cx="1707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D5EB1-3010-4FC2-9358-2A2FE3682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30376" r="64565" b="24739"/>
          <a:stretch/>
        </p:blipFill>
        <p:spPr>
          <a:xfrm>
            <a:off x="1357784" y="1669358"/>
            <a:ext cx="2692714" cy="2799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605D3-929E-4B57-A3C4-C5B58015E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9" t="27046" r="39330" b="58633"/>
          <a:stretch/>
        </p:blipFill>
        <p:spPr>
          <a:xfrm>
            <a:off x="4921016" y="2189661"/>
            <a:ext cx="3146352" cy="1162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2FCA31-C175-4AB3-B2E9-EF01357620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6" t="40672" r="40841" b="43537"/>
          <a:stretch/>
        </p:blipFill>
        <p:spPr>
          <a:xfrm>
            <a:off x="5100437" y="3351758"/>
            <a:ext cx="2800297" cy="1281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AB8ACD-B6B5-4E5F-924C-53ED90642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9" t="27046" r="39330" b="58633"/>
          <a:stretch/>
        </p:blipFill>
        <p:spPr>
          <a:xfrm>
            <a:off x="8448780" y="2189661"/>
            <a:ext cx="3146352" cy="1162097"/>
          </a:xfrm>
          <a:prstGeom prst="rect">
            <a:avLst/>
          </a:prstGeom>
        </p:spPr>
      </p:pic>
      <p:pic>
        <p:nvPicPr>
          <p:cNvPr id="12" name="Picture 11" descr="C AM">
            <a:extLst>
              <a:ext uri="{FF2B5EF4-FFF2-40B4-BE49-F238E27FC236}">
                <a16:creationId xmlns:a16="http://schemas.microsoft.com/office/drawing/2014/main" id="{DF40F1F0-7563-4798-A22C-5EA5C0212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6" t="40672" r="40841" b="43537"/>
          <a:stretch/>
        </p:blipFill>
        <p:spPr>
          <a:xfrm>
            <a:off x="8628201" y="3351758"/>
            <a:ext cx="2800297" cy="1281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988CA3-9C8F-4433-9218-B3D16D416075}"/>
              </a:ext>
            </a:extLst>
          </p:cNvPr>
          <p:cNvSpPr txBox="1"/>
          <p:nvPr/>
        </p:nvSpPr>
        <p:spPr>
          <a:xfrm>
            <a:off x="8448780" y="1458350"/>
            <a:ext cx="1873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cam</a:t>
            </a: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393362" y="5115498"/>
            <a:ext cx="3642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lang="en-US" sz="6000" dirty="0"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®¹p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2975498" y="5115498"/>
            <a:ext cx="2296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65CBE-767B-43E3-9A93-F322A955A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2" t="27562" r="39173" b="58121"/>
          <a:stretch/>
        </p:blipFill>
        <p:spPr>
          <a:xfrm>
            <a:off x="5080218" y="1947712"/>
            <a:ext cx="3267368" cy="1237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582752-2ADF-4725-B010-BA1407CD5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4" t="2201" r="8852" b="27264"/>
          <a:stretch/>
        </p:blipFill>
        <p:spPr>
          <a:xfrm>
            <a:off x="917378" y="1742502"/>
            <a:ext cx="3828369" cy="269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4F68F7-6288-4253-BCD6-3E30BC5DB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1" t="41813" r="40365" b="43870"/>
          <a:stretch/>
        </p:blipFill>
        <p:spPr>
          <a:xfrm>
            <a:off x="5370602" y="3194860"/>
            <a:ext cx="2807093" cy="123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41" y="1258957"/>
            <a:ext cx="4653632" cy="5123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8151841" y="1872268"/>
            <a:ext cx="1995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6196834" y="1872268"/>
            <a:ext cx="2350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8349529" y="3679915"/>
            <a:ext cx="1797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®¹p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196834" y="3611500"/>
            <a:ext cx="1918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ap</a:t>
            </a: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C0F15D-07BD-41DC-B159-AF45810C6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" b="7172"/>
          <a:stretch/>
        </p:blipFill>
        <p:spPr>
          <a:xfrm>
            <a:off x="0" y="420625"/>
            <a:ext cx="12192000" cy="643737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5491368" y="2251092"/>
            <a:ext cx="6145109" cy="19816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 err="1">
                <a:solidFill>
                  <a:srgbClr val="C00000"/>
                </a:solidFill>
                <a:latin typeface=".VnAvant" panose="020B7200000000000000" pitchFamily="34" charset="0"/>
              </a:rPr>
              <a:t>Gi¶i</a:t>
            </a:r>
            <a:r>
              <a:rPr lang="en-US" sz="6000" dirty="0">
                <a:solidFill>
                  <a:srgbClr val="C00000"/>
                </a:solidFill>
                <a:latin typeface=".VnAvant" panose="020B7200000000000000" pitchFamily="34" charset="0"/>
              </a:rPr>
              <a:t> lao</a:t>
            </a:r>
          </a:p>
        </p:txBody>
      </p:sp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" y="436728"/>
            <a:ext cx="12192000" cy="6421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4" y="2644790"/>
            <a:ext cx="6083618" cy="2857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650548" y="2802427"/>
            <a:ext cx="2625886" cy="2827173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7435254" y="3554560"/>
            <a:ext cx="5866519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4241773" y="864766"/>
            <a:ext cx="2575703" cy="141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10523673" y="739635"/>
            <a:ext cx="1255530" cy="104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30498" y="1417502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4123</TotalTime>
  <Words>161</Words>
  <Application>Microsoft Office PowerPoint</Application>
  <PresentationFormat>Widescreen</PresentationFormat>
  <Paragraphs>57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宋体</vt:lpstr>
      <vt:lpstr>字魂17号-萌趣果冻体</vt:lpstr>
      <vt:lpstr>Calibri</vt:lpstr>
      <vt:lpstr>.VnAvant</vt:lpstr>
      <vt:lpstr>Cambria</vt:lpstr>
      <vt:lpstr>UTM Avo</vt:lpstr>
      <vt:lpstr>Lato Regular</vt:lpstr>
      <vt:lpstr>Arial</vt:lpstr>
      <vt:lpstr>Times New Roman</vt:lpstr>
      <vt:lpstr>小白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PERSONAL COMPUTER</cp:lastModifiedBy>
  <cp:revision>78</cp:revision>
  <dcterms:created xsi:type="dcterms:W3CDTF">2021-11-01T08:16:43Z</dcterms:created>
  <dcterms:modified xsi:type="dcterms:W3CDTF">2025-10-14T06:33:45Z</dcterms:modified>
</cp:coreProperties>
</file>