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sldIdLst>
    <p:sldId id="280" r:id="rId2"/>
    <p:sldId id="256" r:id="rId3"/>
    <p:sldId id="377" r:id="rId4"/>
    <p:sldId id="366" r:id="rId5"/>
    <p:sldId id="367" r:id="rId6"/>
    <p:sldId id="357" r:id="rId7"/>
    <p:sldId id="333" r:id="rId8"/>
    <p:sldId id="370" r:id="rId9"/>
    <p:sldId id="371" r:id="rId10"/>
    <p:sldId id="373" r:id="rId11"/>
    <p:sldId id="372" r:id="rId12"/>
    <p:sldId id="378" r:id="rId13"/>
    <p:sldId id="376" r:id="rId14"/>
    <p:sldId id="375" r:id="rId15"/>
  </p:sldIdLst>
  <p:sldSz cx="9144000" cy="5715000" type="screen16x10"/>
  <p:notesSz cx="6858000" cy="9144000"/>
  <p:embeddedFontLst>
    <p:embeddedFont>
      <p:font typeface="宋体" panose="02010600030101010101" pitchFamily="2" charset="-122"/>
      <p:regular r:id="rId17"/>
    </p:embeddedFont>
    <p:embeddedFont>
      <p:font typeface="Calibri" panose="020F0502020204030204" pitchFamily="34" charset="0"/>
      <p:regular r:id="rId18"/>
      <p:bold r:id="rId19"/>
      <p:italic r:id="rId20"/>
      <p:boldItalic r:id="rId21"/>
    </p:embeddedFont>
    <p:embeddedFont>
      <p:font typeface="Tahoma" panose="020B0604030504040204" pitchFamily="34" charset="0"/>
      <p:regular r:id="rId22"/>
      <p:bold r:id="rId23"/>
    </p:embeddedFont>
    <p:embeddedFont>
      <p:font typeface="Comic Sans MS" panose="030F0702030302020204" pitchFamily="66" charset="0"/>
      <p:regular r:id="rId24"/>
      <p:bold r:id="rId25"/>
      <p:italic r:id="rId26"/>
      <p:boldItalic r:id="rId27"/>
    </p:embeddedFont>
    <p:embeddedFont>
      <p:font typeface="Arial Black" panose="020B0A04020102020204" pitchFamily="34" charset="0"/>
      <p:bold r:id="rId28"/>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66CC"/>
    <a:srgbClr val="FF66FF"/>
    <a:srgbClr val="FFFF99"/>
    <a:srgbClr val="FFCCFF"/>
    <a:srgbClr val="99FFCC"/>
    <a:srgbClr val="00CCFF"/>
    <a:srgbClr val="33CC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varScale="1">
        <p:scale>
          <a:sx n="120" d="100"/>
          <a:sy n="120" d="100"/>
        </p:scale>
        <p:origin x="1584" y="108"/>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10/14/2025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D89DC42-C0CE-48D4-85D7-41EFBDB62C86}" type="slidenum">
              <a:rPr lang="en-US">
                <a:latin typeface="Arial" charset="0"/>
              </a:rPr>
              <a:pPr/>
              <a:t>8</a:t>
            </a:fld>
            <a:endParaRPr lang="en-US">
              <a:latin typeface="Arial" charset="0"/>
            </a:endParaRPr>
          </a:p>
        </p:txBody>
      </p:sp>
      <p:sp>
        <p:nvSpPr>
          <p:cNvPr id="37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442FA665-396E-41FB-AA77-5B130EFC5274}" type="slidenum">
              <a:rPr lang="en-US" sz="1200">
                <a:latin typeface="Arial" charset="0"/>
              </a:rPr>
              <a:pPr algn="r" eaLnBrk="1" hangingPunct="1"/>
              <a:t>8</a:t>
            </a:fld>
            <a:endParaRPr lang="en-US" sz="1200">
              <a:latin typeface="Arial" charset="0"/>
            </a:endParaRPr>
          </a:p>
        </p:txBody>
      </p:sp>
      <p:sp>
        <p:nvSpPr>
          <p:cNvPr id="37892" name="Slide Image Placeholder 1"/>
          <p:cNvSpPr>
            <a:spLocks noGrp="1" noRot="1" noChangeAspect="1" noTextEdit="1"/>
          </p:cNvSpPr>
          <p:nvPr>
            <p:ph type="sldImg"/>
          </p:nvPr>
        </p:nvSpPr>
        <p:spPr>
          <a:ln/>
        </p:spPr>
      </p:sp>
      <p:sp>
        <p:nvSpPr>
          <p:cNvPr id="3789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err="1">
                <a:latin typeface="Arial" charset="0"/>
              </a:rPr>
              <a:t>Nhấn</a:t>
            </a:r>
            <a:r>
              <a:rPr lang="en-US" dirty="0">
                <a:latin typeface="Arial" charset="0"/>
              </a:rPr>
              <a:t> </a:t>
            </a:r>
            <a:r>
              <a:rPr lang="en-US" dirty="0" err="1">
                <a:latin typeface="Arial" charset="0"/>
              </a:rPr>
              <a:t>chuột</a:t>
            </a:r>
            <a:r>
              <a:rPr lang="en-US" dirty="0">
                <a:latin typeface="Arial" charset="0"/>
              </a:rPr>
              <a:t> </a:t>
            </a:r>
            <a:r>
              <a:rPr lang="en-US" dirty="0" err="1">
                <a:latin typeface="Arial" charset="0"/>
              </a:rPr>
              <a:t>vào</a:t>
            </a:r>
            <a:r>
              <a:rPr lang="en-US" dirty="0">
                <a:latin typeface="Arial" charset="0"/>
              </a:rPr>
              <a:t> </a:t>
            </a:r>
            <a:r>
              <a:rPr lang="en-US" dirty="0" err="1">
                <a:latin typeface="Arial" charset="0"/>
              </a:rPr>
              <a:t>cánh</a:t>
            </a:r>
            <a:r>
              <a:rPr lang="en-US" baseline="0" dirty="0">
                <a:latin typeface="Arial" charset="0"/>
              </a:rPr>
              <a:t> </a:t>
            </a:r>
            <a:r>
              <a:rPr lang="en-US" baseline="0" dirty="0" err="1">
                <a:latin typeface="Arial" charset="0"/>
              </a:rPr>
              <a:t>bông</a:t>
            </a:r>
            <a:r>
              <a:rPr lang="en-US" baseline="0" dirty="0">
                <a:latin typeface="Arial" charset="0"/>
              </a:rPr>
              <a:t> </a:t>
            </a:r>
            <a:r>
              <a:rPr lang="en-US" baseline="0" dirty="0" err="1">
                <a:latin typeface="Arial" charset="0"/>
              </a:rPr>
              <a:t>hoa</a:t>
            </a:r>
            <a:r>
              <a:rPr lang="en-US" baseline="0" dirty="0">
                <a:latin typeface="Arial" charset="0"/>
              </a:rPr>
              <a:t> </a:t>
            </a:r>
            <a:r>
              <a:rPr lang="en-US" baseline="0" dirty="0" err="1">
                <a:latin typeface="Arial" charset="0"/>
              </a:rPr>
              <a:t>đã</a:t>
            </a:r>
            <a:r>
              <a:rPr lang="en-US" baseline="0" dirty="0">
                <a:latin typeface="Arial" charset="0"/>
              </a:rPr>
              <a:t> </a:t>
            </a:r>
            <a:r>
              <a:rPr lang="en-US" baseline="0" dirty="0" err="1">
                <a:latin typeface="Arial" charset="0"/>
              </a:rPr>
              <a:t>chọn</a:t>
            </a:r>
            <a:r>
              <a:rPr lang="en-US" baseline="0" dirty="0">
                <a:latin typeface="Arial" charset="0"/>
              </a:rPr>
              <a:t>, </a:t>
            </a:r>
            <a:r>
              <a:rPr lang="en-US" baseline="0" dirty="0" err="1">
                <a:latin typeface="Arial" charset="0"/>
              </a:rPr>
              <a:t>sau</a:t>
            </a:r>
            <a:r>
              <a:rPr lang="en-US" baseline="0" dirty="0">
                <a:latin typeface="Arial" charset="0"/>
              </a:rPr>
              <a:t> </a:t>
            </a:r>
            <a:r>
              <a:rPr lang="en-US" baseline="0" dirty="0" err="1">
                <a:latin typeface="Arial" charset="0"/>
              </a:rPr>
              <a:t>khi</a:t>
            </a:r>
            <a:r>
              <a:rPr lang="en-US" baseline="0" dirty="0">
                <a:latin typeface="Arial" charset="0"/>
              </a:rPr>
              <a:t> </a:t>
            </a:r>
            <a:r>
              <a:rPr lang="en-US" baseline="0" dirty="0" err="1">
                <a:latin typeface="Arial" charset="0"/>
              </a:rPr>
              <a:t>mở</a:t>
            </a:r>
            <a:r>
              <a:rPr lang="en-US" baseline="0" dirty="0">
                <a:latin typeface="Arial" charset="0"/>
              </a:rPr>
              <a:t> </a:t>
            </a:r>
            <a:r>
              <a:rPr lang="en-US" baseline="0" dirty="0" err="1">
                <a:latin typeface="Arial" charset="0"/>
              </a:rPr>
              <a:t>cảnh</a:t>
            </a:r>
            <a:r>
              <a:rPr lang="en-US" baseline="0" dirty="0">
                <a:latin typeface="Arial" charset="0"/>
              </a:rPr>
              <a:t> </a:t>
            </a:r>
            <a:r>
              <a:rPr lang="en-US" baseline="0" dirty="0" err="1">
                <a:latin typeface="Arial" charset="0"/>
              </a:rPr>
              <a:t>hoa</a:t>
            </a:r>
            <a:r>
              <a:rPr lang="en-US" baseline="0" dirty="0">
                <a:latin typeface="Arial" charset="0"/>
              </a:rPr>
              <a:t> </a:t>
            </a:r>
            <a:r>
              <a:rPr lang="en-US" baseline="0" dirty="0" err="1">
                <a:latin typeface="Arial" charset="0"/>
              </a:rPr>
              <a:t>ra</a:t>
            </a:r>
            <a:r>
              <a:rPr lang="en-US" baseline="0" dirty="0">
                <a:latin typeface="Arial" charset="0"/>
              </a:rPr>
              <a:t>, </a:t>
            </a:r>
            <a:r>
              <a:rPr lang="en-US" baseline="0" dirty="0" err="1">
                <a:latin typeface="Arial" charset="0"/>
              </a:rPr>
              <a:t>nhấn</a:t>
            </a:r>
            <a:r>
              <a:rPr lang="en-US" baseline="0" dirty="0">
                <a:latin typeface="Arial" charset="0"/>
              </a:rPr>
              <a:t> </a:t>
            </a:r>
            <a:r>
              <a:rPr lang="en-US" baseline="0" dirty="0" err="1">
                <a:latin typeface="Arial" charset="0"/>
              </a:rPr>
              <a:t>vào</a:t>
            </a:r>
            <a:r>
              <a:rPr lang="en-US" baseline="0" dirty="0">
                <a:latin typeface="Arial" charset="0"/>
              </a:rPr>
              <a:t> </a:t>
            </a:r>
            <a:r>
              <a:rPr lang="en-US" baseline="0" dirty="0" err="1">
                <a:latin typeface="Arial" charset="0"/>
              </a:rPr>
              <a:t>số</a:t>
            </a:r>
            <a:r>
              <a:rPr lang="en-US" baseline="0" dirty="0">
                <a:latin typeface="Arial" charset="0"/>
              </a:rPr>
              <a:t> </a:t>
            </a:r>
            <a:r>
              <a:rPr lang="en-US" baseline="0" dirty="0" err="1">
                <a:latin typeface="Arial" charset="0"/>
              </a:rPr>
              <a:t>để</a:t>
            </a:r>
            <a:r>
              <a:rPr lang="en-US" baseline="0" dirty="0">
                <a:latin typeface="Arial" charset="0"/>
              </a:rPr>
              <a:t> </a:t>
            </a:r>
            <a:r>
              <a:rPr lang="en-US" baseline="0" dirty="0" err="1">
                <a:latin typeface="Arial" charset="0"/>
              </a:rPr>
              <a:t>đến</a:t>
            </a:r>
            <a:r>
              <a:rPr lang="en-US" baseline="0" dirty="0">
                <a:latin typeface="Arial" charset="0"/>
              </a:rPr>
              <a:t> </a:t>
            </a:r>
            <a:r>
              <a:rPr lang="en-US" baseline="0" dirty="0" err="1">
                <a:latin typeface="Arial" charset="0"/>
              </a:rPr>
              <a:t>câu</a:t>
            </a:r>
            <a:r>
              <a:rPr lang="en-US" baseline="0" dirty="0">
                <a:latin typeface="Arial" charset="0"/>
              </a:rPr>
              <a:t> </a:t>
            </a:r>
            <a:r>
              <a:rPr lang="en-US" baseline="0" dirty="0" err="1">
                <a:latin typeface="Arial" charset="0"/>
              </a:rPr>
              <a:t>hỏi</a:t>
            </a:r>
            <a:r>
              <a:rPr lang="en-US" baseline="0" dirty="0">
                <a:latin typeface="Arial" charset="0"/>
              </a:rPr>
              <a:t>. </a:t>
            </a:r>
            <a:r>
              <a:rPr lang="en-US" baseline="0" dirty="0" err="1">
                <a:latin typeface="Arial" charset="0"/>
              </a:rPr>
              <a:t>Sau</a:t>
            </a:r>
            <a:r>
              <a:rPr lang="en-US" baseline="0" dirty="0">
                <a:latin typeface="Arial" charset="0"/>
              </a:rPr>
              <a:t> </a:t>
            </a:r>
            <a:r>
              <a:rPr lang="en-US" baseline="0" dirty="0" err="1">
                <a:latin typeface="Arial" charset="0"/>
              </a:rPr>
              <a:t>khi</a:t>
            </a:r>
            <a:r>
              <a:rPr lang="en-US" baseline="0" dirty="0">
                <a:latin typeface="Arial" charset="0"/>
              </a:rPr>
              <a:t> </a:t>
            </a:r>
            <a:r>
              <a:rPr lang="en-US" baseline="0" dirty="0" err="1">
                <a:latin typeface="Arial" charset="0"/>
              </a:rPr>
              <a:t>trả</a:t>
            </a:r>
            <a:r>
              <a:rPr lang="en-US" baseline="0" dirty="0">
                <a:latin typeface="Arial" charset="0"/>
              </a:rPr>
              <a:t> </a:t>
            </a:r>
            <a:r>
              <a:rPr lang="en-US" baseline="0" dirty="0" err="1">
                <a:latin typeface="Arial" charset="0"/>
              </a:rPr>
              <a:t>lời</a:t>
            </a:r>
            <a:r>
              <a:rPr lang="en-US" baseline="0" dirty="0">
                <a:latin typeface="Arial" charset="0"/>
              </a:rPr>
              <a:t> </a:t>
            </a:r>
            <a:r>
              <a:rPr lang="en-US" baseline="0" dirty="0" err="1">
                <a:latin typeface="Arial" charset="0"/>
              </a:rPr>
              <a:t>đúng</a:t>
            </a:r>
            <a:r>
              <a:rPr lang="en-US" baseline="0" dirty="0">
                <a:latin typeface="Arial" charset="0"/>
              </a:rPr>
              <a:t> </a:t>
            </a:r>
            <a:r>
              <a:rPr lang="en-US" baseline="0" dirty="0" err="1">
                <a:latin typeface="Arial" charset="0"/>
              </a:rPr>
              <a:t>nhấn</a:t>
            </a:r>
            <a:r>
              <a:rPr lang="en-US" baseline="0" dirty="0">
                <a:latin typeface="Arial" charset="0"/>
              </a:rPr>
              <a:t> </a:t>
            </a:r>
            <a:r>
              <a:rPr lang="en-US" baseline="0" dirty="0" err="1">
                <a:latin typeface="Arial" charset="0"/>
              </a:rPr>
              <a:t>nút</a:t>
            </a:r>
            <a:r>
              <a:rPr lang="en-US" baseline="0" dirty="0">
                <a:latin typeface="Arial" charset="0"/>
              </a:rPr>
              <a:t> Home quay </a:t>
            </a:r>
            <a:r>
              <a:rPr lang="en-US" baseline="0" dirty="0" err="1">
                <a:latin typeface="Arial" charset="0"/>
              </a:rPr>
              <a:t>lại</a:t>
            </a:r>
            <a:r>
              <a:rPr lang="en-US" baseline="0" dirty="0">
                <a:latin typeface="Arial" charset="0"/>
              </a:rPr>
              <a:t> </a:t>
            </a:r>
            <a:r>
              <a:rPr lang="en-US" baseline="0" dirty="0" err="1">
                <a:latin typeface="Arial" charset="0"/>
              </a:rPr>
              <a:t>trang</a:t>
            </a:r>
            <a:r>
              <a:rPr lang="en-US" baseline="0" dirty="0">
                <a:latin typeface="Arial" charset="0"/>
              </a:rPr>
              <a:t> </a:t>
            </a:r>
            <a:r>
              <a:rPr lang="en-US" baseline="0" dirty="0" err="1">
                <a:latin typeface="Arial" charset="0"/>
              </a:rPr>
              <a:t>này</a:t>
            </a:r>
            <a:r>
              <a:rPr lang="en-US" baseline="0" dirty="0">
                <a:latin typeface="Arial" charset="0"/>
              </a:rPr>
              <a:t>/ </a:t>
            </a:r>
            <a:r>
              <a:rPr lang="en-US" baseline="0" dirty="0" err="1">
                <a:latin typeface="Arial" charset="0"/>
              </a:rPr>
              <a:t>Chơi</a:t>
            </a:r>
            <a:r>
              <a:rPr lang="en-US" baseline="0" dirty="0">
                <a:latin typeface="Arial" charset="0"/>
              </a:rPr>
              <a:t> </a:t>
            </a:r>
            <a:r>
              <a:rPr lang="en-US" baseline="0" dirty="0" err="1">
                <a:latin typeface="Arial" charset="0"/>
              </a:rPr>
              <a:t>xong</a:t>
            </a:r>
            <a:r>
              <a:rPr lang="en-US" baseline="0" dirty="0">
                <a:latin typeface="Arial" charset="0"/>
              </a:rPr>
              <a:t> </a:t>
            </a:r>
            <a:r>
              <a:rPr lang="en-US" baseline="0" dirty="0" err="1">
                <a:latin typeface="Arial" charset="0"/>
              </a:rPr>
              <a:t>nhấn</a:t>
            </a:r>
            <a:r>
              <a:rPr lang="en-US" baseline="0" dirty="0">
                <a:latin typeface="Arial" charset="0"/>
              </a:rPr>
              <a:t> </a:t>
            </a:r>
            <a:r>
              <a:rPr lang="en-US" baseline="0" dirty="0" err="1">
                <a:latin typeface="Arial" charset="0"/>
              </a:rPr>
              <a:t>vào</a:t>
            </a:r>
            <a:r>
              <a:rPr lang="en-US" baseline="0" dirty="0">
                <a:latin typeface="Arial" charset="0"/>
              </a:rPr>
              <a:t> </a:t>
            </a:r>
            <a:r>
              <a:rPr lang="en-US" baseline="0" dirty="0" err="1">
                <a:latin typeface="Arial" charset="0"/>
              </a:rPr>
              <a:t>nút</a:t>
            </a:r>
            <a:r>
              <a:rPr lang="en-US" baseline="0" dirty="0">
                <a:latin typeface="Arial" charset="0"/>
              </a:rPr>
              <a:t> </a:t>
            </a:r>
            <a:r>
              <a:rPr lang="en-US" baseline="0" dirty="0" err="1">
                <a:latin typeface="Arial" charset="0"/>
              </a:rPr>
              <a:t>mũi</a:t>
            </a:r>
            <a:r>
              <a:rPr lang="en-US" baseline="0" dirty="0">
                <a:latin typeface="Arial" charset="0"/>
              </a:rPr>
              <a:t> </a:t>
            </a:r>
            <a:r>
              <a:rPr lang="en-US" baseline="0" dirty="0" err="1">
                <a:latin typeface="Arial" charset="0"/>
              </a:rPr>
              <a:t>tên</a:t>
            </a:r>
            <a:r>
              <a:rPr lang="en-US" baseline="0" dirty="0">
                <a:latin typeface="Arial" charset="0"/>
              </a:rPr>
              <a:t> </a:t>
            </a:r>
            <a:r>
              <a:rPr lang="en-US" baseline="0" dirty="0" err="1">
                <a:latin typeface="Arial" charset="0"/>
              </a:rPr>
              <a:t>để</a:t>
            </a:r>
            <a:r>
              <a:rPr lang="en-US" baseline="0" dirty="0">
                <a:latin typeface="Arial" charset="0"/>
              </a:rPr>
              <a:t> </a:t>
            </a:r>
            <a:r>
              <a:rPr lang="en-US" baseline="0" dirty="0" err="1">
                <a:latin typeface="Arial" charset="0"/>
              </a:rPr>
              <a:t>chuyển</a:t>
            </a:r>
            <a:r>
              <a:rPr lang="en-US" baseline="0" dirty="0">
                <a:latin typeface="Arial" charset="0"/>
              </a:rPr>
              <a:t> </a:t>
            </a:r>
            <a:r>
              <a:rPr lang="en-US" baseline="0" dirty="0" err="1">
                <a:latin typeface="Arial" charset="0"/>
              </a:rPr>
              <a:t>phần</a:t>
            </a:r>
            <a:r>
              <a:rPr lang="en-US" baseline="0" dirty="0">
                <a:latin typeface="Arial" charset="0"/>
              </a:rPr>
              <a:t> </a:t>
            </a:r>
            <a:r>
              <a:rPr lang="en-US" baseline="0" dirty="0" err="1">
                <a:latin typeface="Arial" charset="0"/>
              </a:rPr>
              <a:t>sau</a:t>
            </a:r>
            <a:r>
              <a:rPr lang="en-US" baseline="0" dirty="0">
                <a:latin typeface="Arial" charset="0"/>
              </a:rPr>
              <a:t>.</a:t>
            </a:r>
            <a:endParaRPr lang="en-US" dirty="0">
              <a:latin typeface="Arial" charset="0"/>
            </a:endParaRPr>
          </a:p>
        </p:txBody>
      </p:sp>
      <p:sp>
        <p:nvSpPr>
          <p:cNvPr id="3789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583D15E2-165A-4DDD-9CE5-AB3B39FAE424}" type="slidenum">
              <a:rPr lang="en-US" sz="1200">
                <a:latin typeface="Arial" charset="0"/>
              </a:rPr>
              <a:pPr algn="r" eaLnBrk="1" hangingPunct="1"/>
              <a:t>8</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atin typeface="Arial" charset="0"/>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453FDA0-8181-4968-897F-580BF184E0B8}" type="slidenum">
              <a:rPr lang="en-US">
                <a:latin typeface="Arial" charset="0"/>
              </a:rPr>
              <a:pPr/>
              <a:t>9</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atin typeface="Arial" charset="0"/>
            </a:endParaRP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31F16A3-DDD9-493E-A22D-D3716428AE8E}" type="slidenum">
              <a:rPr lang="en-US">
                <a:latin typeface="Arial" charset="0"/>
              </a:rPr>
              <a:pPr/>
              <a:t>10</a:t>
            </a:fld>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atin typeface="Arial"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547C55-8CE5-4E89-94F7-D9FB8D5375BD}" type="slidenum">
              <a:rPr lang="en-US">
                <a:latin typeface="Arial" charset="0"/>
              </a:rPr>
              <a:pPr/>
              <a:t>11</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33501"/>
            <a:ext cx="4038600" cy="18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82158"/>
            <a:ext cx="4038600" cy="1822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2025/10/14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2025/10/14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2025/10/14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2025/10/14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2025/10/14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2025/10/14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2025/10/14</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5.wav"/><Relationship Id="rId7"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8.gif"/><Relationship Id="rId11" Type="http://schemas.openxmlformats.org/officeDocument/2006/relationships/slide" Target="slide8.xml"/><Relationship Id="rId5" Type="http://schemas.openxmlformats.org/officeDocument/2006/relationships/hyperlink" Target="../My%20Documents/SONG/ATGT%20(khoi7)/vong3(khoi7).ppt" TargetMode="External"/><Relationship Id="rId10" Type="http://schemas.microsoft.com/office/2007/relationships/hdphoto" Target="../media/hdphoto1.wdp"/><Relationship Id="rId4" Type="http://schemas.openxmlformats.org/officeDocument/2006/relationships/audio" Target="../media/audio3.wav"/><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audio" Target="../media/audio3.wav"/><Relationship Id="rId18" Type="http://schemas.openxmlformats.org/officeDocument/2006/relationships/image" Target="../media/image28.gif"/><Relationship Id="rId26" Type="http://schemas.openxmlformats.org/officeDocument/2006/relationships/image" Target="../media/image41.gif"/><Relationship Id="rId3" Type="http://schemas.openxmlformats.org/officeDocument/2006/relationships/tags" Target="../tags/tag6.xml"/><Relationship Id="rId21" Type="http://schemas.openxmlformats.org/officeDocument/2006/relationships/image" Target="../media/image31.gif"/><Relationship Id="rId7" Type="http://schemas.openxmlformats.org/officeDocument/2006/relationships/tags" Target="../tags/tag10.xml"/><Relationship Id="rId12" Type="http://schemas.openxmlformats.org/officeDocument/2006/relationships/audio" Target="../media/audio2.wav"/><Relationship Id="rId17" Type="http://schemas.openxmlformats.org/officeDocument/2006/relationships/hyperlink" Target="../My%20Documents/SONG/ATGT%20(khoi7)/vong3(khoi7).ppt" TargetMode="External"/><Relationship Id="rId25" Type="http://schemas.openxmlformats.org/officeDocument/2006/relationships/image" Target="../media/image40.gif"/><Relationship Id="rId2" Type="http://schemas.openxmlformats.org/officeDocument/2006/relationships/tags" Target="../tags/tag5.xml"/><Relationship Id="rId16" Type="http://schemas.openxmlformats.org/officeDocument/2006/relationships/audio" Target="../media/audio8.wav"/><Relationship Id="rId20" Type="http://schemas.openxmlformats.org/officeDocument/2006/relationships/image" Target="../media/image30.gif"/><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audio" Target="../media/audio7.wav"/><Relationship Id="rId24" Type="http://schemas.openxmlformats.org/officeDocument/2006/relationships/image" Target="../media/image34.gif"/><Relationship Id="rId5" Type="http://schemas.openxmlformats.org/officeDocument/2006/relationships/tags" Target="../tags/tag8.xml"/><Relationship Id="rId15" Type="http://schemas.openxmlformats.org/officeDocument/2006/relationships/audio" Target="../media/audio6.wav"/><Relationship Id="rId23" Type="http://schemas.openxmlformats.org/officeDocument/2006/relationships/image" Target="../media/image33.gif"/><Relationship Id="rId10" Type="http://schemas.openxmlformats.org/officeDocument/2006/relationships/notesSlide" Target="../notesSlides/notesSlide4.xml"/><Relationship Id="rId19" Type="http://schemas.openxmlformats.org/officeDocument/2006/relationships/image" Target="../media/image29.gif"/><Relationship Id="rId4" Type="http://schemas.openxmlformats.org/officeDocument/2006/relationships/tags" Target="../tags/tag7.xml"/><Relationship Id="rId9" Type="http://schemas.openxmlformats.org/officeDocument/2006/relationships/slideLayout" Target="../slideLayouts/slideLayout1.xml"/><Relationship Id="rId14" Type="http://schemas.openxmlformats.org/officeDocument/2006/relationships/audio" Target="../media/audio4.wav"/><Relationship Id="rId22" Type="http://schemas.openxmlformats.org/officeDocument/2006/relationships/image" Target="../media/image32.gif"/><Relationship Id="rId27" Type="http://schemas.openxmlformats.org/officeDocument/2006/relationships/slide" Target="slide8.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22.png"/><Relationship Id="rId18" Type="http://schemas.openxmlformats.org/officeDocument/2006/relationships/image" Target="../media/image27.gif"/><Relationship Id="rId3" Type="http://schemas.openxmlformats.org/officeDocument/2006/relationships/image" Target="../media/image15.jpeg"/><Relationship Id="rId7"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image" Target="../media/image26.gif"/><Relationship Id="rId2" Type="http://schemas.openxmlformats.org/officeDocument/2006/relationships/notesSlide" Target="../notesSlides/notesSlide1.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image" Target="../media/image20.png"/><Relationship Id="rId5" Type="http://schemas.openxmlformats.org/officeDocument/2006/relationships/image" Target="../media/image16.png"/><Relationship Id="rId15" Type="http://schemas.openxmlformats.org/officeDocument/2006/relationships/image" Target="../media/image24.png"/><Relationship Id="rId10" Type="http://schemas.openxmlformats.org/officeDocument/2006/relationships/image" Target="../media/image19.jpeg"/><Relationship Id="rId4" Type="http://schemas.openxmlformats.org/officeDocument/2006/relationships/slide" Target="slide11.xml"/><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29.gif"/><Relationship Id="rId18" Type="http://schemas.openxmlformats.org/officeDocument/2006/relationships/image" Target="../media/image34.gif"/><Relationship Id="rId3" Type="http://schemas.openxmlformats.org/officeDocument/2006/relationships/slideLayout" Target="../slideLayouts/slideLayout1.xml"/><Relationship Id="rId21" Type="http://schemas.openxmlformats.org/officeDocument/2006/relationships/slide" Target="slide8.xml"/><Relationship Id="rId7" Type="http://schemas.openxmlformats.org/officeDocument/2006/relationships/audio" Target="../media/audio3.wav"/><Relationship Id="rId12" Type="http://schemas.openxmlformats.org/officeDocument/2006/relationships/image" Target="../media/image28.gif"/><Relationship Id="rId17" Type="http://schemas.openxmlformats.org/officeDocument/2006/relationships/image" Target="../media/image33.gif"/><Relationship Id="rId2" Type="http://schemas.openxmlformats.org/officeDocument/2006/relationships/tags" Target="../tags/tag3.xml"/><Relationship Id="rId16" Type="http://schemas.openxmlformats.org/officeDocument/2006/relationships/image" Target="../media/image32.gif"/><Relationship Id="rId20" Type="http://schemas.openxmlformats.org/officeDocument/2006/relationships/image" Target="../media/image36.png"/><Relationship Id="rId1" Type="http://schemas.openxmlformats.org/officeDocument/2006/relationships/tags" Target="../tags/tag2.xml"/><Relationship Id="rId6" Type="http://schemas.openxmlformats.org/officeDocument/2006/relationships/audio" Target="../media/audio2.wav"/><Relationship Id="rId11" Type="http://schemas.openxmlformats.org/officeDocument/2006/relationships/hyperlink" Target="../My%20Documents/SONG/ATGT%20(khoi7)/vong3(khoi7).ppt" TargetMode="External"/><Relationship Id="rId5" Type="http://schemas.openxmlformats.org/officeDocument/2006/relationships/audio" Target="../media/audio1.wav"/><Relationship Id="rId15" Type="http://schemas.openxmlformats.org/officeDocument/2006/relationships/image" Target="../media/image31.gif"/><Relationship Id="rId10" Type="http://schemas.openxmlformats.org/officeDocument/2006/relationships/audio" Target="../media/audio6.wav"/><Relationship Id="rId19" Type="http://schemas.openxmlformats.org/officeDocument/2006/relationships/image" Target="../media/image35.png"/><Relationship Id="rId4" Type="http://schemas.openxmlformats.org/officeDocument/2006/relationships/notesSlide" Target="../notesSlides/notesSlide2.xml"/><Relationship Id="rId9" Type="http://schemas.openxmlformats.org/officeDocument/2006/relationships/audio" Target="../media/audio5.wav"/><Relationship Id="rId14" Type="http://schemas.openxmlformats.org/officeDocument/2006/relationships/image" Target="../media/image3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8" name="Text Box 100"/>
          <p:cNvSpPr txBox="1">
            <a:spLocks noChangeArrowheads="1"/>
          </p:cNvSpPr>
          <p:nvPr/>
        </p:nvSpPr>
        <p:spPr bwMode="auto">
          <a:xfrm>
            <a:off x="876300" y="1482574"/>
            <a:ext cx="8001000" cy="7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4400" b="1" dirty="0">
                <a:solidFill>
                  <a:srgbClr val="FF0000"/>
                </a:solidFill>
                <a:latin typeface="Arial" pitchFamily="34" charset="0"/>
                <a:cs typeface="Arial" pitchFamily="34" charset="0"/>
              </a:rPr>
              <a:t>HOẠT ĐỘNG TRẢI NGHIỆM 1</a:t>
            </a:r>
            <a:endParaRPr lang="vi-VN" sz="4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446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5874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69799"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292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73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30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59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16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39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20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3977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350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8922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494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06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63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018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3700" y="2871575"/>
            <a:ext cx="3303867" cy="246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Text Box 99"/>
          <p:cNvSpPr txBox="1">
            <a:spLocks noChangeArrowheads="1"/>
          </p:cNvSpPr>
          <p:nvPr/>
        </p:nvSpPr>
        <p:spPr bwMode="auto">
          <a:xfrm>
            <a:off x="1752600" y="232195"/>
            <a:ext cx="6082539" cy="5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a:lstStyle>
          <a:p>
            <a:pPr algn="ctr"/>
            <a:r>
              <a:rPr lang="en-US" sz="2800" b="1" dirty="0" smtClean="0">
                <a:ln>
                  <a:solidFill>
                    <a:srgbClr val="33CC33"/>
                  </a:solidFill>
                </a:ln>
                <a:solidFill>
                  <a:srgbClr val="FF0000"/>
                </a:solidFill>
              </a:rPr>
              <a:t>TRƯỜNG </a:t>
            </a:r>
            <a:r>
              <a:rPr lang="en-US" sz="2800" b="1" dirty="0">
                <a:ln>
                  <a:solidFill>
                    <a:srgbClr val="33CC33"/>
                  </a:solidFill>
                </a:ln>
                <a:solidFill>
                  <a:srgbClr val="FF0000"/>
                </a:solidFill>
              </a:rPr>
              <a:t>TIỂU HỌC ÁI MỘ B</a:t>
            </a:r>
          </a:p>
        </p:txBody>
      </p:sp>
      <p:pic>
        <p:nvPicPr>
          <p:cNvPr id="101" name="Picture 10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02121" y="109915"/>
            <a:ext cx="739626" cy="739626"/>
          </a:xfrm>
          <a:prstGeom prst="rect">
            <a:avLst/>
          </a:prstGeom>
        </p:spPr>
      </p:pic>
    </p:spTree>
    <p:extLst>
      <p:ext uri="{BB962C8B-B14F-4D97-AF65-F5344CB8AC3E}">
        <p14:creationId xmlns:p14="http://schemas.microsoft.com/office/powerpoint/2010/main" val="268607680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4" descr="NGANG1">
            <a:hlinkClick r:id="rId5" action="ppaction://hlinkpres?slideindex=1&amp;slidetit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50177" y="901569"/>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7" name="Group 2"/>
          <p:cNvGrpSpPr>
            <a:grpSpLocks/>
          </p:cNvGrpSpPr>
          <p:nvPr/>
        </p:nvGrpSpPr>
        <p:grpSpPr bwMode="auto">
          <a:xfrm rot="5400000">
            <a:off x="7921361"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6628" name="Group 5"/>
          <p:cNvGrpSpPr>
            <a:grpSpLocks/>
          </p:cNvGrpSpPr>
          <p:nvPr/>
        </p:nvGrpSpPr>
        <p:grpSpPr bwMode="auto">
          <a:xfrm rot="5400000">
            <a:off x="1006211"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6629" name="Group 8"/>
          <p:cNvGrpSpPr>
            <a:grpSpLocks/>
          </p:cNvGrpSpPr>
          <p:nvPr/>
        </p:nvGrpSpPr>
        <p:grpSpPr bwMode="auto">
          <a:xfrm rot="5400000">
            <a:off x="350574"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6630" name="Group 11"/>
          <p:cNvGrpSpPr>
            <a:grpSpLocks/>
          </p:cNvGrpSpPr>
          <p:nvPr/>
        </p:nvGrpSpPr>
        <p:grpSpPr bwMode="auto">
          <a:xfrm>
            <a:off x="1214439" y="164042"/>
            <a:ext cx="7700962" cy="1148292"/>
            <a:chOff x="766" y="149"/>
            <a:chExt cx="4851" cy="868"/>
          </a:xfrm>
        </p:grpSpPr>
        <p:pic>
          <p:nvPicPr>
            <p:cNvPr id="26667" name="Picture 12" descr="NGANG1">
              <a:hlinkClick r:id="rId5" action="ppaction://hlinkpres?slideindex=1&amp;slidetit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8" name="Picture 13" descr="NGANG1">
              <a:hlinkClick r:id="rId5" action="ppaction://hlinkpres?slideindex=1&amp;slidetit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9" name="Picture 14" descr="NGANG1">
              <a:hlinkClick r:id="rId5" action="ppaction://hlinkpres?slideindex=1&amp;slidetit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905000" y="889000"/>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6632" name="Rectangle 18"/>
          <p:cNvSpPr>
            <a:spLocks noChangeArrowheads="1"/>
          </p:cNvSpPr>
          <p:nvPr/>
        </p:nvSpPr>
        <p:spPr bwMode="auto">
          <a:xfrm>
            <a:off x="131763" y="904875"/>
            <a:ext cx="1592262" cy="4606396"/>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lIns="71323" tIns="35662" rIns="71323" bIns="35662" anchor="ctr"/>
          <a:lstStyle/>
          <a:p>
            <a:endParaRPr lang="en-US"/>
          </a:p>
        </p:txBody>
      </p:sp>
      <p:grpSp>
        <p:nvGrpSpPr>
          <p:cNvPr id="26633" name="Group 19"/>
          <p:cNvGrpSpPr>
            <a:grpSpLocks/>
          </p:cNvGrpSpPr>
          <p:nvPr/>
        </p:nvGrpSpPr>
        <p:grpSpPr bwMode="auto">
          <a:xfrm>
            <a:off x="4641850" y="129647"/>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6634" name="AutoShape 22"/>
          <p:cNvSpPr>
            <a:spLocks noChangeArrowheads="1"/>
          </p:cNvSpPr>
          <p:nvPr/>
        </p:nvSpPr>
        <p:spPr bwMode="auto">
          <a:xfrm>
            <a:off x="63500" y="18522"/>
            <a:ext cx="4578350" cy="64955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p>
            <a:pPr algn="r"/>
            <a:endParaRPr lang="en-US"/>
          </a:p>
        </p:txBody>
      </p:sp>
      <p:sp>
        <p:nvSpPr>
          <p:cNvPr id="26635" name="WordArt 25"/>
          <p:cNvSpPr>
            <a:spLocks noChangeArrowheads="1" noChangeShapeType="1" noTextEdit="1"/>
          </p:cNvSpPr>
          <p:nvPr/>
        </p:nvSpPr>
        <p:spPr bwMode="auto">
          <a:xfrm>
            <a:off x="603250" y="161396"/>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500" kern="10" dirty="0">
                <a:solidFill>
                  <a:srgbClr val="FFFF00"/>
                </a:solidFill>
                <a:latin typeface="+mj-lt"/>
                <a:ea typeface="+mj-lt"/>
                <a:cs typeface="+mj-lt"/>
              </a:rPr>
              <a:t>May </a:t>
            </a:r>
            <a:r>
              <a:rPr lang="en-US" sz="2500" kern="10" dirty="0" err="1">
                <a:solidFill>
                  <a:srgbClr val="FFFF00"/>
                </a:solidFill>
                <a:latin typeface="+mj-lt"/>
                <a:ea typeface="+mj-lt"/>
                <a:cs typeface="+mj-lt"/>
              </a:rPr>
              <a:t>mắn</a:t>
            </a:r>
            <a:endParaRPr lang="en-US" sz="2500" kern="10" dirty="0">
              <a:solidFill>
                <a:srgbClr val="FFFF00"/>
              </a:solidFill>
              <a:latin typeface="+mj-lt"/>
              <a:ea typeface="+mj-lt"/>
              <a:cs typeface="+mj-lt"/>
            </a:endParaRPr>
          </a:p>
        </p:txBody>
      </p:sp>
      <p:sp>
        <p:nvSpPr>
          <p:cNvPr id="26636" name="WordArt 48"/>
          <p:cNvSpPr>
            <a:spLocks noChangeArrowheads="1" noChangeShapeType="1" noTextEdit="1"/>
          </p:cNvSpPr>
          <p:nvPr/>
        </p:nvSpPr>
        <p:spPr bwMode="auto">
          <a:xfrm>
            <a:off x="6470181" y="1389739"/>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6647"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pic>
        <p:nvPicPr>
          <p:cNvPr id="26661" name="Picture 6" descr="Kết quả hình ảnh cho l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888" y="-8890000"/>
            <a:ext cx="4224338" cy="352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AutoShape 48"/>
          <p:cNvSpPr>
            <a:spLocks noChangeArrowheads="1"/>
          </p:cNvSpPr>
          <p:nvPr/>
        </p:nvSpPr>
        <p:spPr bwMode="auto">
          <a:xfrm>
            <a:off x="339725" y="1736977"/>
            <a:ext cx="1146175" cy="901124"/>
          </a:xfrm>
          <a:prstGeom prst="hexagon">
            <a:avLst>
              <a:gd name="adj" fmla="val 26563"/>
              <a:gd name="vf" fmla="val 115470"/>
            </a:avLst>
          </a:prstGeom>
          <a:blipFill dpi="0" rotWithShape="1">
            <a:blip r:embed="rId8" cstate="print">
              <a:extLst>
                <a:ext uri="{28A0092B-C50C-407E-A947-70E740481C1C}">
                  <a14:useLocalDpi xmlns:a14="http://schemas.microsoft.com/office/drawing/2010/main" val="0"/>
                </a:ext>
              </a:extLst>
            </a:blip>
            <a:srcRect/>
            <a:stretch>
              <a:fillRect/>
            </a:stretch>
          </a:blipFill>
          <a:ln w="38100" cmpd="dbl" algn="ctr">
            <a:solidFill>
              <a:srgbClr val="0000FF"/>
            </a:solidFill>
            <a:miter lim="800000"/>
            <a:headEnd/>
            <a:tailEnd/>
          </a:ln>
          <a:effectLst/>
        </p:spPr>
        <p:txBody>
          <a:bodyPr wrap="none" lIns="71323" tIns="35662" rIns="71323" bIns="35662" anchor="ctr"/>
          <a:lstStyle/>
          <a:p>
            <a:pPr algn="ctr">
              <a:defRPr/>
            </a:pPr>
            <a:endParaRPr lang="en-US" b="1" dirty="0">
              <a:solidFill>
                <a:srgbClr val="FF0000"/>
              </a:solidFill>
              <a:latin typeface="+mj-lt"/>
              <a:cs typeface="Calibri" pitchFamily="34" charset="0"/>
            </a:endParaRPr>
          </a:p>
        </p:txBody>
      </p:sp>
      <p:sp>
        <p:nvSpPr>
          <p:cNvPr id="52" name="Rectangle 3"/>
          <p:cNvSpPr>
            <a:spLocks noChangeArrowheads="1"/>
          </p:cNvSpPr>
          <p:nvPr/>
        </p:nvSpPr>
        <p:spPr bwMode="auto">
          <a:xfrm>
            <a:off x="3907956" y="1997269"/>
            <a:ext cx="2286000" cy="1614984"/>
          </a:xfrm>
          <a:prstGeom prst="rect">
            <a:avLst/>
          </a:prstGeom>
          <a:gradFill rotWithShape="1">
            <a:gsLst>
              <a:gs pos="0">
                <a:schemeClr val="bg1"/>
              </a:gs>
              <a:gs pos="100000">
                <a:srgbClr val="FFFF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53" name="Text Box 4"/>
          <p:cNvSpPr txBox="1">
            <a:spLocks noChangeArrowheads="1"/>
          </p:cNvSpPr>
          <p:nvPr/>
        </p:nvSpPr>
        <p:spPr bwMode="auto">
          <a:xfrm>
            <a:off x="3984157" y="2278389"/>
            <a:ext cx="2387600" cy="108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19" tIns="35660" rIns="71319" bIns="35660">
            <a:spAutoFit/>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pPr algn="ctr" eaLnBrk="1" hangingPunct="1">
              <a:spcBef>
                <a:spcPct val="40000"/>
              </a:spcBef>
            </a:pPr>
            <a:r>
              <a:rPr lang="en-US" altLang="en-US" sz="2200" b="1">
                <a:solidFill>
                  <a:srgbClr val="FF0000"/>
                </a:solidFill>
              </a:rPr>
              <a:t>BẠN NHẬN ĐƯỢC MỘT PHẦN QUÀ</a:t>
            </a:r>
          </a:p>
        </p:txBody>
      </p:sp>
      <p:sp>
        <p:nvSpPr>
          <p:cNvPr id="54" name="Rectangle 5"/>
          <p:cNvSpPr>
            <a:spLocks noChangeArrowheads="1"/>
          </p:cNvSpPr>
          <p:nvPr/>
        </p:nvSpPr>
        <p:spPr bwMode="auto">
          <a:xfrm>
            <a:off x="4001234" y="1907971"/>
            <a:ext cx="762000" cy="1953737"/>
          </a:xfrm>
          <a:prstGeom prst="rect">
            <a:avLst/>
          </a:prstGeom>
          <a:solidFill>
            <a:schemeClr val="accent1"/>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55" name="Rectangle 6"/>
          <p:cNvSpPr>
            <a:spLocks noChangeArrowheads="1"/>
          </p:cNvSpPr>
          <p:nvPr/>
        </p:nvSpPr>
        <p:spPr bwMode="auto">
          <a:xfrm>
            <a:off x="4205858" y="1907971"/>
            <a:ext cx="762000" cy="1953737"/>
          </a:xfrm>
          <a:prstGeom prst="rect">
            <a:avLst/>
          </a:prstGeom>
          <a:solidFill>
            <a:srgbClr val="FF00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56" name="Rectangle 7"/>
          <p:cNvSpPr>
            <a:spLocks noChangeArrowheads="1"/>
          </p:cNvSpPr>
          <p:nvPr/>
        </p:nvSpPr>
        <p:spPr bwMode="auto">
          <a:xfrm>
            <a:off x="4370082" y="1907971"/>
            <a:ext cx="762000" cy="1953737"/>
          </a:xfrm>
          <a:prstGeom prst="rect">
            <a:avLst/>
          </a:prstGeom>
          <a:solidFill>
            <a:schemeClr val="bg1"/>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57" name="Rectangle 8"/>
          <p:cNvSpPr>
            <a:spLocks noChangeArrowheads="1"/>
          </p:cNvSpPr>
          <p:nvPr/>
        </p:nvSpPr>
        <p:spPr bwMode="auto">
          <a:xfrm>
            <a:off x="4546131" y="1907971"/>
            <a:ext cx="762000" cy="1953737"/>
          </a:xfrm>
          <a:prstGeom prst="rect">
            <a:avLst/>
          </a:prstGeom>
          <a:solidFill>
            <a:srgbClr val="33CC3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33CC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58" name="Rectangle 9"/>
          <p:cNvSpPr>
            <a:spLocks noChangeArrowheads="1"/>
          </p:cNvSpPr>
          <p:nvPr/>
        </p:nvSpPr>
        <p:spPr bwMode="auto">
          <a:xfrm>
            <a:off x="4698531" y="1907971"/>
            <a:ext cx="762000" cy="1953737"/>
          </a:xfrm>
          <a:prstGeom prst="rect">
            <a:avLst/>
          </a:prstGeom>
          <a:solidFill>
            <a:srgbClr val="FF99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59" name="Rectangle 10"/>
          <p:cNvSpPr>
            <a:spLocks noChangeArrowheads="1"/>
          </p:cNvSpPr>
          <p:nvPr/>
        </p:nvSpPr>
        <p:spPr bwMode="auto">
          <a:xfrm>
            <a:off x="4850931" y="1907971"/>
            <a:ext cx="762000" cy="1953737"/>
          </a:xfrm>
          <a:prstGeom prst="rect">
            <a:avLst/>
          </a:prstGeom>
          <a:solidFill>
            <a:srgbClr val="66FF99"/>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60" name="Rectangle 11"/>
          <p:cNvSpPr>
            <a:spLocks noChangeArrowheads="1"/>
          </p:cNvSpPr>
          <p:nvPr/>
        </p:nvSpPr>
        <p:spPr bwMode="auto">
          <a:xfrm>
            <a:off x="4974756" y="1907971"/>
            <a:ext cx="762000" cy="1953737"/>
          </a:xfrm>
          <a:prstGeom prst="rect">
            <a:avLst/>
          </a:prstGeom>
          <a:solidFill>
            <a:srgbClr val="FFFF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61" name="Rectangle 12"/>
          <p:cNvSpPr>
            <a:spLocks noChangeArrowheads="1"/>
          </p:cNvSpPr>
          <p:nvPr/>
        </p:nvSpPr>
        <p:spPr bwMode="auto">
          <a:xfrm>
            <a:off x="5203356" y="1907971"/>
            <a:ext cx="762000" cy="1953737"/>
          </a:xfrm>
          <a:prstGeom prst="rect">
            <a:avLst/>
          </a:prstGeom>
          <a:solidFill>
            <a:srgbClr val="FF99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62" name="Rectangle 13"/>
          <p:cNvSpPr>
            <a:spLocks noChangeArrowheads="1"/>
          </p:cNvSpPr>
          <p:nvPr/>
        </p:nvSpPr>
        <p:spPr bwMode="auto">
          <a:xfrm>
            <a:off x="5431956" y="1907971"/>
            <a:ext cx="762000" cy="1953737"/>
          </a:xfrm>
          <a:prstGeom prst="rect">
            <a:avLst/>
          </a:prstGeom>
          <a:solidFill>
            <a:srgbClr val="00CC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00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sp>
        <p:nvSpPr>
          <p:cNvPr id="63" name="Rectangle 14"/>
          <p:cNvSpPr>
            <a:spLocks noChangeArrowheads="1"/>
          </p:cNvSpPr>
          <p:nvPr/>
        </p:nvSpPr>
        <p:spPr bwMode="auto">
          <a:xfrm>
            <a:off x="5660556" y="1907971"/>
            <a:ext cx="762000" cy="1953737"/>
          </a:xfrm>
          <a:prstGeom prst="rect">
            <a:avLst/>
          </a:prstGeom>
          <a:solidFill>
            <a:srgbClr val="FF00FF"/>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00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flatTx/>
          </a:bodyPr>
          <a:lstStyle>
            <a:lvl1pPr>
              <a:defRPr sz="2400">
                <a:solidFill>
                  <a:srgbClr val="0000CC"/>
                </a:solidFill>
                <a:latin typeface="Arial" charset="0"/>
              </a:defRPr>
            </a:lvl1pPr>
            <a:lvl2pPr marL="742950" indent="-285750">
              <a:defRPr sz="2400">
                <a:solidFill>
                  <a:srgbClr val="0000CC"/>
                </a:solidFill>
                <a:latin typeface="Arial" charset="0"/>
              </a:defRPr>
            </a:lvl2pPr>
            <a:lvl3pPr marL="1143000" indent="-228600">
              <a:defRPr sz="2400">
                <a:solidFill>
                  <a:srgbClr val="0000CC"/>
                </a:solidFill>
                <a:latin typeface="Arial" charset="0"/>
              </a:defRPr>
            </a:lvl3pPr>
            <a:lvl4pPr marL="1600200" indent="-228600">
              <a:defRPr sz="2400">
                <a:solidFill>
                  <a:srgbClr val="0000CC"/>
                </a:solidFill>
                <a:latin typeface="Arial" charset="0"/>
              </a:defRPr>
            </a:lvl4pPr>
            <a:lvl5pPr marL="2057400" indent="-228600">
              <a:defRPr sz="2400">
                <a:solidFill>
                  <a:srgbClr val="0000CC"/>
                </a:solidFill>
                <a:latin typeface="Arial" charset="0"/>
              </a:defRPr>
            </a:lvl5pPr>
            <a:lvl6pPr marL="2514600" indent="-228600" eaLnBrk="0" fontAlgn="base" hangingPunct="0">
              <a:spcBef>
                <a:spcPct val="0"/>
              </a:spcBef>
              <a:spcAft>
                <a:spcPct val="0"/>
              </a:spcAft>
              <a:defRPr sz="2400">
                <a:solidFill>
                  <a:srgbClr val="0000CC"/>
                </a:solidFill>
                <a:latin typeface="Arial" charset="0"/>
              </a:defRPr>
            </a:lvl6pPr>
            <a:lvl7pPr marL="2971800" indent="-228600" eaLnBrk="0" fontAlgn="base" hangingPunct="0">
              <a:spcBef>
                <a:spcPct val="0"/>
              </a:spcBef>
              <a:spcAft>
                <a:spcPct val="0"/>
              </a:spcAft>
              <a:defRPr sz="2400">
                <a:solidFill>
                  <a:srgbClr val="0000CC"/>
                </a:solidFill>
                <a:latin typeface="Arial" charset="0"/>
              </a:defRPr>
            </a:lvl7pPr>
            <a:lvl8pPr marL="3429000" indent="-228600" eaLnBrk="0" fontAlgn="base" hangingPunct="0">
              <a:spcBef>
                <a:spcPct val="0"/>
              </a:spcBef>
              <a:spcAft>
                <a:spcPct val="0"/>
              </a:spcAft>
              <a:defRPr sz="2400">
                <a:solidFill>
                  <a:srgbClr val="0000CC"/>
                </a:solidFill>
                <a:latin typeface="Arial" charset="0"/>
              </a:defRPr>
            </a:lvl8pPr>
            <a:lvl9pPr marL="3886200" indent="-228600" eaLnBrk="0" fontAlgn="base" hangingPunct="0">
              <a:spcBef>
                <a:spcPct val="0"/>
              </a:spcBef>
              <a:spcAft>
                <a:spcPct val="0"/>
              </a:spcAft>
              <a:defRPr sz="2400">
                <a:solidFill>
                  <a:srgbClr val="0000CC"/>
                </a:solidFill>
                <a:latin typeface="Arial" charset="0"/>
              </a:defRPr>
            </a:lvl9pPr>
          </a:lstStyle>
          <a:p>
            <a:endParaRPr lang="en-US" altLang="en-US"/>
          </a:p>
        </p:txBody>
      </p:sp>
      <p:pic>
        <p:nvPicPr>
          <p:cNvPr id="64" name="Picture 63">
            <a:hlinkClick r:id="" action="ppaction://noaction"/>
            <a:extLst>
              <a:ext uri="{FF2B5EF4-FFF2-40B4-BE49-F238E27FC236}">
                <a16:creationId xmlns:a16="http://schemas.microsoft.com/office/drawing/2014/main" id="{2752541A-CCD0-44E9-A966-4E4DB58C9439}"/>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35622" b="75325" l="67426" r="96649">
                        <a14:foregroundMark x1="81099" y1="47866" x2="81099" y2="47866"/>
                        <a14:foregroundMark x1="85925" y1="47866" x2="85925" y2="47866"/>
                        <a14:foregroundMark x1="85925" y1="48794" x2="85925" y2="48794"/>
                      </a14:backgroundRemoval>
                    </a14:imgEffect>
                  </a14:imgLayer>
                </a14:imgProps>
              </a:ext>
              <a:ext uri="{28A0092B-C50C-407E-A947-70E740481C1C}">
                <a14:useLocalDpi xmlns:a14="http://schemas.microsoft.com/office/drawing/2010/main" val="0"/>
              </a:ext>
            </a:extLst>
          </a:blip>
          <a:srcRect l="67694" t="35900" b="25881"/>
          <a:stretch/>
        </p:blipFill>
        <p:spPr>
          <a:xfrm>
            <a:off x="6667378" y="3735397"/>
            <a:ext cx="2514845" cy="1791349"/>
          </a:xfrm>
          <a:prstGeom prst="rect">
            <a:avLst/>
          </a:prstGeom>
        </p:spPr>
      </p:pic>
      <p:sp>
        <p:nvSpPr>
          <p:cNvPr id="65" name="AutoShape 16">
            <a:hlinkClick r:id="rId11" action="ppaction://hlinksldjump"/>
          </p:cNvPr>
          <p:cNvSpPr>
            <a:spLocks noChangeArrowheads="1"/>
          </p:cNvSpPr>
          <p:nvPr/>
        </p:nvSpPr>
        <p:spPr bwMode="auto">
          <a:xfrm>
            <a:off x="253110" y="3789189"/>
            <a:ext cx="1295400" cy="1016000"/>
          </a:xfrm>
          <a:prstGeom prst="hexagon">
            <a:avLst>
              <a:gd name="adj" fmla="val 26563"/>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convex"/>
          </a:sp3d>
        </p:spPr>
        <p:txBody>
          <a:bodyPr wrap="none" lIns="71323" tIns="35662" rIns="71323" bIns="35662" anchor="ctr"/>
          <a:lstStyle/>
          <a:p>
            <a:pPr algn="ctr">
              <a:defRPr/>
            </a:pPr>
            <a:r>
              <a:rPr lang="en-US" sz="1900" b="1" dirty="0">
                <a:solidFill>
                  <a:srgbClr val="0000CC"/>
                </a:solidFill>
              </a:rPr>
              <a:t>Home</a:t>
            </a:r>
          </a:p>
        </p:txBody>
      </p:sp>
    </p:spTree>
    <p:extLst>
      <p:ext uri="{BB962C8B-B14F-4D97-AF65-F5344CB8AC3E}">
        <p14:creationId xmlns:p14="http://schemas.microsoft.com/office/powerpoint/2010/main" val="193742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afterEffect">
                                  <p:stCondLst>
                                    <p:cond delay="0"/>
                                  </p:stCondLst>
                                  <p:childTnLst>
                                    <p:animEffect transition="out" filter="wipe(right)">
                                      <p:cBhvr>
                                        <p:cTn id="6" dur="500"/>
                                        <p:tgtEl>
                                          <p:spTgt spid="63"/>
                                        </p:tgtEl>
                                      </p:cBhvr>
                                    </p:animEffect>
                                    <p:set>
                                      <p:cBhvr>
                                        <p:cTn id="7" dur="1" fill="hold">
                                          <p:stCondLst>
                                            <p:cond delay="499"/>
                                          </p:stCondLst>
                                        </p:cTn>
                                        <p:tgtEl>
                                          <p:spTgt spid="6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8" fill="hold">
                            <p:stCondLst>
                              <p:cond delay="500"/>
                            </p:stCondLst>
                            <p:childTnLst>
                              <p:par>
                                <p:cTn id="9" presetID="22" presetClass="exit" presetSubtype="2" fill="hold" grpId="0" nodeType="afterEffect">
                                  <p:stCondLst>
                                    <p:cond delay="0"/>
                                  </p:stCondLst>
                                  <p:childTnLst>
                                    <p:animEffect transition="out" filter="wipe(right)">
                                      <p:cBhvr>
                                        <p:cTn id="10" dur="500"/>
                                        <p:tgtEl>
                                          <p:spTgt spid="62"/>
                                        </p:tgtEl>
                                      </p:cBhvr>
                                    </p:animEffect>
                                    <p:set>
                                      <p:cBhvr>
                                        <p:cTn id="11" dur="1" fill="hold">
                                          <p:stCondLst>
                                            <p:cond delay="499"/>
                                          </p:stCondLst>
                                        </p:cTn>
                                        <p:tgtEl>
                                          <p:spTgt spid="62"/>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par>
                          <p:cTn id="12" fill="hold">
                            <p:stCondLst>
                              <p:cond delay="1000"/>
                            </p:stCondLst>
                            <p:childTnLst>
                              <p:par>
                                <p:cTn id="13" presetID="22" presetClass="exit" presetSubtype="2" fill="hold" grpId="0" nodeType="afterEffect">
                                  <p:stCondLst>
                                    <p:cond delay="0"/>
                                  </p:stCondLst>
                                  <p:childTnLst>
                                    <p:animEffect transition="out" filter="wipe(right)">
                                      <p:cBhvr>
                                        <p:cTn id="14" dur="500"/>
                                        <p:tgtEl>
                                          <p:spTgt spid="61"/>
                                        </p:tgtEl>
                                      </p:cBhvr>
                                    </p:animEffect>
                                    <p:set>
                                      <p:cBhvr>
                                        <p:cTn id="15" dur="1" fill="hold">
                                          <p:stCondLst>
                                            <p:cond delay="499"/>
                                          </p:stCondLst>
                                        </p:cTn>
                                        <p:tgtEl>
                                          <p:spTgt spid="61"/>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applause.wav"/>
                                        </p:tgtEl>
                                      </p:cMediaNode>
                                    </p:audio>
                                  </p:subTnLst>
                                </p:cTn>
                              </p:par>
                            </p:childTnLst>
                          </p:cTn>
                        </p:par>
                        <p:par>
                          <p:cTn id="16" fill="hold">
                            <p:stCondLst>
                              <p:cond delay="1500"/>
                            </p:stCondLst>
                            <p:childTnLst>
                              <p:par>
                                <p:cTn id="17" presetID="22" presetClass="exit" presetSubtype="2" fill="hold" grpId="0" nodeType="afterEffect">
                                  <p:stCondLst>
                                    <p:cond delay="0"/>
                                  </p:stCondLst>
                                  <p:childTnLst>
                                    <p:animEffect transition="out" filter="wipe(right)">
                                      <p:cBhvr>
                                        <p:cTn id="18" dur="500"/>
                                        <p:tgtEl>
                                          <p:spTgt spid="60"/>
                                        </p:tgtEl>
                                      </p:cBhvr>
                                    </p:animEffect>
                                    <p:set>
                                      <p:cBhvr>
                                        <p:cTn id="19" dur="1" fill="hold">
                                          <p:stCondLst>
                                            <p:cond delay="499"/>
                                          </p:stCondLst>
                                        </p:cTn>
                                        <p:tgtEl>
                                          <p:spTgt spid="60"/>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par>
                          <p:cTn id="20" fill="hold">
                            <p:stCondLst>
                              <p:cond delay="2000"/>
                            </p:stCondLst>
                            <p:childTnLst>
                              <p:par>
                                <p:cTn id="21" presetID="22" presetClass="exit" presetSubtype="2" fill="hold" grpId="0" nodeType="afterEffect">
                                  <p:stCondLst>
                                    <p:cond delay="0"/>
                                  </p:stCondLst>
                                  <p:childTnLst>
                                    <p:animEffect transition="out" filter="wipe(right)">
                                      <p:cBhvr>
                                        <p:cTn id="22" dur="500"/>
                                        <p:tgtEl>
                                          <p:spTgt spid="59"/>
                                        </p:tgtEl>
                                      </p:cBhvr>
                                    </p:animEffect>
                                    <p:set>
                                      <p:cBhvr>
                                        <p:cTn id="23" dur="1" fill="hold">
                                          <p:stCondLst>
                                            <p:cond delay="499"/>
                                          </p:stCondLst>
                                        </p:cTn>
                                        <p:tgtEl>
                                          <p:spTgt spid="59"/>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childTnLst>
                          </p:cTn>
                        </p:par>
                        <p:par>
                          <p:cTn id="24" fill="hold">
                            <p:stCondLst>
                              <p:cond delay="2500"/>
                            </p:stCondLst>
                            <p:childTnLst>
                              <p:par>
                                <p:cTn id="25" presetID="35" presetClass="entr" presetSubtype="0" fill="hold" grpId="0" nodeType="afterEffect">
                                  <p:stCondLst>
                                    <p:cond delay="0"/>
                                  </p:stCondLst>
                                  <p:iterate type="lt">
                                    <p:tmPct val="0"/>
                                  </p:iterate>
                                  <p:childTnLst>
                                    <p:set>
                                      <p:cBhvr>
                                        <p:cTn id="26" dur="1" fill="hold">
                                          <p:stCondLst>
                                            <p:cond delay="0"/>
                                          </p:stCondLst>
                                        </p:cTn>
                                        <p:tgtEl>
                                          <p:spTgt spid="53">
                                            <p:txEl>
                                              <p:pRg st="0" end="0"/>
                                            </p:txEl>
                                          </p:spTgt>
                                        </p:tgtEl>
                                        <p:attrNameLst>
                                          <p:attrName>style.visibility</p:attrName>
                                        </p:attrNameLst>
                                      </p:cBhvr>
                                      <p:to>
                                        <p:strVal val="visible"/>
                                      </p:to>
                                    </p:set>
                                    <p:animEffect transition="in" filter="fade">
                                      <p:cBhvr>
                                        <p:cTn id="27" dur="2000"/>
                                        <p:tgtEl>
                                          <p:spTgt spid="53">
                                            <p:txEl>
                                              <p:pRg st="0" end="0"/>
                                            </p:txEl>
                                          </p:spTgt>
                                        </p:tgtEl>
                                      </p:cBhvr>
                                    </p:animEffect>
                                    <p:anim calcmode="lin" valueType="num">
                                      <p:cBhvr>
                                        <p:cTn id="28" dur="2000" fill="hold"/>
                                        <p:tgtEl>
                                          <p:spTgt spid="53">
                                            <p:txEl>
                                              <p:pRg st="0" end="0"/>
                                            </p:txEl>
                                          </p:spTgt>
                                        </p:tgtEl>
                                        <p:attrNameLst>
                                          <p:attrName>style.rotation</p:attrName>
                                        </p:attrNameLst>
                                      </p:cBhvr>
                                      <p:tavLst>
                                        <p:tav tm="0">
                                          <p:val>
                                            <p:fltVal val="720"/>
                                          </p:val>
                                        </p:tav>
                                        <p:tav tm="100000">
                                          <p:val>
                                            <p:fltVal val="0"/>
                                          </p:val>
                                        </p:tav>
                                      </p:tavLst>
                                    </p:anim>
                                    <p:anim calcmode="lin" valueType="num">
                                      <p:cBhvr>
                                        <p:cTn id="29" dur="2000" fill="hold"/>
                                        <p:tgtEl>
                                          <p:spTgt spid="53">
                                            <p:txEl>
                                              <p:pRg st="0" end="0"/>
                                            </p:txEl>
                                          </p:spTgt>
                                        </p:tgtEl>
                                        <p:attrNameLst>
                                          <p:attrName>ppt_h</p:attrName>
                                        </p:attrNameLst>
                                      </p:cBhvr>
                                      <p:tavLst>
                                        <p:tav tm="0">
                                          <p:val>
                                            <p:fltVal val="0"/>
                                          </p:val>
                                        </p:tav>
                                        <p:tav tm="100000">
                                          <p:val>
                                            <p:strVal val="#ppt_h"/>
                                          </p:val>
                                        </p:tav>
                                      </p:tavLst>
                                    </p:anim>
                                    <p:anim calcmode="lin" valueType="num">
                                      <p:cBhvr>
                                        <p:cTn id="30" dur="2000" fill="hold"/>
                                        <p:tgtEl>
                                          <p:spTgt spid="53">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5"/>
                                            </p:cond>
                                          </p:stCondLst>
                                          <p:endCondLst>
                                            <p:cond evt="onStopAudio" delay="0">
                                              <p:tgtEl>
                                                <p:sldTgt/>
                                              </p:tgtEl>
                                            </p:cond>
                                          </p:endCondLst>
                                        </p:cTn>
                                        <p:tgtEl>
                                          <p:sndTgt r:embed="rId3" name="applause.wav"/>
                                        </p:tgtEl>
                                      </p:cMediaNode>
                                    </p:audio>
                                  </p:subTnLst>
                                </p:cTn>
                              </p:par>
                            </p:childTnLst>
                          </p:cTn>
                        </p:par>
                        <p:par>
                          <p:cTn id="31" fill="hold">
                            <p:stCondLst>
                              <p:cond delay="4500"/>
                            </p:stCondLst>
                            <p:childTnLst>
                              <p:par>
                                <p:cTn id="32" presetID="22" presetClass="exit" presetSubtype="2" fill="hold" grpId="0" nodeType="afterEffect">
                                  <p:stCondLst>
                                    <p:cond delay="0"/>
                                  </p:stCondLst>
                                  <p:childTnLst>
                                    <p:animEffect transition="out" filter="wipe(right)">
                                      <p:cBhvr>
                                        <p:cTn id="33" dur="500"/>
                                        <p:tgtEl>
                                          <p:spTgt spid="58"/>
                                        </p:tgtEl>
                                      </p:cBhvr>
                                    </p:animEffect>
                                    <p:set>
                                      <p:cBhvr>
                                        <p:cTn id="34" dur="1" fill="hold">
                                          <p:stCondLst>
                                            <p:cond delay="499"/>
                                          </p:stCondLst>
                                        </p:cTn>
                                        <p:tgtEl>
                                          <p:spTgt spid="58"/>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par>
                          <p:cTn id="35" fill="hold">
                            <p:stCondLst>
                              <p:cond delay="5000"/>
                            </p:stCondLst>
                            <p:childTnLst>
                              <p:par>
                                <p:cTn id="36" presetID="22" presetClass="exit" presetSubtype="2" fill="hold" grpId="0" nodeType="afterEffect">
                                  <p:stCondLst>
                                    <p:cond delay="0"/>
                                  </p:stCondLst>
                                  <p:childTnLst>
                                    <p:animEffect transition="out" filter="wipe(right)">
                                      <p:cBhvr>
                                        <p:cTn id="37" dur="500"/>
                                        <p:tgtEl>
                                          <p:spTgt spid="57"/>
                                        </p:tgtEl>
                                      </p:cBhvr>
                                    </p:animEffect>
                                    <p:set>
                                      <p:cBhvr>
                                        <p:cTn id="38" dur="1" fill="hold">
                                          <p:stCondLst>
                                            <p:cond delay="499"/>
                                          </p:stCondLst>
                                        </p:cTn>
                                        <p:tgtEl>
                                          <p:spTgt spid="57"/>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par>
                          <p:cTn id="39" fill="hold">
                            <p:stCondLst>
                              <p:cond delay="5500"/>
                            </p:stCondLst>
                            <p:childTnLst>
                              <p:par>
                                <p:cTn id="40" presetID="22" presetClass="exit" presetSubtype="2" fill="hold" grpId="0" nodeType="afterEffect">
                                  <p:stCondLst>
                                    <p:cond delay="0"/>
                                  </p:stCondLst>
                                  <p:childTnLst>
                                    <p:animEffect transition="out" filter="wipe(right)">
                                      <p:cBhvr>
                                        <p:cTn id="41" dur="500"/>
                                        <p:tgtEl>
                                          <p:spTgt spid="56"/>
                                        </p:tgtEl>
                                      </p:cBhvr>
                                    </p:animEffect>
                                    <p:set>
                                      <p:cBhvr>
                                        <p:cTn id="42"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childTnLst>
                          </p:cTn>
                        </p:par>
                        <p:par>
                          <p:cTn id="43" fill="hold">
                            <p:stCondLst>
                              <p:cond delay="6000"/>
                            </p:stCondLst>
                            <p:childTnLst>
                              <p:par>
                                <p:cTn id="44" presetID="22" presetClass="exit" presetSubtype="2" fill="hold" grpId="0" nodeType="afterEffect">
                                  <p:stCondLst>
                                    <p:cond delay="0"/>
                                  </p:stCondLst>
                                  <p:childTnLst>
                                    <p:animEffect transition="out" filter="wipe(right)">
                                      <p:cBhvr>
                                        <p:cTn id="45" dur="500"/>
                                        <p:tgtEl>
                                          <p:spTgt spid="55"/>
                                        </p:tgtEl>
                                      </p:cBhvr>
                                    </p:animEffect>
                                    <p:set>
                                      <p:cBhvr>
                                        <p:cTn id="46" dur="1" fill="hold">
                                          <p:stCondLst>
                                            <p:cond delay="499"/>
                                          </p:stCondLst>
                                        </p:cTn>
                                        <p:tgtEl>
                                          <p:spTgt spid="5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par>
                          <p:cTn id="47" fill="hold">
                            <p:stCondLst>
                              <p:cond delay="6500"/>
                            </p:stCondLst>
                            <p:childTnLst>
                              <p:par>
                                <p:cTn id="48" presetID="22" presetClass="exit" presetSubtype="2" fill="hold" grpId="0" nodeType="afterEffect">
                                  <p:stCondLst>
                                    <p:cond delay="0"/>
                                  </p:stCondLst>
                                  <p:childTnLst>
                                    <p:animEffect transition="out" filter="wipe(right)">
                                      <p:cBhvr>
                                        <p:cTn id="49" dur="500"/>
                                        <p:tgtEl>
                                          <p:spTgt spid="54"/>
                                        </p:tgtEl>
                                      </p:cBhvr>
                                    </p:animEffect>
                                    <p:set>
                                      <p:cBhvr>
                                        <p:cTn id="50" dur="1" fill="hold">
                                          <p:stCondLst>
                                            <p:cond delay="499"/>
                                          </p:stCondLst>
                                        </p:cTn>
                                        <p:tgtEl>
                                          <p:spTgt spid="5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applause.wav"/>
                                        </p:tgtEl>
                                      </p:cMediaNode>
                                    </p:audio>
                                  </p:subTnLst>
                                </p:cTn>
                              </p:par>
                              <p:par>
                                <p:cTn id="51" presetID="3" presetClass="emph" presetSubtype="6" repeatCount="indefinite" fill="hold" nodeType="withEffect">
                                  <p:stCondLst>
                                    <p:cond delay="0"/>
                                  </p:stCondLst>
                                  <p:iterate type="lt">
                                    <p:tmPct val="0"/>
                                  </p:iterate>
                                  <p:childTnLst>
                                    <p:animClr clrSpc="hsl" dir="cw">
                                      <p:cBhvr override="childStyle">
                                        <p:cTn id="52" dur="500" fill="hold"/>
                                        <p:tgtEl>
                                          <p:spTgt spid="53">
                                            <p:txEl>
                                              <p:pRg st="0" end="0"/>
                                            </p:txEl>
                                          </p:spTgt>
                                        </p:tgtEl>
                                        <p:attrNameLst>
                                          <p:attrName>style.color</p:attrName>
                                        </p:attrNameLst>
                                      </p:cBhvr>
                                      <p:to>
                                        <a:srgbClr val="FF00FF"/>
                                      </p:to>
                                    </p:animClr>
                                  </p:childTnLst>
                                  <p:subTnLst>
                                    <p:audio>
                                      <p:cMediaNode>
                                        <p:cTn display="0" masterRel="sameClick">
                                          <p:stCondLst>
                                            <p:cond evt="begin" delay="0">
                                              <p:tn val="5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46"/>
                  </p:tgtEl>
                </p:cond>
              </p:nextCondLst>
            </p:seq>
          </p:childTnLst>
        </p:cTn>
      </p:par>
    </p:tnLst>
    <p:bldLst>
      <p:bldP spid="53" grpId="0" build="allAtOnce"/>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350177" y="901569"/>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2"/>
          <p:cNvGrpSpPr>
            <a:grpSpLocks/>
          </p:cNvGrpSpPr>
          <p:nvPr/>
        </p:nvGrpSpPr>
        <p:grpSpPr bwMode="auto">
          <a:xfrm rot="5400000">
            <a:off x="7921361"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0" name="Group 5"/>
          <p:cNvGrpSpPr>
            <a:grpSpLocks/>
          </p:cNvGrpSpPr>
          <p:nvPr/>
        </p:nvGrpSpPr>
        <p:grpSpPr bwMode="auto">
          <a:xfrm rot="5400000">
            <a:off x="1006211"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1" name="Group 8"/>
          <p:cNvGrpSpPr>
            <a:grpSpLocks/>
          </p:cNvGrpSpPr>
          <p:nvPr/>
        </p:nvGrpSpPr>
        <p:grpSpPr bwMode="auto">
          <a:xfrm rot="5400000">
            <a:off x="350574"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2" name="Group 11"/>
          <p:cNvGrpSpPr>
            <a:grpSpLocks/>
          </p:cNvGrpSpPr>
          <p:nvPr/>
        </p:nvGrpSpPr>
        <p:grpSpPr bwMode="auto">
          <a:xfrm>
            <a:off x="1214439" y="164042"/>
            <a:ext cx="7700962" cy="1148292"/>
            <a:chOff x="766" y="149"/>
            <a:chExt cx="4851" cy="868"/>
          </a:xfrm>
        </p:grpSpPr>
        <p:pic>
          <p:nvPicPr>
            <p:cNvPr id="24622" name="Picture 12"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13"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14"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905000" y="858573"/>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4584" name="Rectangle 18"/>
          <p:cNvSpPr>
            <a:spLocks noChangeArrowheads="1"/>
          </p:cNvSpPr>
          <p:nvPr/>
        </p:nvSpPr>
        <p:spPr bwMode="auto">
          <a:xfrm>
            <a:off x="131763" y="904875"/>
            <a:ext cx="1592262" cy="4606396"/>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lIns="71323" tIns="35662" rIns="71323" bIns="35662" anchor="ctr"/>
          <a:lstStyle/>
          <a:p>
            <a:endParaRPr lang="en-US"/>
          </a:p>
        </p:txBody>
      </p:sp>
      <p:grpSp>
        <p:nvGrpSpPr>
          <p:cNvPr id="24585" name="Group 19"/>
          <p:cNvGrpSpPr>
            <a:grpSpLocks/>
          </p:cNvGrpSpPr>
          <p:nvPr/>
        </p:nvGrpSpPr>
        <p:grpSpPr bwMode="auto">
          <a:xfrm>
            <a:off x="4641850" y="129647"/>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4586" name="AutoShape 22"/>
          <p:cNvSpPr>
            <a:spLocks noChangeArrowheads="1"/>
          </p:cNvSpPr>
          <p:nvPr/>
        </p:nvSpPr>
        <p:spPr bwMode="auto">
          <a:xfrm>
            <a:off x="63500" y="18522"/>
            <a:ext cx="4578350" cy="64955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p>
            <a:pPr algn="r"/>
            <a:endParaRPr lang="en-US"/>
          </a:p>
        </p:txBody>
      </p:sp>
      <p:sp>
        <p:nvSpPr>
          <p:cNvPr id="24587" name="WordArt 25"/>
          <p:cNvSpPr>
            <a:spLocks noChangeArrowheads="1" noChangeShapeType="1" noTextEdit="1"/>
          </p:cNvSpPr>
          <p:nvPr/>
        </p:nvSpPr>
        <p:spPr bwMode="auto">
          <a:xfrm>
            <a:off x="603250" y="161396"/>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200" kern="10" dirty="0" err="1">
                <a:solidFill>
                  <a:srgbClr val="FFFF00"/>
                </a:solidFill>
                <a:latin typeface="+mj-lt"/>
                <a:ea typeface="+mj-lt"/>
                <a:cs typeface="+mj-lt"/>
              </a:rPr>
              <a:t>Câu</a:t>
            </a:r>
            <a:r>
              <a:rPr lang="en-US" sz="2200" kern="10" dirty="0">
                <a:solidFill>
                  <a:srgbClr val="FFFF00"/>
                </a:solidFill>
                <a:latin typeface="+mj-lt"/>
                <a:ea typeface="+mj-lt"/>
                <a:cs typeface="+mj-lt"/>
              </a:rPr>
              <a:t> </a:t>
            </a:r>
            <a:r>
              <a:rPr lang="en-US" sz="2200" kern="10" dirty="0" err="1">
                <a:solidFill>
                  <a:srgbClr val="FFFF00"/>
                </a:solidFill>
                <a:latin typeface="+mj-lt"/>
                <a:ea typeface="+mj-lt"/>
                <a:cs typeface="+mj-lt"/>
              </a:rPr>
              <a:t>hỏi</a:t>
            </a:r>
            <a:r>
              <a:rPr lang="en-US" sz="2200" kern="10" dirty="0">
                <a:solidFill>
                  <a:srgbClr val="FFFF00"/>
                </a:solidFill>
                <a:latin typeface="+mj-lt"/>
                <a:ea typeface="+mj-lt"/>
                <a:cs typeface="+mj-lt"/>
              </a:rPr>
              <a:t> 2</a:t>
            </a:r>
          </a:p>
        </p:txBody>
      </p:sp>
      <p:sp>
        <p:nvSpPr>
          <p:cNvPr id="24588" name="WordArt 48"/>
          <p:cNvSpPr>
            <a:spLocks noChangeArrowheads="1" noChangeShapeType="1" noTextEdit="1"/>
          </p:cNvSpPr>
          <p:nvPr/>
        </p:nvSpPr>
        <p:spPr bwMode="auto">
          <a:xfrm>
            <a:off x="5686425" y="1333501"/>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5613" name="TextBox 40"/>
          <p:cNvSpPr txBox="1">
            <a:spLocks noChangeArrowheads="1"/>
          </p:cNvSpPr>
          <p:nvPr/>
        </p:nvSpPr>
        <p:spPr bwMode="auto">
          <a:xfrm>
            <a:off x="1905000" y="820399"/>
            <a:ext cx="7010400" cy="93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vi-VN" sz="2800" b="1" dirty="0">
                <a:solidFill>
                  <a:srgbClr val="0000CC"/>
                </a:solidFill>
                <a:latin typeface="Arial" pitchFamily="34" charset="0"/>
                <a:cs typeface="Arial" pitchFamily="34" charset="0"/>
              </a:rPr>
              <a:t>Việc làm nào thể hiện em đã không chăm sóc tốt bản thân?</a:t>
            </a:r>
            <a:endParaRPr lang="en-US" sz="2800" b="1" dirty="0">
              <a:solidFill>
                <a:srgbClr val="0000CC"/>
              </a:solidFill>
              <a:latin typeface="Arial" pitchFamily="34" charset="0"/>
              <a:cs typeface="Arial" pitchFamily="34" charset="0"/>
            </a:endParaRPr>
          </a:p>
        </p:txBody>
      </p:sp>
      <p:sp>
        <p:nvSpPr>
          <p:cNvPr id="25614" name="AutoShape 46"/>
          <p:cNvSpPr>
            <a:spLocks noChangeArrowheads="1"/>
          </p:cNvSpPr>
          <p:nvPr/>
        </p:nvSpPr>
        <p:spPr bwMode="auto">
          <a:xfrm>
            <a:off x="304800" y="1143000"/>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685801" y="1333500"/>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685801" y="1270000"/>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685801" y="12700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457201" y="13335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609601" y="1270000"/>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565150" y="1255449"/>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42" name="Flowchart: Terminator 41"/>
          <p:cNvSpPr/>
          <p:nvPr>
            <p:custDataLst>
              <p:tags r:id="rId1"/>
            </p:custDataLst>
          </p:nvPr>
        </p:nvSpPr>
        <p:spPr>
          <a:xfrm>
            <a:off x="2082802" y="3407265"/>
            <a:ext cx="2869975" cy="718919"/>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ctr"/>
            <a:r>
              <a:rPr lang="en-US" sz="2000" b="1" dirty="0">
                <a:solidFill>
                  <a:srgbClr val="FFFF00"/>
                </a:solidFill>
                <a:latin typeface="Arial" pitchFamily="34" charset="0"/>
                <a:cs typeface="Arial" pitchFamily="34" charset="0"/>
              </a:rPr>
              <a:t>3. </a:t>
            </a:r>
            <a:r>
              <a:rPr lang="en-US" sz="2000" b="1" dirty="0" err="1">
                <a:solidFill>
                  <a:srgbClr val="FFFF00"/>
                </a:solidFill>
                <a:latin typeface="Arial" pitchFamily="34" charset="0"/>
                <a:cs typeface="Arial" pitchFamily="34" charset="0"/>
              </a:rPr>
              <a:t>Quần</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áo</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sạch</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sẽ</a:t>
            </a:r>
            <a:endParaRPr lang="en-US" sz="2000" b="1" dirty="0">
              <a:solidFill>
                <a:srgbClr val="FFFF00"/>
              </a:solidFill>
              <a:latin typeface="Arial" pitchFamily="34" charset="0"/>
              <a:cs typeface="Arial" pitchFamily="34" charset="0"/>
            </a:endParaRPr>
          </a:p>
        </p:txBody>
      </p:sp>
      <p:sp>
        <p:nvSpPr>
          <p:cNvPr id="43" name="Flowchart: Terminator 42"/>
          <p:cNvSpPr/>
          <p:nvPr>
            <p:custDataLst>
              <p:tags r:id="rId2"/>
            </p:custDataLst>
          </p:nvPr>
        </p:nvSpPr>
        <p:spPr>
          <a:xfrm>
            <a:off x="5534027" y="2095500"/>
            <a:ext cx="2895600" cy="805150"/>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ctr"/>
            <a:r>
              <a:rPr lang="en-US" sz="1900" b="1" dirty="0">
                <a:solidFill>
                  <a:srgbClr val="FFFF00"/>
                </a:solidFill>
                <a:latin typeface="Arial" pitchFamily="34" charset="0"/>
                <a:cs typeface="Arial" pitchFamily="34" charset="0"/>
              </a:rPr>
              <a:t>2. </a:t>
            </a:r>
            <a:r>
              <a:rPr lang="en-US" sz="1900" b="1" dirty="0" err="1">
                <a:solidFill>
                  <a:srgbClr val="FFFF00"/>
                </a:solidFill>
                <a:latin typeface="Arial" pitchFamily="34" charset="0"/>
                <a:cs typeface="Arial" pitchFamily="34" charset="0"/>
              </a:rPr>
              <a:t>Rèn</a:t>
            </a:r>
            <a:r>
              <a:rPr lang="en-US" sz="1900" b="1" dirty="0">
                <a:solidFill>
                  <a:srgbClr val="FFFF00"/>
                </a:solidFill>
                <a:latin typeface="Arial" pitchFamily="34" charset="0"/>
                <a:cs typeface="Arial" pitchFamily="34" charset="0"/>
              </a:rPr>
              <a:t> </a:t>
            </a:r>
            <a:r>
              <a:rPr lang="en-US" sz="1900" b="1" dirty="0" err="1">
                <a:solidFill>
                  <a:srgbClr val="FFFF00"/>
                </a:solidFill>
                <a:latin typeface="Arial" pitchFamily="34" charset="0"/>
                <a:cs typeface="Arial" pitchFamily="34" charset="0"/>
              </a:rPr>
              <a:t>luyện</a:t>
            </a:r>
            <a:r>
              <a:rPr lang="en-US" sz="1900" b="1" dirty="0">
                <a:solidFill>
                  <a:srgbClr val="FFFF00"/>
                </a:solidFill>
                <a:latin typeface="Arial" pitchFamily="34" charset="0"/>
                <a:cs typeface="Arial" pitchFamily="34" charset="0"/>
              </a:rPr>
              <a:t> </a:t>
            </a:r>
            <a:r>
              <a:rPr lang="en-US" sz="1900" b="1" dirty="0" err="1">
                <a:solidFill>
                  <a:srgbClr val="FFFF00"/>
                </a:solidFill>
                <a:latin typeface="Arial" pitchFamily="34" charset="0"/>
                <a:cs typeface="Arial" pitchFamily="34" charset="0"/>
              </a:rPr>
              <a:t>sức</a:t>
            </a:r>
            <a:r>
              <a:rPr lang="en-US" sz="1900" b="1" dirty="0">
                <a:solidFill>
                  <a:srgbClr val="FFFF00"/>
                </a:solidFill>
                <a:latin typeface="Arial" pitchFamily="34" charset="0"/>
                <a:cs typeface="Arial" pitchFamily="34" charset="0"/>
              </a:rPr>
              <a:t> </a:t>
            </a:r>
            <a:r>
              <a:rPr lang="en-US" sz="1900" b="1" dirty="0" err="1">
                <a:solidFill>
                  <a:srgbClr val="FFFF00"/>
                </a:solidFill>
                <a:latin typeface="Arial" pitchFamily="34" charset="0"/>
                <a:cs typeface="Arial" pitchFamily="34" charset="0"/>
              </a:rPr>
              <a:t>khoẻ</a:t>
            </a:r>
            <a:endParaRPr lang="en-US" sz="1900" b="1" dirty="0">
              <a:solidFill>
                <a:srgbClr val="FFFF00"/>
              </a:solidFill>
              <a:latin typeface="Arial" pitchFamily="34" charset="0"/>
              <a:cs typeface="Arial" pitchFamily="34" charset="0"/>
            </a:endParaRPr>
          </a:p>
        </p:txBody>
      </p:sp>
      <p:sp>
        <p:nvSpPr>
          <p:cNvPr id="44" name="Flowchart: Terminator 43"/>
          <p:cNvSpPr/>
          <p:nvPr>
            <p:custDataLst>
              <p:tags r:id="rId3"/>
            </p:custDataLst>
          </p:nvPr>
        </p:nvSpPr>
        <p:spPr>
          <a:xfrm>
            <a:off x="5486404" y="3407266"/>
            <a:ext cx="2895600" cy="718919"/>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ctr">
              <a:defRPr/>
            </a:pPr>
            <a:r>
              <a:rPr lang="en-US" sz="1900" b="1" dirty="0">
                <a:solidFill>
                  <a:srgbClr val="FFFF00"/>
                </a:solidFill>
                <a:latin typeface="Arial" pitchFamily="34" charset="0"/>
                <a:cs typeface="Arial" pitchFamily="34" charset="0"/>
              </a:rPr>
              <a:t>4. </a:t>
            </a:r>
            <a:r>
              <a:rPr lang="en-US" sz="1900" b="1" dirty="0" err="1">
                <a:solidFill>
                  <a:srgbClr val="FFFF00"/>
                </a:solidFill>
                <a:latin typeface="Arial" pitchFamily="34" charset="0"/>
                <a:cs typeface="Arial" pitchFamily="34" charset="0"/>
              </a:rPr>
              <a:t>Đầu</a:t>
            </a:r>
            <a:r>
              <a:rPr lang="en-US" sz="1900" b="1" dirty="0">
                <a:solidFill>
                  <a:srgbClr val="FFFF00"/>
                </a:solidFill>
                <a:latin typeface="Arial" pitchFamily="34" charset="0"/>
                <a:cs typeface="Arial" pitchFamily="34" charset="0"/>
              </a:rPr>
              <a:t> </a:t>
            </a:r>
            <a:r>
              <a:rPr lang="en-US" sz="1900" b="1" dirty="0" err="1">
                <a:solidFill>
                  <a:srgbClr val="FFFF00"/>
                </a:solidFill>
                <a:latin typeface="Arial" pitchFamily="34" charset="0"/>
                <a:cs typeface="Arial" pitchFamily="34" charset="0"/>
              </a:rPr>
              <a:t>tóc</a:t>
            </a:r>
            <a:r>
              <a:rPr lang="en-US" sz="1900" b="1" dirty="0">
                <a:solidFill>
                  <a:srgbClr val="FFFF00"/>
                </a:solidFill>
                <a:latin typeface="Arial" pitchFamily="34" charset="0"/>
                <a:cs typeface="Arial" pitchFamily="34" charset="0"/>
              </a:rPr>
              <a:t> </a:t>
            </a:r>
            <a:r>
              <a:rPr lang="en-US" sz="1900" b="1" dirty="0" err="1">
                <a:solidFill>
                  <a:srgbClr val="FFFF00"/>
                </a:solidFill>
                <a:latin typeface="Arial" pitchFamily="34" charset="0"/>
                <a:cs typeface="Arial" pitchFamily="34" charset="0"/>
              </a:rPr>
              <a:t>không</a:t>
            </a:r>
            <a:r>
              <a:rPr lang="en-US" sz="1900" b="1" dirty="0">
                <a:solidFill>
                  <a:srgbClr val="FFFF00"/>
                </a:solidFill>
                <a:latin typeface="Arial" pitchFamily="34" charset="0"/>
                <a:cs typeface="Arial" pitchFamily="34" charset="0"/>
              </a:rPr>
              <a:t> </a:t>
            </a:r>
            <a:r>
              <a:rPr lang="en-US" sz="1900" b="1" dirty="0" err="1">
                <a:solidFill>
                  <a:srgbClr val="FFFF00"/>
                </a:solidFill>
                <a:latin typeface="Arial" pitchFamily="34" charset="0"/>
                <a:cs typeface="Arial" pitchFamily="34" charset="0"/>
              </a:rPr>
              <a:t>gọn</a:t>
            </a:r>
            <a:r>
              <a:rPr lang="en-US" sz="1900" b="1" dirty="0">
                <a:solidFill>
                  <a:srgbClr val="FFFF00"/>
                </a:solidFill>
                <a:latin typeface="Arial" pitchFamily="34" charset="0"/>
                <a:cs typeface="Arial" pitchFamily="34" charset="0"/>
              </a:rPr>
              <a:t> </a:t>
            </a:r>
            <a:r>
              <a:rPr lang="en-US" sz="1900" b="1" dirty="0" err="1">
                <a:solidFill>
                  <a:srgbClr val="FFFF00"/>
                </a:solidFill>
                <a:latin typeface="Arial" pitchFamily="34" charset="0"/>
                <a:cs typeface="Arial" pitchFamily="34" charset="0"/>
              </a:rPr>
              <a:t>gàng</a:t>
            </a:r>
            <a:endParaRPr lang="vi-VN" sz="1900" b="1" dirty="0">
              <a:solidFill>
                <a:srgbClr val="FFFF00"/>
              </a:solidFill>
              <a:latin typeface="Arial" pitchFamily="34" charset="0"/>
              <a:cs typeface="Arial" pitchFamily="34" charset="0"/>
            </a:endParaRPr>
          </a:p>
        </p:txBody>
      </p:sp>
      <p:sp>
        <p:nvSpPr>
          <p:cNvPr id="47" name="Flowchart: Terminator 46"/>
          <p:cNvSpPr/>
          <p:nvPr>
            <p:custDataLst>
              <p:tags r:id="rId4"/>
            </p:custDataLst>
          </p:nvPr>
        </p:nvSpPr>
        <p:spPr>
          <a:xfrm>
            <a:off x="2082802" y="2113163"/>
            <a:ext cx="2869975" cy="774787"/>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ctr">
              <a:defRPr/>
            </a:pPr>
            <a:r>
              <a:rPr lang="en-US" sz="2000" b="1" dirty="0">
                <a:solidFill>
                  <a:srgbClr val="FFFF00"/>
                </a:solidFill>
                <a:latin typeface="Arial" pitchFamily="34" charset="0"/>
                <a:cs typeface="Arial" pitchFamily="34" charset="0"/>
              </a:rPr>
              <a:t>1. </a:t>
            </a:r>
            <a:r>
              <a:rPr lang="vi-VN" sz="2000" b="1" dirty="0">
                <a:solidFill>
                  <a:srgbClr val="FFFF00"/>
                </a:solidFill>
                <a:latin typeface="Arial" pitchFamily="34" charset="0"/>
                <a:cs typeface="Arial" pitchFamily="34" charset="0"/>
              </a:rPr>
              <a:t>Đánh răng</a:t>
            </a:r>
            <a:endParaRPr lang="en-US" sz="2000" b="1" dirty="0">
              <a:solidFill>
                <a:srgbClr val="FFFF00"/>
              </a:solidFill>
              <a:latin typeface="Arial" pitchFamily="34" charset="0"/>
              <a:cs typeface="Arial" pitchFamily="34" charset="0"/>
            </a:endParaRPr>
          </a:p>
        </p:txBody>
      </p:sp>
      <p:pic>
        <p:nvPicPr>
          <p:cNvPr id="48" name="Picture 47"/>
          <p:cNvPicPr>
            <a:picLocks noChangeAspect="1"/>
          </p:cNvPicPr>
          <p:nvPr>
            <p:custDataLst>
              <p:tags r:id="rId5"/>
            </p:custDataLst>
          </p:nvPr>
        </p:nvPicPr>
        <p:blipFill>
          <a:blip r:embed="rId25">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custDataLst>
              <p:tags r:id="rId6"/>
            </p:custDataLst>
          </p:nvPr>
        </p:nvPicPr>
        <p:blipFill>
          <a:blip r:embed="rId26">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custDataLst>
              <p:tags r:id="rId7"/>
            </p:custDataLst>
          </p:nvPr>
        </p:nvPicPr>
        <p:blipFill>
          <a:blip r:embed="rId26">
            <a:extLst>
              <a:ext uri="{28A0092B-C50C-407E-A947-70E740481C1C}">
                <a14:useLocalDpi xmlns:a14="http://schemas.microsoft.com/office/drawing/2010/main" val="0"/>
              </a:ext>
            </a:extLst>
          </a:blip>
          <a:srcRect/>
          <a:stretch>
            <a:fillRect/>
          </a:stretch>
        </p:blipFill>
        <p:spPr bwMode="auto">
          <a:xfrm>
            <a:off x="280989" y="2446075"/>
            <a:ext cx="1214437" cy="10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custDataLst>
              <p:tags r:id="rId8"/>
            </p:custDataLst>
          </p:nvPr>
        </p:nvPicPr>
        <p:blipFill>
          <a:blip r:embed="rId26">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AutoShape 16">
            <a:hlinkClick r:id="rId27" action="ppaction://hlinksldjump"/>
          </p:cNvPr>
          <p:cNvSpPr>
            <a:spLocks noChangeArrowheads="1"/>
          </p:cNvSpPr>
          <p:nvPr/>
        </p:nvSpPr>
        <p:spPr bwMode="auto">
          <a:xfrm>
            <a:off x="253110" y="3789189"/>
            <a:ext cx="1295400" cy="1016000"/>
          </a:xfrm>
          <a:prstGeom prst="hexagon">
            <a:avLst>
              <a:gd name="adj" fmla="val 26563"/>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convex"/>
          </a:sp3d>
        </p:spPr>
        <p:txBody>
          <a:bodyPr wrap="none" lIns="71323" tIns="35662" rIns="71323" bIns="35662" anchor="ctr"/>
          <a:lstStyle/>
          <a:p>
            <a:pPr algn="ctr">
              <a:defRPr/>
            </a:pPr>
            <a:r>
              <a:rPr lang="en-US" sz="1900" b="1" dirty="0">
                <a:solidFill>
                  <a:srgbClr val="0000CC"/>
                </a:solidFill>
              </a:rPr>
              <a:t>Home</a:t>
            </a:r>
          </a:p>
        </p:txBody>
      </p:sp>
    </p:spTree>
    <p:extLst>
      <p:ext uri="{BB962C8B-B14F-4D97-AF65-F5344CB8AC3E}">
        <p14:creationId xmlns:p14="http://schemas.microsoft.com/office/powerpoint/2010/main" val="723008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subTnLst>
                                    <p:audio>
                                      <p:cMediaNode vol="76000">
                                        <p:cTn display="0" masterRel="sameClick">
                                          <p:stCondLst>
                                            <p:cond evt="begin" delay="0">
                                              <p:tn val="5"/>
                                            </p:cond>
                                          </p:stCondLst>
                                          <p:endCondLst>
                                            <p:cond evt="onStopAudio" delay="0">
                                              <p:tgtEl>
                                                <p:sldTgt/>
                                              </p:tgtEl>
                                            </p:cond>
                                          </p:endCondLst>
                                        </p:cTn>
                                        <p:tgtEl>
                                          <p:sndTgt r:embed="rId11" name="breeze.wav"/>
                                        </p:tgtEl>
                                      </p:cMediaNode>
                                    </p:audio>
                                  </p:sub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1000"/>
                                        <p:tgtEl>
                                          <p:spTgt spid="43"/>
                                        </p:tgtEl>
                                      </p:cBhvr>
                                    </p:animEffect>
                                  </p:childTnLst>
                                  <p:subTnLst>
                                    <p:audio>
                                      <p:cMediaNode vol="76000">
                                        <p:cTn display="0" masterRel="sameClick">
                                          <p:stCondLst>
                                            <p:cond evt="begin" delay="0">
                                              <p:tn val="8"/>
                                            </p:cond>
                                          </p:stCondLst>
                                          <p:endCondLst>
                                            <p:cond evt="onStopAudio" delay="0">
                                              <p:tgtEl>
                                                <p:sldTgt/>
                                              </p:tgtEl>
                                            </p:cond>
                                          </p:endCondLst>
                                        </p:cTn>
                                        <p:tgtEl>
                                          <p:sndTgt r:embed="rId11" name="breeze.wav"/>
                                        </p:tgtEl>
                                      </p:cMediaNode>
                                    </p:audio>
                                  </p:subTnLst>
                                </p:cTn>
                              </p:par>
                              <p:par>
                                <p:cTn id="11" presetID="16" presetClass="entr" presetSubtype="21"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1000"/>
                                        <p:tgtEl>
                                          <p:spTgt spid="44"/>
                                        </p:tgtEl>
                                      </p:cBhvr>
                                    </p:animEffect>
                                  </p:childTnLst>
                                  <p:subTnLst>
                                    <p:audio>
                                      <p:cMediaNode vol="76000">
                                        <p:cTn display="0" masterRel="sameClick">
                                          <p:stCondLst>
                                            <p:cond evt="begin" delay="0">
                                              <p:tn val="11"/>
                                            </p:cond>
                                          </p:stCondLst>
                                          <p:endCondLst>
                                            <p:cond evt="onStopAudio" delay="0">
                                              <p:tgtEl>
                                                <p:sldTgt/>
                                              </p:tgtEl>
                                            </p:cond>
                                          </p:endCondLst>
                                        </p:cTn>
                                        <p:tgtEl>
                                          <p:sndTgt r:embed="rId11" name="breeze.wav"/>
                                        </p:tgtEl>
                                      </p:cMediaNode>
                                    </p:audio>
                                  </p:subTnLst>
                                </p:cTn>
                              </p:par>
                              <p:par>
                                <p:cTn id="14" presetID="16" presetClass="entr" presetSubtype="21"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arn(inVertical)">
                                      <p:cBhvr>
                                        <p:cTn id="16" dur="1000"/>
                                        <p:tgtEl>
                                          <p:spTgt spid="42"/>
                                        </p:tgtEl>
                                      </p:cBhvr>
                                    </p:animEffect>
                                  </p:childTnLst>
                                  <p:subTnLst>
                                    <p:audio>
                                      <p:cMediaNode vol="76000">
                                        <p:cTn display="0" masterRel="sameClick">
                                          <p:stCondLst>
                                            <p:cond evt="begin" delay="0">
                                              <p:tn val="14"/>
                                            </p:cond>
                                          </p:stCondLst>
                                          <p:endCondLst>
                                            <p:cond evt="onStopAudio" delay="0">
                                              <p:tgtEl>
                                                <p:sldTgt/>
                                              </p:tgtEl>
                                            </p:cond>
                                          </p:endCondLst>
                                        </p:cTn>
                                        <p:tgtEl>
                                          <p:sndTgt r:embed="rId11" name="breez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strVal val="#ppt_w+.3"/>
                                          </p:val>
                                        </p:tav>
                                        <p:tav tm="100000">
                                          <p:val>
                                            <p:strVal val="#ppt_w"/>
                                          </p:val>
                                        </p:tav>
                                      </p:tavLst>
                                    </p:anim>
                                    <p:anim calcmode="lin" valueType="num">
                                      <p:cBhvr>
                                        <p:cTn id="22" dur="1000" fill="hold"/>
                                        <p:tgtEl>
                                          <p:spTgt spid="37"/>
                                        </p:tgtEl>
                                        <p:attrNameLst>
                                          <p:attrName>ppt_h</p:attrName>
                                        </p:attrNameLst>
                                      </p:cBhvr>
                                      <p:tavLst>
                                        <p:tav tm="0">
                                          <p:val>
                                            <p:strVal val="#ppt_h"/>
                                          </p:val>
                                        </p:tav>
                                        <p:tav tm="100000">
                                          <p:val>
                                            <p:strVal val="#ppt_h"/>
                                          </p:val>
                                        </p:tav>
                                      </p:tavLst>
                                    </p:anim>
                                    <p:animEffect transition="in" filter="fade">
                                      <p:cBhvr>
                                        <p:cTn id="23" dur="1000"/>
                                        <p:tgtEl>
                                          <p:spTgt spid="37"/>
                                        </p:tgtEl>
                                      </p:cBhvr>
                                    </p:animEffect>
                                  </p:childTnLst>
                                  <p:subTnLst>
                                    <p:set>
                                      <p:cBhvr override="childStyle">
                                        <p:cTn dur="1" fill="hold" display="0" masterRel="sameClick" afterEffect="1">
                                          <p:stCondLst>
                                            <p:cond evt="end" delay="0">
                                              <p:tn val="19"/>
                                            </p:cond>
                                          </p:stCondLst>
                                        </p:cTn>
                                        <p:tgtEl>
                                          <p:spTgt spid="37"/>
                                        </p:tgtEl>
                                        <p:attrNameLst>
                                          <p:attrName>style.visibility</p:attrName>
                                        </p:attrNameLst>
                                      </p:cBhvr>
                                      <p:to>
                                        <p:strVal val="hidden"/>
                                      </p:to>
                                    </p:set>
                                    <p:audio>
                                      <p:cMediaNode>
                                        <p:cTn display="0" masterRel="sameClick">
                                          <p:stCondLst>
                                            <p:cond evt="begin" delay="0">
                                              <p:tn val="19"/>
                                            </p:cond>
                                          </p:stCondLst>
                                          <p:endCondLst>
                                            <p:cond evt="onStopAudio" delay="0">
                                              <p:tgtEl>
                                                <p:sldTgt/>
                                              </p:tgtEl>
                                            </p:cond>
                                          </p:endCondLst>
                                        </p:cTn>
                                        <p:tgtEl>
                                          <p:sndTgt r:embed="rId12" name="click.wav"/>
                                        </p:tgtEl>
                                      </p:cMediaNode>
                                    </p:audio>
                                  </p:subTnLst>
                                </p:cTn>
                              </p:par>
                            </p:childTnLst>
                          </p:cTn>
                        </p:par>
                        <p:par>
                          <p:cTn id="24" fill="hold" nodeType="afterGroup">
                            <p:stCondLst>
                              <p:cond delay="1000"/>
                            </p:stCondLst>
                            <p:childTnLst>
                              <p:par>
                                <p:cTn id="25" presetID="50" presetClass="entr" presetSubtype="0" decel="10000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strVal val="#ppt_w+.3"/>
                                          </p:val>
                                        </p:tav>
                                        <p:tav tm="100000">
                                          <p:val>
                                            <p:strVal val="#ppt_w"/>
                                          </p:val>
                                        </p:tav>
                                      </p:tavLst>
                                    </p:anim>
                                    <p:anim calcmode="lin" valueType="num">
                                      <p:cBhvr>
                                        <p:cTn id="28" dur="1000" fill="hold"/>
                                        <p:tgtEl>
                                          <p:spTgt spid="36"/>
                                        </p:tgtEl>
                                        <p:attrNameLst>
                                          <p:attrName>ppt_h</p:attrName>
                                        </p:attrNameLst>
                                      </p:cBhvr>
                                      <p:tavLst>
                                        <p:tav tm="0">
                                          <p:val>
                                            <p:strVal val="#ppt_h"/>
                                          </p:val>
                                        </p:tav>
                                        <p:tav tm="100000">
                                          <p:val>
                                            <p:strVal val="#ppt_h"/>
                                          </p:val>
                                        </p:tav>
                                      </p:tavLst>
                                    </p:anim>
                                    <p:animEffect transition="in" filter="fade">
                                      <p:cBhvr>
                                        <p:cTn id="29" dur="1000"/>
                                        <p:tgtEl>
                                          <p:spTgt spid="36"/>
                                        </p:tgtEl>
                                      </p:cBhvr>
                                    </p:animEffect>
                                  </p:childTnLst>
                                  <p:subTnLst>
                                    <p:set>
                                      <p:cBhvr override="childStyle">
                                        <p:cTn dur="1" fill="hold" display="0" masterRel="sameClick" afterEffect="1">
                                          <p:stCondLst>
                                            <p:cond evt="end" delay="0">
                                              <p:tn val="25"/>
                                            </p:cond>
                                          </p:stCondLst>
                                        </p:cTn>
                                        <p:tgtEl>
                                          <p:spTgt spid="36"/>
                                        </p:tgtEl>
                                        <p:attrNameLst>
                                          <p:attrName>style.visibility</p:attrName>
                                        </p:attrNameLst>
                                      </p:cBhvr>
                                      <p:to>
                                        <p:strVal val="hidden"/>
                                      </p:to>
                                    </p:set>
                                    <p:audio>
                                      <p:cMediaNode>
                                        <p:cTn display="0" masterRel="sameClick">
                                          <p:stCondLst>
                                            <p:cond evt="begin" delay="0">
                                              <p:tn val="25"/>
                                            </p:cond>
                                          </p:stCondLst>
                                          <p:endCondLst>
                                            <p:cond evt="onStopAudio" delay="0">
                                              <p:tgtEl>
                                                <p:sldTgt/>
                                              </p:tgtEl>
                                            </p:cond>
                                          </p:endCondLst>
                                        </p:cTn>
                                        <p:tgtEl>
                                          <p:sndTgt r:embed="rId12" name="click.wav"/>
                                        </p:tgtEl>
                                      </p:cMediaNode>
                                    </p:audio>
                                  </p:subTnLst>
                                </p:cTn>
                              </p:par>
                            </p:childTnLst>
                          </p:cTn>
                        </p:par>
                        <p:par>
                          <p:cTn id="30" fill="hold" nodeType="afterGroup">
                            <p:stCondLst>
                              <p:cond delay="2000"/>
                            </p:stCondLst>
                            <p:childTnLst>
                              <p:par>
                                <p:cTn id="31" presetID="50" presetClass="entr" presetSubtype="0" decel="10000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1000" fill="hold"/>
                                        <p:tgtEl>
                                          <p:spTgt spid="35"/>
                                        </p:tgtEl>
                                        <p:attrNameLst>
                                          <p:attrName>ppt_w</p:attrName>
                                        </p:attrNameLst>
                                      </p:cBhvr>
                                      <p:tavLst>
                                        <p:tav tm="0">
                                          <p:val>
                                            <p:strVal val="#ppt_w+.3"/>
                                          </p:val>
                                        </p:tav>
                                        <p:tav tm="100000">
                                          <p:val>
                                            <p:strVal val="#ppt_w"/>
                                          </p:val>
                                        </p:tav>
                                      </p:tavLst>
                                    </p:anim>
                                    <p:anim calcmode="lin" valueType="num">
                                      <p:cBhvr>
                                        <p:cTn id="34" dur="1000" fill="hold"/>
                                        <p:tgtEl>
                                          <p:spTgt spid="35"/>
                                        </p:tgtEl>
                                        <p:attrNameLst>
                                          <p:attrName>ppt_h</p:attrName>
                                        </p:attrNameLst>
                                      </p:cBhvr>
                                      <p:tavLst>
                                        <p:tav tm="0">
                                          <p:val>
                                            <p:strVal val="#ppt_h"/>
                                          </p:val>
                                        </p:tav>
                                        <p:tav tm="100000">
                                          <p:val>
                                            <p:strVal val="#ppt_h"/>
                                          </p:val>
                                        </p:tav>
                                      </p:tavLst>
                                    </p:anim>
                                    <p:animEffect transition="in" filter="fade">
                                      <p:cBhvr>
                                        <p:cTn id="35" dur="1000"/>
                                        <p:tgtEl>
                                          <p:spTgt spid="35"/>
                                        </p:tgtEl>
                                      </p:cBhvr>
                                    </p:animEffect>
                                  </p:childTnLst>
                                  <p:subTnLst>
                                    <p:set>
                                      <p:cBhvr override="childStyle">
                                        <p:cTn dur="1" fill="hold" display="0" masterRel="sameClick" afterEffect="1">
                                          <p:stCondLst>
                                            <p:cond evt="end" delay="0">
                                              <p:tn val="31"/>
                                            </p:cond>
                                          </p:stCondLst>
                                        </p:cTn>
                                        <p:tgtEl>
                                          <p:spTgt spid="35"/>
                                        </p:tgtEl>
                                        <p:attrNameLst>
                                          <p:attrName>style.visibility</p:attrName>
                                        </p:attrNameLst>
                                      </p:cBhvr>
                                      <p:to>
                                        <p:strVal val="hidden"/>
                                      </p:to>
                                    </p:set>
                                    <p:audio>
                                      <p:cMediaNode>
                                        <p:cTn display="0" masterRel="sameClick">
                                          <p:stCondLst>
                                            <p:cond evt="begin" delay="0">
                                              <p:tn val="31"/>
                                            </p:cond>
                                          </p:stCondLst>
                                          <p:endCondLst>
                                            <p:cond evt="onStopAudio" delay="0">
                                              <p:tgtEl>
                                                <p:sldTgt/>
                                              </p:tgtEl>
                                            </p:cond>
                                          </p:endCondLst>
                                        </p:cTn>
                                        <p:tgtEl>
                                          <p:sndTgt r:embed="rId12" name="click.wav"/>
                                        </p:tgtEl>
                                      </p:cMediaNode>
                                    </p:audio>
                                  </p:subTnLst>
                                </p:cTn>
                              </p:par>
                            </p:childTnLst>
                          </p:cTn>
                        </p:par>
                        <p:par>
                          <p:cTn id="36" fill="hold" nodeType="afterGroup">
                            <p:stCondLst>
                              <p:cond delay="3000"/>
                            </p:stCondLst>
                            <p:childTnLst>
                              <p:par>
                                <p:cTn id="37" presetID="50" presetClass="entr" presetSubtype="0" decel="10000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1000" fill="hold"/>
                                        <p:tgtEl>
                                          <p:spTgt spid="34"/>
                                        </p:tgtEl>
                                        <p:attrNameLst>
                                          <p:attrName>ppt_w</p:attrName>
                                        </p:attrNameLst>
                                      </p:cBhvr>
                                      <p:tavLst>
                                        <p:tav tm="0">
                                          <p:val>
                                            <p:strVal val="#ppt_w+.3"/>
                                          </p:val>
                                        </p:tav>
                                        <p:tav tm="100000">
                                          <p:val>
                                            <p:strVal val="#ppt_w"/>
                                          </p:val>
                                        </p:tav>
                                      </p:tavLst>
                                    </p:anim>
                                    <p:anim calcmode="lin" valueType="num">
                                      <p:cBhvr>
                                        <p:cTn id="40" dur="1000" fill="hold"/>
                                        <p:tgtEl>
                                          <p:spTgt spid="34"/>
                                        </p:tgtEl>
                                        <p:attrNameLst>
                                          <p:attrName>ppt_h</p:attrName>
                                        </p:attrNameLst>
                                      </p:cBhvr>
                                      <p:tavLst>
                                        <p:tav tm="0">
                                          <p:val>
                                            <p:strVal val="#ppt_h"/>
                                          </p:val>
                                        </p:tav>
                                        <p:tav tm="100000">
                                          <p:val>
                                            <p:strVal val="#ppt_h"/>
                                          </p:val>
                                        </p:tav>
                                      </p:tavLst>
                                    </p:anim>
                                    <p:animEffect transition="in" filter="fade">
                                      <p:cBhvr>
                                        <p:cTn id="41" dur="1000"/>
                                        <p:tgtEl>
                                          <p:spTgt spid="34"/>
                                        </p:tgtEl>
                                      </p:cBhvr>
                                    </p:animEffect>
                                  </p:childTnLst>
                                  <p:subTnLst>
                                    <p:set>
                                      <p:cBhvr override="childStyle">
                                        <p:cTn dur="1" fill="hold" display="0" masterRel="sameClick" afterEffect="1">
                                          <p:stCondLst>
                                            <p:cond evt="end" delay="0">
                                              <p:tn val="37"/>
                                            </p:cond>
                                          </p:stCondLst>
                                        </p:cTn>
                                        <p:tgtEl>
                                          <p:spTgt spid="34"/>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12" name="click.wav"/>
                                        </p:tgtEl>
                                      </p:cMediaNode>
                                    </p:audio>
                                  </p:subTnLst>
                                </p:cTn>
                              </p:par>
                            </p:childTnLst>
                          </p:cTn>
                        </p:par>
                        <p:par>
                          <p:cTn id="42" fill="hold" nodeType="afterGroup">
                            <p:stCondLst>
                              <p:cond delay="4000"/>
                            </p:stCondLst>
                            <p:childTnLst>
                              <p:par>
                                <p:cTn id="43" presetID="50" presetClass="entr" presetSubtype="0" decel="10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1000" fill="hold"/>
                                        <p:tgtEl>
                                          <p:spTgt spid="33"/>
                                        </p:tgtEl>
                                        <p:attrNameLst>
                                          <p:attrName>ppt_w</p:attrName>
                                        </p:attrNameLst>
                                      </p:cBhvr>
                                      <p:tavLst>
                                        <p:tav tm="0">
                                          <p:val>
                                            <p:strVal val="#ppt_w+.3"/>
                                          </p:val>
                                        </p:tav>
                                        <p:tav tm="100000">
                                          <p:val>
                                            <p:strVal val="#ppt_w"/>
                                          </p:val>
                                        </p:tav>
                                      </p:tavLst>
                                    </p:anim>
                                    <p:anim calcmode="lin" valueType="num">
                                      <p:cBhvr>
                                        <p:cTn id="46" dur="1000" fill="hold"/>
                                        <p:tgtEl>
                                          <p:spTgt spid="33"/>
                                        </p:tgtEl>
                                        <p:attrNameLst>
                                          <p:attrName>ppt_h</p:attrName>
                                        </p:attrNameLst>
                                      </p:cBhvr>
                                      <p:tavLst>
                                        <p:tav tm="0">
                                          <p:val>
                                            <p:strVal val="#ppt_h"/>
                                          </p:val>
                                        </p:tav>
                                        <p:tav tm="100000">
                                          <p:val>
                                            <p:strVal val="#ppt_h"/>
                                          </p:val>
                                        </p:tav>
                                      </p:tavLst>
                                    </p:anim>
                                    <p:animEffect transition="in" filter="fade">
                                      <p:cBhvr>
                                        <p:cTn id="47" dur="1000"/>
                                        <p:tgtEl>
                                          <p:spTgt spid="33"/>
                                        </p:tgtEl>
                                      </p:cBhvr>
                                    </p:animEffect>
                                  </p:childTnLst>
                                  <p:subTnLst>
                                    <p:set>
                                      <p:cBhvr override="childStyle">
                                        <p:cTn dur="1" fill="hold" display="0" masterRel="sameClick" afterEffect="1">
                                          <p:stCondLst>
                                            <p:cond evt="end" delay="0">
                                              <p:tn val="43"/>
                                            </p:cond>
                                          </p:stCondLst>
                                        </p:cTn>
                                        <p:tgtEl>
                                          <p:spTgt spid="33"/>
                                        </p:tgtEl>
                                        <p:attrNameLst>
                                          <p:attrName>style.visibility</p:attrName>
                                        </p:attrNameLst>
                                      </p:cBhvr>
                                      <p:to>
                                        <p:strVal val="hidden"/>
                                      </p:to>
                                    </p:set>
                                    <p:audio>
                                      <p:cMediaNode>
                                        <p:cTn display="0" masterRel="sameClick">
                                          <p:stCondLst>
                                            <p:cond evt="begin" delay="0">
                                              <p:tn val="43"/>
                                            </p:cond>
                                          </p:stCondLst>
                                          <p:endCondLst>
                                            <p:cond evt="onStopAudio" delay="0">
                                              <p:tgtEl>
                                                <p:sldTgt/>
                                              </p:tgtEl>
                                            </p:cond>
                                          </p:endCondLst>
                                        </p:cTn>
                                        <p:tgtEl>
                                          <p:sndTgt r:embed="rId13" name="chimes.wav"/>
                                        </p:tgtEl>
                                      </p:cMediaNode>
                                    </p:audio>
                                  </p:subTnLst>
                                </p:cTn>
                              </p:par>
                            </p:childTnLst>
                          </p:cTn>
                        </p:par>
                        <p:par>
                          <p:cTn id="48" fill="hold" nodeType="afterGroup">
                            <p:stCondLst>
                              <p:cond delay="5000"/>
                            </p:stCondLst>
                            <p:childTnLst>
                              <p:par>
                                <p:cTn id="49" presetID="3" presetClass="entr" presetSubtype="1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blinds(horizontal)">
                                      <p:cBhvr>
                                        <p:cTn id="51" dur="500"/>
                                        <p:tgtEl>
                                          <p:spTgt spid="45"/>
                                        </p:tgtEl>
                                      </p:cBhvr>
                                    </p:animEffect>
                                  </p:childTnLst>
                                  <p:subTnLst>
                                    <p:audio>
                                      <p:cMediaNode vol="100000">
                                        <p:cTn display="0" masterRel="sameClick">
                                          <p:stCondLst>
                                            <p:cond evt="begin" delay="0">
                                              <p:tn val="49"/>
                                            </p:cond>
                                          </p:stCondLst>
                                          <p:endCondLst>
                                            <p:cond evt="onStopAudio" delay="0">
                                              <p:tgtEl>
                                                <p:sldTgt/>
                                              </p:tgtEl>
                                            </p:cond>
                                          </p:endCondLst>
                                        </p:cTn>
                                        <p:tgtEl>
                                          <p:sndTgt r:embed="rId14"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43"/>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26"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580">
                                          <p:stCondLst>
                                            <p:cond delay="0"/>
                                          </p:stCondLst>
                                        </p:cTn>
                                        <p:tgtEl>
                                          <p:spTgt spid="49"/>
                                        </p:tgtEl>
                                      </p:cBhvr>
                                    </p:animEffect>
                                    <p:anim calcmode="lin" valueType="num">
                                      <p:cBhvr>
                                        <p:cTn id="5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63" dur="26">
                                          <p:stCondLst>
                                            <p:cond delay="650"/>
                                          </p:stCondLst>
                                        </p:cTn>
                                        <p:tgtEl>
                                          <p:spTgt spid="49"/>
                                        </p:tgtEl>
                                      </p:cBhvr>
                                      <p:to x="100000" y="60000"/>
                                    </p:animScale>
                                    <p:animScale>
                                      <p:cBhvr>
                                        <p:cTn id="64" dur="166" decel="50000">
                                          <p:stCondLst>
                                            <p:cond delay="676"/>
                                          </p:stCondLst>
                                        </p:cTn>
                                        <p:tgtEl>
                                          <p:spTgt spid="49"/>
                                        </p:tgtEl>
                                      </p:cBhvr>
                                      <p:to x="100000" y="100000"/>
                                    </p:animScale>
                                    <p:animScale>
                                      <p:cBhvr>
                                        <p:cTn id="65" dur="26">
                                          <p:stCondLst>
                                            <p:cond delay="1312"/>
                                          </p:stCondLst>
                                        </p:cTn>
                                        <p:tgtEl>
                                          <p:spTgt spid="49"/>
                                        </p:tgtEl>
                                      </p:cBhvr>
                                      <p:to x="100000" y="80000"/>
                                    </p:animScale>
                                    <p:animScale>
                                      <p:cBhvr>
                                        <p:cTn id="66" dur="166" decel="50000">
                                          <p:stCondLst>
                                            <p:cond delay="1338"/>
                                          </p:stCondLst>
                                        </p:cTn>
                                        <p:tgtEl>
                                          <p:spTgt spid="49"/>
                                        </p:tgtEl>
                                      </p:cBhvr>
                                      <p:to x="100000" y="100000"/>
                                    </p:animScale>
                                    <p:animScale>
                                      <p:cBhvr>
                                        <p:cTn id="67" dur="26">
                                          <p:stCondLst>
                                            <p:cond delay="1642"/>
                                          </p:stCondLst>
                                        </p:cTn>
                                        <p:tgtEl>
                                          <p:spTgt spid="49"/>
                                        </p:tgtEl>
                                      </p:cBhvr>
                                      <p:to x="100000" y="90000"/>
                                    </p:animScale>
                                    <p:animScale>
                                      <p:cBhvr>
                                        <p:cTn id="68" dur="166" decel="50000">
                                          <p:stCondLst>
                                            <p:cond delay="1668"/>
                                          </p:stCondLst>
                                        </p:cTn>
                                        <p:tgtEl>
                                          <p:spTgt spid="49"/>
                                        </p:tgtEl>
                                      </p:cBhvr>
                                      <p:to x="100000" y="100000"/>
                                    </p:animScale>
                                    <p:animScale>
                                      <p:cBhvr>
                                        <p:cTn id="69" dur="26">
                                          <p:stCondLst>
                                            <p:cond delay="1808"/>
                                          </p:stCondLst>
                                        </p:cTn>
                                        <p:tgtEl>
                                          <p:spTgt spid="49"/>
                                        </p:tgtEl>
                                      </p:cBhvr>
                                      <p:to x="100000" y="95000"/>
                                    </p:animScale>
                                    <p:animScale>
                                      <p:cBhvr>
                                        <p:cTn id="70" dur="166" decel="50000">
                                          <p:stCondLst>
                                            <p:cond delay="1834"/>
                                          </p:stCondLst>
                                        </p:cTn>
                                        <p:tgtEl>
                                          <p:spTgt spid="49"/>
                                        </p:tgtEl>
                                      </p:cBhvr>
                                      <p:to x="100000" y="100000"/>
                                    </p:animScale>
                                  </p:childTnLst>
                                  <p:subTnLst>
                                    <p:audio>
                                      <p:cMediaNode>
                                        <p:cTn display="0" masterRel="sameClick">
                                          <p:stCondLst>
                                            <p:cond evt="begin" delay="0">
                                              <p:tn val="55"/>
                                            </p:cond>
                                          </p:stCondLst>
                                          <p:endCondLst>
                                            <p:cond evt="onStopAudio" delay="0">
                                              <p:tgtEl>
                                                <p:sldTgt/>
                                              </p:tgtEl>
                                            </p:cond>
                                          </p:endCondLst>
                                        </p:cTn>
                                        <p:tgtEl>
                                          <p:sndTgt r:embed="rId15" name="Nhac hieu thua cuoc.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xit" presetSubtype="21" fill="hold" nodeType="clickEffect">
                                  <p:stCondLst>
                                    <p:cond delay="0"/>
                                  </p:stCondLst>
                                  <p:childTnLst>
                                    <p:animEffect transition="out" filter="barn(inVertical)">
                                      <p:cBhvr>
                                        <p:cTn id="74" dur="500"/>
                                        <p:tgtEl>
                                          <p:spTgt spid="49"/>
                                        </p:tgtEl>
                                      </p:cBhvr>
                                    </p:animEffect>
                                    <p:set>
                                      <p:cBhvr>
                                        <p:cTn id="7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76" restart="whenNotActive" fill="hold" evtFilter="cancelBubble" nodeType="interactiveSeq">
                <p:stCondLst>
                  <p:cond evt="onClick" delay="0">
                    <p:tgtEl>
                      <p:spTgt spid="42"/>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26" presetClass="entr" presetSubtype="0" fill="hold" nodeType="click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down)">
                                      <p:cBhvr>
                                        <p:cTn id="81" dur="580">
                                          <p:stCondLst>
                                            <p:cond delay="0"/>
                                          </p:stCondLst>
                                        </p:cTn>
                                        <p:tgtEl>
                                          <p:spTgt spid="50"/>
                                        </p:tgtEl>
                                      </p:cBhvr>
                                    </p:animEffect>
                                    <p:anim calcmode="lin" valueType="num">
                                      <p:cBhvr>
                                        <p:cTn id="82"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87" dur="26">
                                          <p:stCondLst>
                                            <p:cond delay="650"/>
                                          </p:stCondLst>
                                        </p:cTn>
                                        <p:tgtEl>
                                          <p:spTgt spid="50"/>
                                        </p:tgtEl>
                                      </p:cBhvr>
                                      <p:to x="100000" y="60000"/>
                                    </p:animScale>
                                    <p:animScale>
                                      <p:cBhvr>
                                        <p:cTn id="88" dur="166" decel="50000">
                                          <p:stCondLst>
                                            <p:cond delay="676"/>
                                          </p:stCondLst>
                                        </p:cTn>
                                        <p:tgtEl>
                                          <p:spTgt spid="50"/>
                                        </p:tgtEl>
                                      </p:cBhvr>
                                      <p:to x="100000" y="100000"/>
                                    </p:animScale>
                                    <p:animScale>
                                      <p:cBhvr>
                                        <p:cTn id="89" dur="26">
                                          <p:stCondLst>
                                            <p:cond delay="1312"/>
                                          </p:stCondLst>
                                        </p:cTn>
                                        <p:tgtEl>
                                          <p:spTgt spid="50"/>
                                        </p:tgtEl>
                                      </p:cBhvr>
                                      <p:to x="100000" y="80000"/>
                                    </p:animScale>
                                    <p:animScale>
                                      <p:cBhvr>
                                        <p:cTn id="90" dur="166" decel="50000">
                                          <p:stCondLst>
                                            <p:cond delay="1338"/>
                                          </p:stCondLst>
                                        </p:cTn>
                                        <p:tgtEl>
                                          <p:spTgt spid="50"/>
                                        </p:tgtEl>
                                      </p:cBhvr>
                                      <p:to x="100000" y="100000"/>
                                    </p:animScale>
                                    <p:animScale>
                                      <p:cBhvr>
                                        <p:cTn id="91" dur="26">
                                          <p:stCondLst>
                                            <p:cond delay="1642"/>
                                          </p:stCondLst>
                                        </p:cTn>
                                        <p:tgtEl>
                                          <p:spTgt spid="50"/>
                                        </p:tgtEl>
                                      </p:cBhvr>
                                      <p:to x="100000" y="90000"/>
                                    </p:animScale>
                                    <p:animScale>
                                      <p:cBhvr>
                                        <p:cTn id="92" dur="166" decel="50000">
                                          <p:stCondLst>
                                            <p:cond delay="1668"/>
                                          </p:stCondLst>
                                        </p:cTn>
                                        <p:tgtEl>
                                          <p:spTgt spid="50"/>
                                        </p:tgtEl>
                                      </p:cBhvr>
                                      <p:to x="100000" y="100000"/>
                                    </p:animScale>
                                    <p:animScale>
                                      <p:cBhvr>
                                        <p:cTn id="93" dur="26">
                                          <p:stCondLst>
                                            <p:cond delay="1808"/>
                                          </p:stCondLst>
                                        </p:cTn>
                                        <p:tgtEl>
                                          <p:spTgt spid="50"/>
                                        </p:tgtEl>
                                      </p:cBhvr>
                                      <p:to x="100000" y="95000"/>
                                    </p:animScale>
                                    <p:animScale>
                                      <p:cBhvr>
                                        <p:cTn id="94" dur="166" decel="50000">
                                          <p:stCondLst>
                                            <p:cond delay="1834"/>
                                          </p:stCondLst>
                                        </p:cTn>
                                        <p:tgtEl>
                                          <p:spTgt spid="50"/>
                                        </p:tgtEl>
                                      </p:cBhvr>
                                      <p:to x="100000" y="100000"/>
                                    </p:animScale>
                                  </p:childTnLst>
                                  <p:subTnLst>
                                    <p:audio>
                                      <p:cMediaNode>
                                        <p:cTn display="0" masterRel="sameClick">
                                          <p:stCondLst>
                                            <p:cond evt="begin" delay="0">
                                              <p:tn val="79"/>
                                            </p:cond>
                                          </p:stCondLst>
                                          <p:endCondLst>
                                            <p:cond evt="onStopAudio" delay="0">
                                              <p:tgtEl>
                                                <p:sldTgt/>
                                              </p:tgtEl>
                                            </p:cond>
                                          </p:endCondLst>
                                        </p:cTn>
                                        <p:tgtEl>
                                          <p:sndTgt r:embed="rId15" name="Nhac hieu thua cuoc.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16" presetClass="exit" presetSubtype="21" fill="hold" nodeType="clickEffect">
                                  <p:stCondLst>
                                    <p:cond delay="0"/>
                                  </p:stCondLst>
                                  <p:childTnLst>
                                    <p:animEffect transition="out" filter="barn(inVertical)">
                                      <p:cBhvr>
                                        <p:cTn id="98" dur="500"/>
                                        <p:tgtEl>
                                          <p:spTgt spid="50"/>
                                        </p:tgtEl>
                                      </p:cBhvr>
                                    </p:animEffect>
                                    <p:set>
                                      <p:cBhvr>
                                        <p:cTn id="99"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47"/>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26" presetClass="entr" presetSubtype="0" fill="hold" nodeType="click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down)">
                                      <p:cBhvr>
                                        <p:cTn id="105" dur="580">
                                          <p:stCondLst>
                                            <p:cond delay="0"/>
                                          </p:stCondLst>
                                        </p:cTn>
                                        <p:tgtEl>
                                          <p:spTgt spid="51"/>
                                        </p:tgtEl>
                                      </p:cBhvr>
                                    </p:animEffect>
                                    <p:anim calcmode="lin" valueType="num">
                                      <p:cBhvr>
                                        <p:cTn id="106"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11" dur="26">
                                          <p:stCondLst>
                                            <p:cond delay="650"/>
                                          </p:stCondLst>
                                        </p:cTn>
                                        <p:tgtEl>
                                          <p:spTgt spid="51"/>
                                        </p:tgtEl>
                                      </p:cBhvr>
                                      <p:to x="100000" y="60000"/>
                                    </p:animScale>
                                    <p:animScale>
                                      <p:cBhvr>
                                        <p:cTn id="112" dur="166" decel="50000">
                                          <p:stCondLst>
                                            <p:cond delay="676"/>
                                          </p:stCondLst>
                                        </p:cTn>
                                        <p:tgtEl>
                                          <p:spTgt spid="51"/>
                                        </p:tgtEl>
                                      </p:cBhvr>
                                      <p:to x="100000" y="100000"/>
                                    </p:animScale>
                                    <p:animScale>
                                      <p:cBhvr>
                                        <p:cTn id="113" dur="26">
                                          <p:stCondLst>
                                            <p:cond delay="1312"/>
                                          </p:stCondLst>
                                        </p:cTn>
                                        <p:tgtEl>
                                          <p:spTgt spid="51"/>
                                        </p:tgtEl>
                                      </p:cBhvr>
                                      <p:to x="100000" y="80000"/>
                                    </p:animScale>
                                    <p:animScale>
                                      <p:cBhvr>
                                        <p:cTn id="114" dur="166" decel="50000">
                                          <p:stCondLst>
                                            <p:cond delay="1338"/>
                                          </p:stCondLst>
                                        </p:cTn>
                                        <p:tgtEl>
                                          <p:spTgt spid="51"/>
                                        </p:tgtEl>
                                      </p:cBhvr>
                                      <p:to x="100000" y="100000"/>
                                    </p:animScale>
                                    <p:animScale>
                                      <p:cBhvr>
                                        <p:cTn id="115" dur="26">
                                          <p:stCondLst>
                                            <p:cond delay="1642"/>
                                          </p:stCondLst>
                                        </p:cTn>
                                        <p:tgtEl>
                                          <p:spTgt spid="51"/>
                                        </p:tgtEl>
                                      </p:cBhvr>
                                      <p:to x="100000" y="90000"/>
                                    </p:animScale>
                                    <p:animScale>
                                      <p:cBhvr>
                                        <p:cTn id="116" dur="166" decel="50000">
                                          <p:stCondLst>
                                            <p:cond delay="1668"/>
                                          </p:stCondLst>
                                        </p:cTn>
                                        <p:tgtEl>
                                          <p:spTgt spid="51"/>
                                        </p:tgtEl>
                                      </p:cBhvr>
                                      <p:to x="100000" y="100000"/>
                                    </p:animScale>
                                    <p:animScale>
                                      <p:cBhvr>
                                        <p:cTn id="117" dur="26">
                                          <p:stCondLst>
                                            <p:cond delay="1808"/>
                                          </p:stCondLst>
                                        </p:cTn>
                                        <p:tgtEl>
                                          <p:spTgt spid="51"/>
                                        </p:tgtEl>
                                      </p:cBhvr>
                                      <p:to x="100000" y="95000"/>
                                    </p:animScale>
                                    <p:animScale>
                                      <p:cBhvr>
                                        <p:cTn id="118" dur="166" decel="50000">
                                          <p:stCondLst>
                                            <p:cond delay="1834"/>
                                          </p:stCondLst>
                                        </p:cTn>
                                        <p:tgtEl>
                                          <p:spTgt spid="51"/>
                                        </p:tgtEl>
                                      </p:cBhvr>
                                      <p:to x="100000" y="100000"/>
                                    </p:animScale>
                                  </p:childTnLst>
                                  <p:subTnLst>
                                    <p:audio>
                                      <p:cMediaNode>
                                        <p:cTn display="0" masterRel="sameClick">
                                          <p:stCondLst>
                                            <p:cond evt="begin" delay="0">
                                              <p:tn val="103"/>
                                            </p:cond>
                                          </p:stCondLst>
                                          <p:endCondLst>
                                            <p:cond evt="onStopAudio" delay="0">
                                              <p:tgtEl>
                                                <p:sldTgt/>
                                              </p:tgtEl>
                                            </p:cond>
                                          </p:endCondLst>
                                        </p:cTn>
                                        <p:tgtEl>
                                          <p:sndTgt r:embed="rId15" name="Nhac hieu thua cuoc.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16" presetClass="exit" presetSubtype="21" fill="hold" nodeType="clickEffect">
                                  <p:stCondLst>
                                    <p:cond delay="0"/>
                                  </p:stCondLst>
                                  <p:childTnLst>
                                    <p:animEffect transition="out" filter="barn(inVertical)">
                                      <p:cBhvr>
                                        <p:cTn id="122" dur="500"/>
                                        <p:tgtEl>
                                          <p:spTgt spid="51"/>
                                        </p:tgtEl>
                                      </p:cBhvr>
                                    </p:animEffect>
                                    <p:set>
                                      <p:cBhvr>
                                        <p:cTn id="12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4" restart="whenNotActive" fill="hold" evtFilter="cancelBubble" nodeType="interactiveSeq">
                <p:stCondLst>
                  <p:cond evt="onClick" delay="0">
                    <p:tgtEl>
                      <p:spTgt spid="44"/>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53" presetClass="entr" presetSubtype="16" fill="hold" nodeType="clickEffect">
                                  <p:stCondLst>
                                    <p:cond delay="0"/>
                                  </p:stCondLst>
                                  <p:childTnLst>
                                    <p:set>
                                      <p:cBhvr>
                                        <p:cTn id="128" dur="1" fill="hold">
                                          <p:stCondLst>
                                            <p:cond delay="0"/>
                                          </p:stCondLst>
                                        </p:cTn>
                                        <p:tgtEl>
                                          <p:spTgt spid="48"/>
                                        </p:tgtEl>
                                        <p:attrNameLst>
                                          <p:attrName>style.visibility</p:attrName>
                                        </p:attrNameLst>
                                      </p:cBhvr>
                                      <p:to>
                                        <p:strVal val="visible"/>
                                      </p:to>
                                    </p:set>
                                    <p:anim calcmode="lin" valueType="num">
                                      <p:cBhvr>
                                        <p:cTn id="129" dur="500" fill="hold"/>
                                        <p:tgtEl>
                                          <p:spTgt spid="48"/>
                                        </p:tgtEl>
                                        <p:attrNameLst>
                                          <p:attrName>ppt_w</p:attrName>
                                        </p:attrNameLst>
                                      </p:cBhvr>
                                      <p:tavLst>
                                        <p:tav tm="0">
                                          <p:val>
                                            <p:fltVal val="0"/>
                                          </p:val>
                                        </p:tav>
                                        <p:tav tm="100000">
                                          <p:val>
                                            <p:strVal val="#ppt_w"/>
                                          </p:val>
                                        </p:tav>
                                      </p:tavLst>
                                    </p:anim>
                                    <p:anim calcmode="lin" valueType="num">
                                      <p:cBhvr>
                                        <p:cTn id="130" dur="500" fill="hold"/>
                                        <p:tgtEl>
                                          <p:spTgt spid="48"/>
                                        </p:tgtEl>
                                        <p:attrNameLst>
                                          <p:attrName>ppt_h</p:attrName>
                                        </p:attrNameLst>
                                      </p:cBhvr>
                                      <p:tavLst>
                                        <p:tav tm="0">
                                          <p:val>
                                            <p:fltVal val="0"/>
                                          </p:val>
                                        </p:tav>
                                        <p:tav tm="100000">
                                          <p:val>
                                            <p:strVal val="#ppt_h"/>
                                          </p:val>
                                        </p:tav>
                                      </p:tavLst>
                                    </p:anim>
                                    <p:animEffect transition="in" filter="fade">
                                      <p:cBhvr>
                                        <p:cTn id="131" dur="500"/>
                                        <p:tgtEl>
                                          <p:spTgt spid="48"/>
                                        </p:tgtEl>
                                      </p:cBhvr>
                                    </p:animEffect>
                                  </p:childTnLst>
                                  <p:subTnLst>
                                    <p:audio>
                                      <p:cMediaNode>
                                        <p:cTn display="0" masterRel="sameClick">
                                          <p:stCondLst>
                                            <p:cond evt="begin" delay="0">
                                              <p:tn val="127"/>
                                            </p:cond>
                                          </p:stCondLst>
                                          <p:endCondLst>
                                            <p:cond evt="onStopAudio" delay="0">
                                              <p:tgtEl>
                                                <p:sldTgt/>
                                              </p:tgtEl>
                                            </p:cond>
                                          </p:endCondLst>
                                        </p:cTn>
                                        <p:tgtEl>
                                          <p:sndTgt r:embed="rId16" name="Tieng vo tay.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16" presetClass="exit" presetSubtype="21" fill="hold" nodeType="clickEffect">
                                  <p:stCondLst>
                                    <p:cond delay="0"/>
                                  </p:stCondLst>
                                  <p:childTnLst>
                                    <p:animEffect transition="out" filter="barn(inVertical)">
                                      <p:cBhvr>
                                        <p:cTn id="135" dur="500"/>
                                        <p:tgtEl>
                                          <p:spTgt spid="48"/>
                                        </p:tgtEl>
                                      </p:cBhvr>
                                    </p:animEffect>
                                    <p:set>
                                      <p:cBhvr>
                                        <p:cTn id="13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576E0E-6091-44F4-8C10-F9B2DB3A2A8E}"/>
              </a:ext>
            </a:extLst>
          </p:cNvPr>
          <p:cNvPicPr>
            <a:picLocks noChangeAspect="1"/>
          </p:cNvPicPr>
          <p:nvPr/>
        </p:nvPicPr>
        <p:blipFill>
          <a:blip r:embed="rId2"/>
          <a:stretch>
            <a:fillRect/>
          </a:stretch>
        </p:blipFill>
        <p:spPr>
          <a:xfrm>
            <a:off x="337253" y="0"/>
            <a:ext cx="8469493" cy="5715000"/>
          </a:xfrm>
          <a:prstGeom prst="rect">
            <a:avLst/>
          </a:prstGeom>
        </p:spPr>
      </p:pic>
    </p:spTree>
    <p:extLst>
      <p:ext uri="{BB962C8B-B14F-4D97-AF65-F5344CB8AC3E}">
        <p14:creationId xmlns:p14="http://schemas.microsoft.com/office/powerpoint/2010/main" val="65758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custDataLst>
              <p:tags r:id="rId1"/>
            </p:custDataLst>
          </p:nvPr>
        </p:nvSpPr>
        <p:spPr>
          <a:xfrm>
            <a:off x="390088" y="132342"/>
            <a:ext cx="8363824" cy="2006850"/>
          </a:xfrm>
          <a:prstGeom prst="roundRect">
            <a:avLst/>
          </a:prstGeom>
          <a:solidFill>
            <a:schemeClr val="accent5">
              <a:lumMod val="20000"/>
              <a:lumOff val="80000"/>
            </a:schemeClr>
          </a:solidFill>
          <a:ln>
            <a:solidFill>
              <a:schemeClr val="accent5">
                <a:lumMod val="40000"/>
                <a:lumOff val="60000"/>
              </a:schemeClr>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000" b="1" dirty="0">
                <a:solidFill>
                  <a:srgbClr val="006600"/>
                </a:solidFill>
              </a:rPr>
              <a:t>+ Hãy nêu những việc em đã thực hiện được nền nếp trong sinh hoạt hằng ngày ở lớp, ở trường?</a:t>
            </a:r>
          </a:p>
          <a:p>
            <a:pPr algn="just"/>
            <a:r>
              <a:rPr lang="vi-VN" sz="2000" b="1" dirty="0">
                <a:solidFill>
                  <a:srgbClr val="006600"/>
                </a:solidFill>
              </a:rPr>
              <a:t>+ Hãy nêu những việc em đã thực hiện được nền nếp trong sinh hoạt hằng ngày ở nhà?</a:t>
            </a:r>
          </a:p>
          <a:p>
            <a:pPr algn="just"/>
            <a:r>
              <a:rPr lang="vi-VN" sz="2000" b="1" dirty="0">
                <a:solidFill>
                  <a:srgbClr val="006600"/>
                </a:solidFill>
              </a:rPr>
              <a:t>+ Nêu cảm xúc của mình sau khi thực hiện được nền nếp trong sinh hoạt hằng ngày ở lớp, ở trường và ở nhà.</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141" y="2231472"/>
            <a:ext cx="5359777" cy="3483527"/>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617789010"/>
      </p:ext>
    </p:extLst>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 y="0"/>
            <a:ext cx="9139126" cy="5715000"/>
          </a:xfrm>
          <a:prstGeom prst="rect">
            <a:avLst/>
          </a:prstGeom>
        </p:spPr>
      </p:pic>
      <p:sp>
        <p:nvSpPr>
          <p:cNvPr id="4" name="Rectangle 3"/>
          <p:cNvSpPr/>
          <p:nvPr/>
        </p:nvSpPr>
        <p:spPr>
          <a:xfrm>
            <a:off x="-12077" y="508976"/>
            <a:ext cx="6691085" cy="2748253"/>
          </a:xfrm>
          <a:prstGeom prst="rect">
            <a:avLst/>
          </a:prstGeom>
        </p:spPr>
        <p:txBody>
          <a:bodyPr wrap="square">
            <a:spAutoFit/>
          </a:bodyPr>
          <a:lstStyle/>
          <a:p>
            <a:pPr algn="ctr">
              <a:lnSpc>
                <a:spcPct val="150000"/>
              </a:lnSpc>
            </a:pPr>
            <a:r>
              <a:rPr lang="vi-VN" sz="4000" b="1" dirty="0">
                <a:solidFill>
                  <a:srgbClr val="FF0000"/>
                </a:solidFill>
                <a:latin typeface="Arial" pitchFamily="34" charset="0"/>
                <a:cs typeface="Arial" pitchFamily="34" charset="0"/>
              </a:rPr>
              <a:t>Em cần thường xuyên thực hiện tốt nền nếp sinh hoạt ở nhà và ở trường.</a:t>
            </a:r>
          </a:p>
        </p:txBody>
      </p:sp>
    </p:spTree>
    <p:extLst>
      <p:ext uri="{BB962C8B-B14F-4D97-AF65-F5344CB8AC3E}">
        <p14:creationId xmlns:p14="http://schemas.microsoft.com/office/powerpoint/2010/main" val="313635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1886" y="304800"/>
            <a:ext cx="8360228" cy="1436913"/>
          </a:xfrm>
          <a:prstGeom prst="roundRect">
            <a:avLst/>
          </a:prstGeom>
          <a:solidFill>
            <a:schemeClr val="bg1"/>
          </a:solid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CC"/>
                </a:solidFill>
                <a:latin typeface="Arial" panose="020B0604020202020204" pitchFamily="34" charset="0"/>
                <a:ea typeface="Tahoma" pitchFamily="34" charset="0"/>
                <a:cs typeface="Arial" panose="020B0604020202020204" pitchFamily="34" charset="0"/>
              </a:rPr>
              <a:t>BÀI 7:</a:t>
            </a:r>
          </a:p>
          <a:p>
            <a:pPr algn="ctr"/>
            <a:r>
              <a:rPr lang="en-US" sz="4800" b="1" dirty="0">
                <a:solidFill>
                  <a:srgbClr val="FF0000"/>
                </a:solidFill>
                <a:latin typeface="Arial" pitchFamily="34" charset="0"/>
                <a:ea typeface="Tahoma" pitchFamily="34" charset="0"/>
                <a:cs typeface="Arial" pitchFamily="34" charset="0"/>
              </a:rPr>
              <a:t>TỰ CHĂM SÓC BẢN THÂN</a:t>
            </a:r>
            <a:endParaRPr lang="en-US" sz="49600" b="1" dirty="0">
              <a:solidFill>
                <a:srgbClr val="FF0000"/>
              </a:solidFill>
              <a:latin typeface="Arial" pitchFamily="34" charset="0"/>
              <a:ea typeface="Tahoma" pitchFamily="34" charset="0"/>
              <a:cs typeface="Arial" pitchFamily="34" charset="0"/>
            </a:endParaRPr>
          </a:p>
        </p:txBody>
      </p:sp>
      <p:pic>
        <p:nvPicPr>
          <p:cNvPr id="4" name="Picture 3">
            <a:extLst>
              <a:ext uri="{FF2B5EF4-FFF2-40B4-BE49-F238E27FC236}">
                <a16:creationId xmlns:a16="http://schemas.microsoft.com/office/drawing/2014/main" id="{13AAD146-B361-4F2F-9C79-29555C73587E}"/>
              </a:ext>
            </a:extLst>
          </p:cNvPr>
          <p:cNvPicPr>
            <a:picLocks noChangeAspect="1"/>
          </p:cNvPicPr>
          <p:nvPr/>
        </p:nvPicPr>
        <p:blipFill>
          <a:blip r:embed="rId2"/>
          <a:stretch>
            <a:fillRect/>
          </a:stretch>
        </p:blipFill>
        <p:spPr>
          <a:xfrm>
            <a:off x="2030135" y="1945183"/>
            <a:ext cx="5331307" cy="3255992"/>
          </a:xfrm>
          <a:prstGeom prst="rect">
            <a:avLst/>
          </a:prstGeom>
        </p:spPr>
      </p:pic>
    </p:spTree>
    <p:extLst>
      <p:ext uri="{BB962C8B-B14F-4D97-AF65-F5344CB8AC3E}">
        <p14:creationId xmlns:p14="http://schemas.microsoft.com/office/powerpoint/2010/main" val="324035130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4725B5-E430-4B84-82B3-7D05509339A2}"/>
              </a:ext>
            </a:extLst>
          </p:cNvPr>
          <p:cNvPicPr>
            <a:picLocks noChangeAspect="1"/>
          </p:cNvPicPr>
          <p:nvPr/>
        </p:nvPicPr>
        <p:blipFill>
          <a:blip r:embed="rId2"/>
          <a:stretch>
            <a:fillRect/>
          </a:stretch>
        </p:blipFill>
        <p:spPr>
          <a:xfrm>
            <a:off x="0" y="24768"/>
            <a:ext cx="9144000" cy="5665464"/>
          </a:xfrm>
          <a:prstGeom prst="rect">
            <a:avLst/>
          </a:prstGeom>
        </p:spPr>
      </p:pic>
    </p:spTree>
    <p:extLst>
      <p:ext uri="{BB962C8B-B14F-4D97-AF65-F5344CB8AC3E}">
        <p14:creationId xmlns:p14="http://schemas.microsoft.com/office/powerpoint/2010/main" val="744258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custDataLst>
              <p:tags r:id="rId1"/>
            </p:custDataLst>
          </p:nvPr>
        </p:nvSpPr>
        <p:spPr>
          <a:xfrm>
            <a:off x="444617" y="50334"/>
            <a:ext cx="8394969" cy="1612819"/>
          </a:xfrm>
          <a:prstGeom prst="roundRect">
            <a:avLst/>
          </a:prstGeom>
          <a:solidFill>
            <a:schemeClr val="accent5">
              <a:lumMod val="20000"/>
              <a:lumOff val="80000"/>
            </a:schemeClr>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nSpc>
                <a:spcPct val="150000"/>
              </a:lnSpc>
            </a:pPr>
            <a:r>
              <a:rPr lang="vi-VN" sz="2000" b="1" dirty="0">
                <a:solidFill>
                  <a:srgbClr val="006600"/>
                </a:solidFill>
              </a:rPr>
              <a:t>+ Hằng ngày, bạn đã làm gì để chăm sóc bản thân?</a:t>
            </a:r>
          </a:p>
          <a:p>
            <a:pPr>
              <a:lnSpc>
                <a:spcPct val="150000"/>
              </a:lnSpc>
            </a:pPr>
            <a:r>
              <a:rPr lang="vi-VN" sz="2000" b="1" dirty="0">
                <a:solidFill>
                  <a:srgbClr val="006600"/>
                </a:solidFill>
              </a:rPr>
              <a:t>+ Bạn làm những việc đó vào lúc nào?</a:t>
            </a:r>
          </a:p>
          <a:p>
            <a:pPr>
              <a:lnSpc>
                <a:spcPct val="150000"/>
              </a:lnSpc>
            </a:pPr>
            <a:r>
              <a:rPr lang="vi-VN" sz="2000" b="1" dirty="0">
                <a:solidFill>
                  <a:srgbClr val="006600"/>
                </a:solidFill>
              </a:rPr>
              <a:t>+ Bạn cảm thấy như thế nào khi tự mình làm những công việc đó?</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95" y="1880500"/>
            <a:ext cx="5825127" cy="3784165"/>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251162858"/>
      </p:ext>
    </p:extLst>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755"/>
          <a:stretch/>
        </p:blipFill>
        <p:spPr>
          <a:xfrm>
            <a:off x="0" y="0"/>
            <a:ext cx="9144000" cy="5715000"/>
          </a:xfrm>
          <a:prstGeom prst="rect">
            <a:avLst/>
          </a:prstGeom>
        </p:spPr>
      </p:pic>
      <p:sp>
        <p:nvSpPr>
          <p:cNvPr id="3" name="Rectangle 2"/>
          <p:cNvSpPr/>
          <p:nvPr/>
        </p:nvSpPr>
        <p:spPr>
          <a:xfrm>
            <a:off x="3069773" y="1298000"/>
            <a:ext cx="5130800" cy="2554545"/>
          </a:xfrm>
          <a:prstGeom prst="rect">
            <a:avLst/>
          </a:prstGeom>
        </p:spPr>
        <p:txBody>
          <a:bodyPr wrap="square">
            <a:spAutoFit/>
          </a:bodyPr>
          <a:lstStyle/>
          <a:p>
            <a:pPr algn="just"/>
            <a:r>
              <a:rPr lang="vi-VN" sz="3200" dirty="0">
                <a:solidFill>
                  <a:srgbClr val="0000CC"/>
                </a:solidFill>
              </a:rPr>
              <a:t>Hằng ngày, em cần tự mình làm những việc phù hợp để chăm sóc bản thân: vệ sinh cá nhân, ăn uống, rèn luyện sức khoẻ.</a:t>
            </a:r>
          </a:p>
        </p:txBody>
      </p:sp>
      <p:sp>
        <p:nvSpPr>
          <p:cNvPr id="4" name="TextBox 3"/>
          <p:cNvSpPr txBox="1"/>
          <p:nvPr/>
        </p:nvSpPr>
        <p:spPr>
          <a:xfrm>
            <a:off x="3556000" y="-14514"/>
            <a:ext cx="2159566" cy="646331"/>
          </a:xfrm>
          <a:prstGeom prst="rect">
            <a:avLst/>
          </a:prstGeom>
          <a:noFill/>
        </p:spPr>
        <p:txBody>
          <a:bodyPr wrap="none" rtlCol="0">
            <a:spAutoFit/>
          </a:bodyPr>
          <a:lstStyle/>
          <a:p>
            <a:r>
              <a:rPr lang="en-US" sz="3600" b="1" u="sng" dirty="0" err="1">
                <a:solidFill>
                  <a:srgbClr val="FF0000"/>
                </a:solidFill>
                <a:latin typeface="Arial" pitchFamily="34" charset="0"/>
                <a:cs typeface="Arial" pitchFamily="34" charset="0"/>
              </a:rPr>
              <a:t>Kết</a:t>
            </a:r>
            <a:r>
              <a:rPr lang="en-US" sz="3600" b="1" u="sng" dirty="0">
                <a:solidFill>
                  <a:srgbClr val="FF0000"/>
                </a:solidFill>
                <a:latin typeface="Arial" pitchFamily="34" charset="0"/>
                <a:cs typeface="Arial" pitchFamily="34" charset="0"/>
              </a:rPr>
              <a:t> </a:t>
            </a:r>
            <a:r>
              <a:rPr lang="en-US" sz="3600" b="1" u="sng" dirty="0" err="1">
                <a:solidFill>
                  <a:srgbClr val="FF0000"/>
                </a:solidFill>
                <a:latin typeface="Arial" pitchFamily="34" charset="0"/>
                <a:cs typeface="Arial" pitchFamily="34" charset="0"/>
              </a:rPr>
              <a:t>luận</a:t>
            </a:r>
            <a:r>
              <a:rPr lang="en-US" sz="3600" b="1" u="sng" dirty="0">
                <a:solidFill>
                  <a:srgbClr val="FF0000"/>
                </a:solidFill>
                <a:latin typeface="Arial" pitchFamily="34" charset="0"/>
                <a:cs typeface="Arial" pitchFamily="34" charset="0"/>
              </a:rPr>
              <a:t>:</a:t>
            </a:r>
          </a:p>
        </p:txBody>
      </p:sp>
    </p:spTree>
    <p:extLst>
      <p:ext uri="{BB962C8B-B14F-4D97-AF65-F5344CB8AC3E}">
        <p14:creationId xmlns:p14="http://schemas.microsoft.com/office/powerpoint/2010/main" val="3489006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2E8194-E2CF-40F6-98F7-1727F66AA740}"/>
              </a:ext>
            </a:extLst>
          </p:cNvPr>
          <p:cNvPicPr>
            <a:picLocks noChangeAspect="1"/>
          </p:cNvPicPr>
          <p:nvPr/>
        </p:nvPicPr>
        <p:blipFill>
          <a:blip r:embed="rId2"/>
          <a:stretch>
            <a:fillRect/>
          </a:stretch>
        </p:blipFill>
        <p:spPr>
          <a:xfrm>
            <a:off x="68244" y="35588"/>
            <a:ext cx="9144000" cy="5643824"/>
          </a:xfrm>
          <a:prstGeom prst="rect">
            <a:avLst/>
          </a:prstGeom>
        </p:spPr>
      </p:pic>
    </p:spTree>
    <p:extLst>
      <p:ext uri="{BB962C8B-B14F-4D97-AF65-F5344CB8AC3E}">
        <p14:creationId xmlns:p14="http://schemas.microsoft.com/office/powerpoint/2010/main" val="397013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13" name="Line 12"/>
          <p:cNvSpPr>
            <a:spLocks noChangeShapeType="1"/>
          </p:cNvSpPr>
          <p:nvPr/>
        </p:nvSpPr>
        <p:spPr bwMode="auto">
          <a:xfrm>
            <a:off x="130628" y="771430"/>
            <a:ext cx="8868229"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9" name="TextBox 8"/>
          <p:cNvSpPr txBox="1"/>
          <p:nvPr/>
        </p:nvSpPr>
        <p:spPr>
          <a:xfrm>
            <a:off x="3556000" y="87084"/>
            <a:ext cx="2159566" cy="646331"/>
          </a:xfrm>
          <a:prstGeom prst="rect">
            <a:avLst/>
          </a:prstGeom>
          <a:noFill/>
        </p:spPr>
        <p:txBody>
          <a:bodyPr wrap="none" rtlCol="0">
            <a:spAutoFit/>
          </a:bodyPr>
          <a:lstStyle/>
          <a:p>
            <a:r>
              <a:rPr lang="en-US" sz="3600" b="1" u="sng" dirty="0" err="1">
                <a:solidFill>
                  <a:srgbClr val="FF0000"/>
                </a:solidFill>
                <a:latin typeface="Arial" pitchFamily="34" charset="0"/>
                <a:cs typeface="Arial" pitchFamily="34" charset="0"/>
              </a:rPr>
              <a:t>Kết</a:t>
            </a:r>
            <a:r>
              <a:rPr lang="en-US" sz="3600" b="1" u="sng" dirty="0">
                <a:solidFill>
                  <a:srgbClr val="FF0000"/>
                </a:solidFill>
                <a:latin typeface="Arial" pitchFamily="34" charset="0"/>
                <a:cs typeface="Arial" pitchFamily="34" charset="0"/>
              </a:rPr>
              <a:t> </a:t>
            </a:r>
            <a:r>
              <a:rPr lang="en-US" sz="3600" b="1" u="sng" dirty="0" err="1">
                <a:solidFill>
                  <a:srgbClr val="FF0000"/>
                </a:solidFill>
                <a:latin typeface="Arial" pitchFamily="34" charset="0"/>
                <a:cs typeface="Arial" pitchFamily="34" charset="0"/>
              </a:rPr>
              <a:t>luận</a:t>
            </a:r>
            <a:r>
              <a:rPr lang="en-US" sz="3600" b="1" u="sng" dirty="0">
                <a:solidFill>
                  <a:srgbClr val="FF0000"/>
                </a:solidFill>
                <a:latin typeface="Arial" pitchFamily="34" charset="0"/>
                <a:cs typeface="Arial" pitchFamily="34"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9" y="771430"/>
            <a:ext cx="8868228" cy="4855101"/>
          </a:xfrm>
          <a:prstGeom prst="rect">
            <a:avLst/>
          </a:prstGeom>
        </p:spPr>
      </p:pic>
      <p:sp>
        <p:nvSpPr>
          <p:cNvPr id="4" name="Rectangle 3"/>
          <p:cNvSpPr/>
          <p:nvPr/>
        </p:nvSpPr>
        <p:spPr>
          <a:xfrm>
            <a:off x="1422401" y="1356056"/>
            <a:ext cx="6270170" cy="2246769"/>
          </a:xfrm>
          <a:prstGeom prst="rect">
            <a:avLst/>
          </a:prstGeom>
        </p:spPr>
        <p:txBody>
          <a:bodyPr wrap="square">
            <a:spAutoFit/>
          </a:bodyPr>
          <a:lstStyle/>
          <a:p>
            <a:pPr algn="just"/>
            <a:r>
              <a:rPr lang="vi-VN" sz="2800" b="1" dirty="0">
                <a:solidFill>
                  <a:srgbClr val="006600"/>
                </a:solidFill>
              </a:rPr>
              <a:t>Các em cần lựa chọn, chuẩn bị trang phục gọn gàng, sạch sẽ và phù hợp với thời tiết. Tự chăm sóc bản thân giúp em tự tin và chủ động hơn.</a:t>
            </a:r>
          </a:p>
        </p:txBody>
      </p:sp>
    </p:spTree>
    <p:extLst>
      <p:ext uri="{BB962C8B-B14F-4D97-AF65-F5344CB8AC3E}">
        <p14:creationId xmlns:p14="http://schemas.microsoft.com/office/powerpoint/2010/main" val="1856665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loud Callout 43"/>
          <p:cNvSpPr>
            <a:spLocks noChangeArrowheads="1"/>
          </p:cNvSpPr>
          <p:nvPr/>
        </p:nvSpPr>
        <p:spPr bwMode="auto">
          <a:xfrm>
            <a:off x="1219200" y="0"/>
            <a:ext cx="7162800" cy="4254500"/>
          </a:xfrm>
          <a:prstGeom prst="cloudCallout">
            <a:avLst>
              <a:gd name="adj1" fmla="val -20833"/>
              <a:gd name="adj2" fmla="val 62500"/>
            </a:avLst>
          </a:prstGeom>
          <a:gradFill rotWithShape="0">
            <a:gsLst>
              <a:gs pos="0">
                <a:srgbClr val="DDEBCF"/>
              </a:gs>
              <a:gs pos="50000">
                <a:srgbClr val="9CB86E"/>
              </a:gs>
              <a:gs pos="100000">
                <a:srgbClr val="156B13"/>
              </a:gs>
            </a:gsLst>
            <a:lin ang="5400000"/>
          </a:gradFill>
          <a:ln w="9525" algn="ctr">
            <a:solidFill>
              <a:schemeClr val="tx1"/>
            </a:solidFill>
            <a:round/>
            <a:headEnd/>
            <a:tailEnd/>
          </a:ln>
        </p:spPr>
        <p:txBody>
          <a:bodyPr lIns="71323" tIns="35662" rIns="71323" bIns="35662"/>
          <a:lstStyle/>
          <a:p>
            <a:endParaRPr lang="en-US">
              <a:latin typeface="Comic Sans MS" pitchFamily="66" charset="0"/>
            </a:endParaRPr>
          </a:p>
        </p:txBody>
      </p:sp>
      <p:sp>
        <p:nvSpPr>
          <p:cNvPr id="22531" name="Freeform 41"/>
          <p:cNvSpPr>
            <a:spLocks noChangeArrowheads="1"/>
          </p:cNvSpPr>
          <p:nvPr/>
        </p:nvSpPr>
        <p:spPr bwMode="auto">
          <a:xfrm>
            <a:off x="2209800" y="762000"/>
            <a:ext cx="2865438" cy="4730750"/>
          </a:xfrm>
          <a:custGeom>
            <a:avLst/>
            <a:gdLst>
              <a:gd name="T0" fmla="*/ 9998 w 3246155"/>
              <a:gd name="T1" fmla="*/ 9173235 h 5448300"/>
              <a:gd name="T2" fmla="*/ 13658 w 3246155"/>
              <a:gd name="T3" fmla="*/ 6176049 h 5448300"/>
              <a:gd name="T4" fmla="*/ 6838 w 3246155"/>
              <a:gd name="T5" fmla="*/ 9082414 h 5448300"/>
              <a:gd name="T6" fmla="*/ 8834 w 3246155"/>
              <a:gd name="T7" fmla="*/ 10353944 h 5448300"/>
              <a:gd name="T8" fmla="*/ 9667 w 3246155"/>
              <a:gd name="T9" fmla="*/ 13986888 h 5448300"/>
              <a:gd name="T10" fmla="*/ 3677 w 3246155"/>
              <a:gd name="T11" fmla="*/ 12806184 h 5448300"/>
              <a:gd name="T12" fmla="*/ 3011 w 3246155"/>
              <a:gd name="T13" fmla="*/ 13441967 h 5448300"/>
              <a:gd name="T14" fmla="*/ 9333 w 3246155"/>
              <a:gd name="T15" fmla="*/ 15167590 h 5448300"/>
              <a:gd name="T16" fmla="*/ 7835 w 3246155"/>
              <a:gd name="T17" fmla="*/ 17983136 h 5448300"/>
              <a:gd name="T18" fmla="*/ 4175 w 3246155"/>
              <a:gd name="T19" fmla="*/ 23886708 h 5448300"/>
              <a:gd name="T20" fmla="*/ 2346 w 3246155"/>
              <a:gd name="T21" fmla="*/ 25521449 h 5448300"/>
              <a:gd name="T22" fmla="*/ 23641 w 3246155"/>
              <a:gd name="T23" fmla="*/ 25975641 h 5448300"/>
              <a:gd name="T24" fmla="*/ 21145 w 3246155"/>
              <a:gd name="T25" fmla="*/ 23160096 h 5448300"/>
              <a:gd name="T26" fmla="*/ 22311 w 3246155"/>
              <a:gd name="T27" fmla="*/ 23160096 h 5448300"/>
              <a:gd name="T28" fmla="*/ 21811 w 3246155"/>
              <a:gd name="T29" fmla="*/ 19799597 h 5448300"/>
              <a:gd name="T30" fmla="*/ 20480 w 3246155"/>
              <a:gd name="T31" fmla="*/ 19708768 h 5448300"/>
              <a:gd name="T32" fmla="*/ 20147 w 3246155"/>
              <a:gd name="T33" fmla="*/ 16893248 h 5448300"/>
              <a:gd name="T34" fmla="*/ 28299 w 3246155"/>
              <a:gd name="T35" fmla="*/ 14985949 h 5448300"/>
              <a:gd name="T36" fmla="*/ 28133 w 3246155"/>
              <a:gd name="T37" fmla="*/ 14985949 h 5448300"/>
              <a:gd name="T38" fmla="*/ 28299 w 3246155"/>
              <a:gd name="T39" fmla="*/ 13714417 h 5448300"/>
              <a:gd name="T40" fmla="*/ 17819 w 3246155"/>
              <a:gd name="T41" fmla="*/ 14441017 h 5448300"/>
              <a:gd name="T42" fmla="*/ 18150 w 3246155"/>
              <a:gd name="T43" fmla="*/ 11625482 h 5448300"/>
              <a:gd name="T44" fmla="*/ 21478 w 3246155"/>
              <a:gd name="T45" fmla="*/ 11807124 h 5448300"/>
              <a:gd name="T46" fmla="*/ 23309 w 3246155"/>
              <a:gd name="T47" fmla="*/ 11171378 h 5448300"/>
              <a:gd name="T48" fmla="*/ 20646 w 3246155"/>
              <a:gd name="T49" fmla="*/ 10717233 h 5448300"/>
              <a:gd name="T50" fmla="*/ 20812 w 3246155"/>
              <a:gd name="T51" fmla="*/ 10444753 h 5448300"/>
              <a:gd name="T52" fmla="*/ 21145 w 3246155"/>
              <a:gd name="T53" fmla="*/ 10444753 h 5448300"/>
              <a:gd name="T54" fmla="*/ 25638 w 3246155"/>
              <a:gd name="T55" fmla="*/ 8991600 h 5448300"/>
              <a:gd name="T56" fmla="*/ 24972 w 3246155"/>
              <a:gd name="T57" fmla="*/ 8083336 h 5448300"/>
              <a:gd name="T58" fmla="*/ 17153 w 3246155"/>
              <a:gd name="T59" fmla="*/ 8900734 h 5448300"/>
              <a:gd name="T60" fmla="*/ 19815 w 3246155"/>
              <a:gd name="T61" fmla="*/ 6266870 h 5448300"/>
              <a:gd name="T62" fmla="*/ 20313 w 3246155"/>
              <a:gd name="T63" fmla="*/ 5721926 h 5448300"/>
              <a:gd name="T64" fmla="*/ 18318 w 3246155"/>
              <a:gd name="T65" fmla="*/ 999065 h 5448300"/>
              <a:gd name="T66" fmla="*/ 15489 w 3246155"/>
              <a:gd name="T67" fmla="*/ 0 h 5448300"/>
              <a:gd name="T68" fmla="*/ 16652 w 3246155"/>
              <a:gd name="T69" fmla="*/ 3088029 h 5448300"/>
              <a:gd name="T70" fmla="*/ 17485 w 3246155"/>
              <a:gd name="T71" fmla="*/ 4904511 h 5448300"/>
              <a:gd name="T72" fmla="*/ 16652 w 3246155"/>
              <a:gd name="T73" fmla="*/ 6630177 h 5448300"/>
              <a:gd name="T74" fmla="*/ 14823 w 3246155"/>
              <a:gd name="T75" fmla="*/ 3814633 h 5448300"/>
              <a:gd name="T76" fmla="*/ 12161 w 3246155"/>
              <a:gd name="T77" fmla="*/ 4722870 h 5448300"/>
              <a:gd name="T78" fmla="*/ 13160 w 3246155"/>
              <a:gd name="T79" fmla="*/ 6085229 h 5448300"/>
              <a:gd name="T80" fmla="*/ 14823 w 3246155"/>
              <a:gd name="T81" fmla="*/ 6176049 h 5448300"/>
              <a:gd name="T82" fmla="*/ 9998 w 3246155"/>
              <a:gd name="T83" fmla="*/ 9173235 h 5448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46155"/>
              <a:gd name="T127" fmla="*/ 0 h 5448300"/>
              <a:gd name="T128" fmla="*/ 3246155 w 3246155"/>
              <a:gd name="T129" fmla="*/ 5448300 h 5448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46155" h="5448300">
                <a:moveTo>
                  <a:pt x="1144837" y="1924050"/>
                </a:moveTo>
                <a:cubicBezTo>
                  <a:pt x="1609507" y="1285129"/>
                  <a:pt x="1861145" y="1295400"/>
                  <a:pt x="1563937" y="1295400"/>
                </a:cubicBezTo>
                <a:cubicBezTo>
                  <a:pt x="825465" y="1917271"/>
                  <a:pt x="1155498" y="1905000"/>
                  <a:pt x="782887" y="1905000"/>
                </a:cubicBezTo>
                <a:lnTo>
                  <a:pt x="1011487" y="2171700"/>
                </a:lnTo>
                <a:lnTo>
                  <a:pt x="1106737" y="2933700"/>
                </a:lnTo>
                <a:lnTo>
                  <a:pt x="420937" y="2686050"/>
                </a:lnTo>
                <a:lnTo>
                  <a:pt x="344737" y="2819400"/>
                </a:lnTo>
                <a:lnTo>
                  <a:pt x="1068637" y="3181350"/>
                </a:lnTo>
                <a:lnTo>
                  <a:pt x="897187" y="3771900"/>
                </a:lnTo>
                <a:cubicBezTo>
                  <a:pt x="435588" y="5022064"/>
                  <a:pt x="0" y="5010150"/>
                  <a:pt x="478087" y="5010150"/>
                </a:cubicBezTo>
                <a:lnTo>
                  <a:pt x="268537" y="5353050"/>
                </a:lnTo>
                <a:lnTo>
                  <a:pt x="2706937" y="5448300"/>
                </a:lnTo>
                <a:lnTo>
                  <a:pt x="2421187" y="4857750"/>
                </a:lnTo>
                <a:lnTo>
                  <a:pt x="2554537" y="4857750"/>
                </a:lnTo>
                <a:lnTo>
                  <a:pt x="2497387" y="4152900"/>
                </a:lnTo>
                <a:lnTo>
                  <a:pt x="2344987" y="4133850"/>
                </a:lnTo>
                <a:cubicBezTo>
                  <a:pt x="2287225" y="3536980"/>
                  <a:pt x="2090067" y="3543300"/>
                  <a:pt x="2306887" y="3543300"/>
                </a:cubicBezTo>
                <a:lnTo>
                  <a:pt x="3240337" y="3143250"/>
                </a:lnTo>
                <a:cubicBezTo>
                  <a:pt x="3246155" y="3140705"/>
                  <a:pt x="3227637" y="3143250"/>
                  <a:pt x="3221287" y="3143250"/>
                </a:cubicBezTo>
                <a:lnTo>
                  <a:pt x="3240337" y="2876550"/>
                </a:lnTo>
                <a:lnTo>
                  <a:pt x="2040187" y="3028950"/>
                </a:lnTo>
                <a:cubicBezTo>
                  <a:pt x="2053308" y="2832128"/>
                  <a:pt x="1929062" y="2584450"/>
                  <a:pt x="2078287" y="2438400"/>
                </a:cubicBezTo>
                <a:cubicBezTo>
                  <a:pt x="2395508" y="2480696"/>
                  <a:pt x="2267944" y="2476500"/>
                  <a:pt x="2459287" y="2476500"/>
                </a:cubicBezTo>
                <a:lnTo>
                  <a:pt x="2668837" y="2343150"/>
                </a:lnTo>
                <a:cubicBezTo>
                  <a:pt x="2567237" y="2311400"/>
                  <a:pt x="2457959" y="2297992"/>
                  <a:pt x="2364037" y="2247900"/>
                </a:cubicBezTo>
                <a:cubicBezTo>
                  <a:pt x="2346319" y="2238450"/>
                  <a:pt x="2368888" y="2204949"/>
                  <a:pt x="2383087" y="2190750"/>
                </a:cubicBezTo>
                <a:cubicBezTo>
                  <a:pt x="2392067" y="2181770"/>
                  <a:pt x="2370387" y="2257425"/>
                  <a:pt x="2421187" y="2190750"/>
                </a:cubicBezTo>
                <a:lnTo>
                  <a:pt x="2935537" y="1885950"/>
                </a:lnTo>
                <a:lnTo>
                  <a:pt x="2859337" y="1695450"/>
                </a:lnTo>
                <a:lnTo>
                  <a:pt x="1963987" y="1866900"/>
                </a:lnTo>
                <a:cubicBezTo>
                  <a:pt x="2065587" y="1682750"/>
                  <a:pt x="2170382" y="1500327"/>
                  <a:pt x="2268787" y="1314450"/>
                </a:cubicBezTo>
                <a:cubicBezTo>
                  <a:pt x="2338709" y="1182375"/>
                  <a:pt x="2275226" y="1250861"/>
                  <a:pt x="2325937" y="1200150"/>
                </a:cubicBezTo>
                <a:cubicBezTo>
                  <a:pt x="2248321" y="870280"/>
                  <a:pt x="2097337" y="548428"/>
                  <a:pt x="2097337" y="209550"/>
                </a:cubicBezTo>
                <a:lnTo>
                  <a:pt x="1773487" y="0"/>
                </a:lnTo>
                <a:cubicBezTo>
                  <a:pt x="1908155" y="634862"/>
                  <a:pt x="1906837" y="414437"/>
                  <a:pt x="1906837" y="647700"/>
                </a:cubicBezTo>
                <a:lnTo>
                  <a:pt x="2002087" y="1028700"/>
                </a:lnTo>
                <a:lnTo>
                  <a:pt x="1906837" y="1390650"/>
                </a:lnTo>
                <a:lnTo>
                  <a:pt x="1697287" y="800100"/>
                </a:lnTo>
                <a:cubicBezTo>
                  <a:pt x="1386952" y="974663"/>
                  <a:pt x="1392487" y="854979"/>
                  <a:pt x="1392487" y="990600"/>
                </a:cubicBezTo>
                <a:lnTo>
                  <a:pt x="1506787" y="1276350"/>
                </a:lnTo>
                <a:lnTo>
                  <a:pt x="1697287" y="1295400"/>
                </a:lnTo>
                <a:lnTo>
                  <a:pt x="1144837" y="1924050"/>
                </a:lnTo>
                <a:close/>
              </a:path>
            </a:pathLst>
          </a:custGeom>
          <a:blipFill dpi="0" rotWithShape="1">
            <a:blip r:embed="rId3"/>
            <a:srcRect/>
            <a:tile tx="0" ty="0" sx="100000" sy="100000" flip="none" algn="tl"/>
          </a:blipFill>
          <a:ln w="9525" algn="ctr">
            <a:solidFill>
              <a:schemeClr val="tx1"/>
            </a:solidFill>
            <a:round/>
            <a:headEnd/>
            <a:tailEnd/>
          </a:ln>
        </p:spPr>
        <p:txBody>
          <a:bodyPr lIns="71323" tIns="35662" rIns="71323" bIns="35662"/>
          <a:lstStyle/>
          <a:p>
            <a:endParaRPr lang="en-US"/>
          </a:p>
        </p:txBody>
      </p:sp>
      <p:grpSp>
        <p:nvGrpSpPr>
          <p:cNvPr id="22532" name="Group 28"/>
          <p:cNvGrpSpPr>
            <a:grpSpLocks/>
          </p:cNvGrpSpPr>
          <p:nvPr/>
        </p:nvGrpSpPr>
        <p:grpSpPr bwMode="auto">
          <a:xfrm>
            <a:off x="1656190" y="2400101"/>
            <a:ext cx="1908401" cy="1930798"/>
            <a:chOff x="432" y="288"/>
            <a:chExt cx="1584" cy="1488"/>
          </a:xfrm>
        </p:grpSpPr>
        <p:sp>
          <p:nvSpPr>
            <p:cNvPr id="22611" name="Oval 29"/>
            <p:cNvSpPr>
              <a:spLocks noChangeArrowheads="1"/>
            </p:cNvSpPr>
            <p:nvPr/>
          </p:nvSpPr>
          <p:spPr bwMode="auto">
            <a:xfrm>
              <a:off x="1488" y="720"/>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12" name="Oval 30"/>
            <p:cNvSpPr>
              <a:spLocks noChangeArrowheads="1"/>
            </p:cNvSpPr>
            <p:nvPr/>
          </p:nvSpPr>
          <p:spPr bwMode="auto">
            <a:xfrm>
              <a:off x="1248" y="1200"/>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13" name="Oval 31"/>
            <p:cNvSpPr>
              <a:spLocks noChangeArrowheads="1"/>
            </p:cNvSpPr>
            <p:nvPr/>
          </p:nvSpPr>
          <p:spPr bwMode="auto">
            <a:xfrm>
              <a:off x="720" y="124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14" name="Oval 32"/>
            <p:cNvSpPr>
              <a:spLocks noChangeArrowheads="1"/>
            </p:cNvSpPr>
            <p:nvPr/>
          </p:nvSpPr>
          <p:spPr bwMode="auto">
            <a:xfrm>
              <a:off x="1200" y="28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15" name="Oval 33"/>
            <p:cNvSpPr>
              <a:spLocks noChangeArrowheads="1"/>
            </p:cNvSpPr>
            <p:nvPr/>
          </p:nvSpPr>
          <p:spPr bwMode="auto">
            <a:xfrm>
              <a:off x="672" y="336"/>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16" name="Oval 34"/>
            <p:cNvSpPr>
              <a:spLocks noChangeArrowheads="1"/>
            </p:cNvSpPr>
            <p:nvPr/>
          </p:nvSpPr>
          <p:spPr bwMode="auto">
            <a:xfrm>
              <a:off x="960" y="76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17" name="Oval 35"/>
            <p:cNvSpPr>
              <a:spLocks noChangeArrowheads="1"/>
            </p:cNvSpPr>
            <p:nvPr/>
          </p:nvSpPr>
          <p:spPr bwMode="auto">
            <a:xfrm>
              <a:off x="432" y="816"/>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pic>
          <p:nvPicPr>
            <p:cNvPr id="22618" name="Oval 36">
              <a:hlinkClick r:id="rId4" action="ppaction://hlinksldjump" highlightClick="1"/>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 y="662"/>
              <a:ext cx="787" cy="739"/>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2533" name="Group 46"/>
          <p:cNvGrpSpPr>
            <a:grpSpLocks/>
          </p:cNvGrpSpPr>
          <p:nvPr/>
        </p:nvGrpSpPr>
        <p:grpSpPr bwMode="auto">
          <a:xfrm>
            <a:off x="4877326" y="923128"/>
            <a:ext cx="1635773" cy="1608998"/>
            <a:chOff x="432" y="288"/>
            <a:chExt cx="1584" cy="1488"/>
          </a:xfrm>
        </p:grpSpPr>
        <p:sp>
          <p:nvSpPr>
            <p:cNvPr id="22603" name="Oval 47"/>
            <p:cNvSpPr>
              <a:spLocks noChangeArrowheads="1"/>
            </p:cNvSpPr>
            <p:nvPr/>
          </p:nvSpPr>
          <p:spPr bwMode="auto">
            <a:xfrm>
              <a:off x="1488" y="720"/>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04" name="Oval 48"/>
            <p:cNvSpPr>
              <a:spLocks noChangeArrowheads="1"/>
            </p:cNvSpPr>
            <p:nvPr/>
          </p:nvSpPr>
          <p:spPr bwMode="auto">
            <a:xfrm>
              <a:off x="1248" y="1200"/>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05" name="Oval 49"/>
            <p:cNvSpPr>
              <a:spLocks noChangeArrowheads="1"/>
            </p:cNvSpPr>
            <p:nvPr/>
          </p:nvSpPr>
          <p:spPr bwMode="auto">
            <a:xfrm>
              <a:off x="720" y="124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06" name="Oval 50"/>
            <p:cNvSpPr>
              <a:spLocks noChangeArrowheads="1"/>
            </p:cNvSpPr>
            <p:nvPr/>
          </p:nvSpPr>
          <p:spPr bwMode="auto">
            <a:xfrm>
              <a:off x="1200" y="28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07" name="Oval 51"/>
            <p:cNvSpPr>
              <a:spLocks noChangeArrowheads="1"/>
            </p:cNvSpPr>
            <p:nvPr/>
          </p:nvSpPr>
          <p:spPr bwMode="auto">
            <a:xfrm>
              <a:off x="672" y="336"/>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08" name="Oval 52"/>
            <p:cNvSpPr>
              <a:spLocks noChangeArrowheads="1"/>
            </p:cNvSpPr>
            <p:nvPr/>
          </p:nvSpPr>
          <p:spPr bwMode="auto">
            <a:xfrm>
              <a:off x="960" y="76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09" name="Oval 53"/>
            <p:cNvSpPr>
              <a:spLocks noChangeArrowheads="1"/>
            </p:cNvSpPr>
            <p:nvPr/>
          </p:nvSpPr>
          <p:spPr bwMode="auto">
            <a:xfrm>
              <a:off x="432" y="816"/>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pic>
          <p:nvPicPr>
            <p:cNvPr id="22610" name="Oval 54">
              <a:hlinkClick r:id="rId6" action="ppaction://hlinksldjump" highlightClick="1"/>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 y="660"/>
              <a:ext cx="792" cy="744"/>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2534" name="Group 18"/>
          <p:cNvGrpSpPr>
            <a:grpSpLocks/>
          </p:cNvGrpSpPr>
          <p:nvPr/>
        </p:nvGrpSpPr>
        <p:grpSpPr bwMode="auto">
          <a:xfrm>
            <a:off x="2272613" y="232626"/>
            <a:ext cx="1840245" cy="2011248"/>
            <a:chOff x="432" y="288"/>
            <a:chExt cx="1584" cy="1488"/>
          </a:xfrm>
        </p:grpSpPr>
        <p:sp>
          <p:nvSpPr>
            <p:cNvPr id="22595" name="Oval 8"/>
            <p:cNvSpPr>
              <a:spLocks noChangeArrowheads="1"/>
            </p:cNvSpPr>
            <p:nvPr/>
          </p:nvSpPr>
          <p:spPr bwMode="auto">
            <a:xfrm>
              <a:off x="1488" y="720"/>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96" name="Oval 9"/>
            <p:cNvSpPr>
              <a:spLocks noChangeArrowheads="1"/>
            </p:cNvSpPr>
            <p:nvPr/>
          </p:nvSpPr>
          <p:spPr bwMode="auto">
            <a:xfrm>
              <a:off x="1248" y="1200"/>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97" name="Oval 10"/>
            <p:cNvSpPr>
              <a:spLocks noChangeArrowheads="1"/>
            </p:cNvSpPr>
            <p:nvPr/>
          </p:nvSpPr>
          <p:spPr bwMode="auto">
            <a:xfrm>
              <a:off x="720" y="124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98" name="Oval 11"/>
            <p:cNvSpPr>
              <a:spLocks noChangeArrowheads="1"/>
            </p:cNvSpPr>
            <p:nvPr/>
          </p:nvSpPr>
          <p:spPr bwMode="auto">
            <a:xfrm>
              <a:off x="1200" y="28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99" name="Oval 12"/>
            <p:cNvSpPr>
              <a:spLocks noChangeArrowheads="1"/>
            </p:cNvSpPr>
            <p:nvPr/>
          </p:nvSpPr>
          <p:spPr bwMode="auto">
            <a:xfrm>
              <a:off x="672" y="336"/>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00" name="Oval 13"/>
            <p:cNvSpPr>
              <a:spLocks noChangeArrowheads="1"/>
            </p:cNvSpPr>
            <p:nvPr/>
          </p:nvSpPr>
          <p:spPr bwMode="auto">
            <a:xfrm>
              <a:off x="960" y="76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601" name="Oval 14"/>
            <p:cNvSpPr>
              <a:spLocks noChangeArrowheads="1"/>
            </p:cNvSpPr>
            <p:nvPr/>
          </p:nvSpPr>
          <p:spPr bwMode="auto">
            <a:xfrm>
              <a:off x="432" y="816"/>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pic>
          <p:nvPicPr>
            <p:cNvPr id="22602" name="Oval 17">
              <a:hlinkClick r:id="rId8" action="ppaction://hlinksldjump" highlightClick="1"/>
              <a:hlinkHover r:id="" action="ppaction://noaction" highlightClick="1"/>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3" y="662"/>
              <a:ext cx="788" cy="738"/>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0" name="Freeform 49"/>
          <p:cNvSpPr/>
          <p:nvPr/>
        </p:nvSpPr>
        <p:spPr bwMode="auto">
          <a:xfrm>
            <a:off x="457200" y="5016500"/>
            <a:ext cx="6838950" cy="698500"/>
          </a:xfrm>
          <a:custGeom>
            <a:avLst/>
            <a:gdLst>
              <a:gd name="connsiteX0" fmla="*/ 19050 w 6838950"/>
              <a:gd name="connsiteY0" fmla="*/ 1089023 h 1222373"/>
              <a:gd name="connsiteX1" fmla="*/ 19050 w 6838950"/>
              <a:gd name="connsiteY1" fmla="*/ 1089023 h 1222373"/>
              <a:gd name="connsiteX2" fmla="*/ 495300 w 6838950"/>
              <a:gd name="connsiteY2" fmla="*/ 307973 h 1222373"/>
              <a:gd name="connsiteX3" fmla="*/ 1181100 w 6838950"/>
              <a:gd name="connsiteY3" fmla="*/ 155573 h 1222373"/>
              <a:gd name="connsiteX4" fmla="*/ 1733550 w 6838950"/>
              <a:gd name="connsiteY4" fmla="*/ 3173 h 1222373"/>
              <a:gd name="connsiteX5" fmla="*/ 3714750 w 6838950"/>
              <a:gd name="connsiteY5" fmla="*/ 155573 h 1222373"/>
              <a:gd name="connsiteX6" fmla="*/ 4953000 w 6838950"/>
              <a:gd name="connsiteY6" fmla="*/ 727073 h 1222373"/>
              <a:gd name="connsiteX7" fmla="*/ 4933950 w 6838950"/>
              <a:gd name="connsiteY7" fmla="*/ 727073 h 1222373"/>
              <a:gd name="connsiteX8" fmla="*/ 5962650 w 6838950"/>
              <a:gd name="connsiteY8" fmla="*/ 879473 h 1222373"/>
              <a:gd name="connsiteX9" fmla="*/ 6838950 w 6838950"/>
              <a:gd name="connsiteY9" fmla="*/ 936623 h 1222373"/>
              <a:gd name="connsiteX10" fmla="*/ 6800850 w 6838950"/>
              <a:gd name="connsiteY10" fmla="*/ 1222373 h 1222373"/>
              <a:gd name="connsiteX11" fmla="*/ 0 w 6838950"/>
              <a:gd name="connsiteY11" fmla="*/ 1165223 h 122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38950" h="1222373">
                <a:moveTo>
                  <a:pt x="19050" y="1089023"/>
                </a:moveTo>
                <a:lnTo>
                  <a:pt x="19050" y="1089023"/>
                </a:lnTo>
                <a:lnTo>
                  <a:pt x="495300" y="307973"/>
                </a:lnTo>
                <a:cubicBezTo>
                  <a:pt x="1193627" y="191585"/>
                  <a:pt x="1181100" y="425426"/>
                  <a:pt x="1181100" y="155573"/>
                </a:cubicBezTo>
                <a:cubicBezTo>
                  <a:pt x="1783947" y="0"/>
                  <a:pt x="1974949" y="3173"/>
                  <a:pt x="1733550" y="3173"/>
                </a:cubicBezTo>
                <a:cubicBezTo>
                  <a:pt x="3709833" y="195045"/>
                  <a:pt x="3401825" y="781424"/>
                  <a:pt x="3714750" y="155573"/>
                </a:cubicBezTo>
                <a:lnTo>
                  <a:pt x="4953000" y="727073"/>
                </a:lnTo>
                <a:cubicBezTo>
                  <a:pt x="4958750" y="729768"/>
                  <a:pt x="4940300" y="727073"/>
                  <a:pt x="4933950" y="727073"/>
                </a:cubicBezTo>
                <a:cubicBezTo>
                  <a:pt x="5942187" y="920965"/>
                  <a:pt x="5686785" y="1155338"/>
                  <a:pt x="5962650" y="879473"/>
                </a:cubicBezTo>
                <a:lnTo>
                  <a:pt x="6838950" y="936623"/>
                </a:lnTo>
                <a:lnTo>
                  <a:pt x="6800850" y="1222373"/>
                </a:lnTo>
                <a:lnTo>
                  <a:pt x="0" y="1165223"/>
                </a:lnTo>
              </a:path>
            </a:pathLst>
          </a:custGeom>
          <a:blipFill>
            <a:blip r:embed="rId10"/>
            <a:tile tx="0" ty="0" sx="100000" sy="100000" flip="none" algn="tl"/>
          </a:blipFill>
          <a:ln w="9525" cap="flat" cmpd="sng" algn="ctr">
            <a:noFill/>
            <a:prstDash val="solid"/>
            <a:round/>
            <a:headEnd type="none" w="med" len="med"/>
            <a:tailEnd type="none" w="med" len="med"/>
          </a:ln>
          <a:effectLst>
            <a:outerShdw blurRad="50800" dist="50800" dir="5400000" algn="ctr" rotWithShape="0">
              <a:srgbClr val="996600"/>
            </a:outerShdw>
          </a:effectLst>
        </p:spPr>
        <p:txBody>
          <a:bodyPr lIns="71323" tIns="35662" rIns="71323" bIns="35662"/>
          <a:lstStyle/>
          <a:p>
            <a:pPr>
              <a:defRPr/>
            </a:pPr>
            <a:endParaRPr lang="en-US">
              <a:latin typeface="Comic Sans MS" pitchFamily="66" charset="0"/>
            </a:endParaRPr>
          </a:p>
        </p:txBody>
      </p:sp>
      <p:sp>
        <p:nvSpPr>
          <p:cNvPr id="22536" name="Oval 51"/>
          <p:cNvSpPr>
            <a:spLocks noChangeArrowheads="1"/>
          </p:cNvSpPr>
          <p:nvPr/>
        </p:nvSpPr>
        <p:spPr bwMode="auto">
          <a:xfrm>
            <a:off x="6553200" y="698500"/>
            <a:ext cx="381000" cy="254000"/>
          </a:xfrm>
          <a:prstGeom prst="ellipse">
            <a:avLst/>
          </a:prstGeom>
          <a:solidFill>
            <a:srgbClr val="C00000"/>
          </a:solidFill>
          <a:ln w="9525" algn="ctr">
            <a:solidFill>
              <a:schemeClr val="tx1"/>
            </a:solidFill>
            <a:round/>
            <a:headEnd/>
            <a:tailEnd/>
          </a:ln>
        </p:spPr>
        <p:txBody>
          <a:bodyPr lIns="71323" tIns="35662" rIns="71323" bIns="35662"/>
          <a:lstStyle/>
          <a:p>
            <a:endParaRPr lang="en-US">
              <a:latin typeface="Comic Sans MS" pitchFamily="66" charset="0"/>
            </a:endParaRPr>
          </a:p>
        </p:txBody>
      </p:sp>
      <p:grpSp>
        <p:nvGrpSpPr>
          <p:cNvPr id="22537" name="Oval 52"/>
          <p:cNvGrpSpPr>
            <a:grpSpLocks/>
          </p:cNvGrpSpPr>
          <p:nvPr/>
        </p:nvGrpSpPr>
        <p:grpSpPr bwMode="auto">
          <a:xfrm>
            <a:off x="6997701" y="1579562"/>
            <a:ext cx="482600" cy="402167"/>
            <a:chOff x="4408" y="1194"/>
            <a:chExt cx="304" cy="304"/>
          </a:xfrm>
        </p:grpSpPr>
        <p:pic>
          <p:nvPicPr>
            <p:cNvPr id="22593" name="Oval 5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8" y="1194"/>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4" name="Text Box 37"/>
            <p:cNvSpPr txBox="1">
              <a:spLocks noChangeArrowheads="1"/>
            </p:cNvSpPr>
            <p:nvPr/>
          </p:nvSpPr>
          <p:spPr bwMode="auto">
            <a:xfrm>
              <a:off x="4458" y="1242"/>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atin typeface="Comic Sans MS" pitchFamily="66" charset="0"/>
              </a:endParaRPr>
            </a:p>
          </p:txBody>
        </p:sp>
      </p:grpSp>
      <p:sp>
        <p:nvSpPr>
          <p:cNvPr id="54" name="Oval 53"/>
          <p:cNvSpPr/>
          <p:nvPr/>
        </p:nvSpPr>
        <p:spPr bwMode="auto">
          <a:xfrm>
            <a:off x="5053080" y="261938"/>
            <a:ext cx="477100" cy="482700"/>
          </a:xfrm>
          <a:prstGeom prst="ellipse">
            <a:avLst/>
          </a:prstGeom>
          <a:solidFill>
            <a:srgbClr val="FF0066">
              <a:alpha val="36000"/>
            </a:srgbClr>
          </a:solidFill>
          <a:ln w="9525" cap="flat" cmpd="sng" algn="ctr">
            <a:solidFill>
              <a:schemeClr val="tx1"/>
            </a:solidFill>
            <a:prstDash val="solid"/>
            <a:round/>
            <a:headEnd type="none" w="med" len="med"/>
            <a:tailEnd type="none" w="med" len="med"/>
          </a:ln>
          <a:effectLst/>
          <a:scene3d>
            <a:camera prst="orthographicFront"/>
            <a:lightRig rig="twoPt" dir="t"/>
          </a:scene3d>
          <a:sp3d>
            <a:bevelB w="165100" prst="coolSlant"/>
          </a:sp3d>
        </p:spPr>
        <p:txBody>
          <a:bodyPr lIns="71323" tIns="35662" rIns="71323" bIns="35662"/>
          <a:lstStyle/>
          <a:p>
            <a:pPr>
              <a:defRPr/>
            </a:pPr>
            <a:endParaRPr lang="en-US">
              <a:latin typeface="Comic Sans MS" pitchFamily="66" charset="0"/>
            </a:endParaRPr>
          </a:p>
        </p:txBody>
      </p:sp>
      <p:sp>
        <p:nvSpPr>
          <p:cNvPr id="22541" name="Oval 54"/>
          <p:cNvSpPr>
            <a:spLocks noChangeArrowheads="1"/>
          </p:cNvSpPr>
          <p:nvPr/>
        </p:nvSpPr>
        <p:spPr bwMode="auto">
          <a:xfrm>
            <a:off x="2028045" y="2044650"/>
            <a:ext cx="477100" cy="482700"/>
          </a:xfrm>
          <a:prstGeom prst="ellipse">
            <a:avLst/>
          </a:prstGeom>
          <a:solidFill>
            <a:srgbClr val="0000CC"/>
          </a:solidFill>
          <a:ln w="9525" algn="ctr">
            <a:solidFill>
              <a:schemeClr val="tx1"/>
            </a:solidFill>
            <a:round/>
            <a:headEnd/>
            <a:tailEnd/>
          </a:ln>
        </p:spPr>
        <p:txBody>
          <a:bodyPr lIns="71323" tIns="35662" rIns="71323" bIns="35662"/>
          <a:lstStyle/>
          <a:p>
            <a:endParaRPr lang="en-US">
              <a:latin typeface="Comic Sans MS" pitchFamily="66" charset="0"/>
            </a:endParaRPr>
          </a:p>
        </p:txBody>
      </p:sp>
      <p:grpSp>
        <p:nvGrpSpPr>
          <p:cNvPr id="22542" name="Group 37"/>
          <p:cNvGrpSpPr>
            <a:grpSpLocks/>
          </p:cNvGrpSpPr>
          <p:nvPr/>
        </p:nvGrpSpPr>
        <p:grpSpPr bwMode="auto">
          <a:xfrm>
            <a:off x="4489235" y="2662576"/>
            <a:ext cx="1772087" cy="1850348"/>
            <a:chOff x="432" y="288"/>
            <a:chExt cx="1584" cy="1488"/>
          </a:xfrm>
        </p:grpSpPr>
        <p:sp>
          <p:nvSpPr>
            <p:cNvPr id="22585" name="Oval 38"/>
            <p:cNvSpPr>
              <a:spLocks noChangeArrowheads="1"/>
            </p:cNvSpPr>
            <p:nvPr/>
          </p:nvSpPr>
          <p:spPr bwMode="auto">
            <a:xfrm>
              <a:off x="1488" y="720"/>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86" name="Oval 39"/>
            <p:cNvSpPr>
              <a:spLocks noChangeArrowheads="1"/>
            </p:cNvSpPr>
            <p:nvPr/>
          </p:nvSpPr>
          <p:spPr bwMode="auto">
            <a:xfrm>
              <a:off x="1248" y="1200"/>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87" name="Oval 40"/>
            <p:cNvSpPr>
              <a:spLocks noChangeArrowheads="1"/>
            </p:cNvSpPr>
            <p:nvPr/>
          </p:nvSpPr>
          <p:spPr bwMode="auto">
            <a:xfrm>
              <a:off x="720" y="124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88" name="Oval 41"/>
            <p:cNvSpPr>
              <a:spLocks noChangeArrowheads="1"/>
            </p:cNvSpPr>
            <p:nvPr/>
          </p:nvSpPr>
          <p:spPr bwMode="auto">
            <a:xfrm>
              <a:off x="1200" y="28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89" name="Oval 42"/>
            <p:cNvSpPr>
              <a:spLocks noChangeArrowheads="1"/>
            </p:cNvSpPr>
            <p:nvPr/>
          </p:nvSpPr>
          <p:spPr bwMode="auto">
            <a:xfrm>
              <a:off x="672" y="336"/>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90" name="Oval 43"/>
            <p:cNvSpPr>
              <a:spLocks noChangeArrowheads="1"/>
            </p:cNvSpPr>
            <p:nvPr/>
          </p:nvSpPr>
          <p:spPr bwMode="auto">
            <a:xfrm>
              <a:off x="960" y="768"/>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sp>
          <p:nvSpPr>
            <p:cNvPr id="22591" name="Oval 44"/>
            <p:cNvSpPr>
              <a:spLocks noChangeArrowheads="1"/>
            </p:cNvSpPr>
            <p:nvPr/>
          </p:nvSpPr>
          <p:spPr bwMode="auto">
            <a:xfrm>
              <a:off x="432" y="816"/>
              <a:ext cx="528" cy="528"/>
            </a:xfrm>
            <a:prstGeom prst="ellipse">
              <a:avLst/>
            </a:prstGeom>
            <a:solidFill>
              <a:srgbClr val="FF0066"/>
            </a:solidFill>
            <a:ln w="9525">
              <a:solidFill>
                <a:schemeClr val="tx1"/>
              </a:solidFill>
              <a:round/>
              <a:headEnd/>
              <a:tailEnd/>
            </a:ln>
          </p:spPr>
          <p:txBody>
            <a:bodyPr wrap="none" anchor="ctr"/>
            <a:lstStyle/>
            <a:p>
              <a:endParaRPr lang="en-US">
                <a:latin typeface="Comic Sans MS" pitchFamily="66" charset="0"/>
              </a:endParaRPr>
            </a:p>
          </p:txBody>
        </p:sp>
        <p:pic>
          <p:nvPicPr>
            <p:cNvPr id="22592" name="Oval 45">
              <a:hlinkClick r:id="rId4" action="ppaction://hlinksldjump" highlightClick="1"/>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2" y="663"/>
              <a:ext cx="790" cy="74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2543" name="Oval 61"/>
          <p:cNvSpPr>
            <a:spLocks noChangeArrowheads="1"/>
          </p:cNvSpPr>
          <p:nvPr/>
        </p:nvSpPr>
        <p:spPr bwMode="auto">
          <a:xfrm>
            <a:off x="6400800" y="2603500"/>
            <a:ext cx="609600" cy="508000"/>
          </a:xfrm>
          <a:prstGeom prst="ellipse">
            <a:avLst/>
          </a:prstGeom>
          <a:solidFill>
            <a:schemeClr val="folHlink"/>
          </a:solidFill>
          <a:ln w="9525" algn="ctr">
            <a:solidFill>
              <a:schemeClr val="tx1"/>
            </a:solidFill>
            <a:round/>
            <a:headEnd/>
            <a:tailEnd/>
          </a:ln>
        </p:spPr>
        <p:txBody>
          <a:bodyPr lIns="71323" tIns="35662" rIns="71323" bIns="35662"/>
          <a:lstStyle/>
          <a:p>
            <a:endParaRPr lang="en-US">
              <a:latin typeface="Comic Sans MS" pitchFamily="66" charset="0"/>
            </a:endParaRPr>
          </a:p>
        </p:txBody>
      </p:sp>
      <p:grpSp>
        <p:nvGrpSpPr>
          <p:cNvPr id="7" name="Group 37"/>
          <p:cNvGrpSpPr>
            <a:grpSpLocks/>
          </p:cNvGrpSpPr>
          <p:nvPr/>
        </p:nvGrpSpPr>
        <p:grpSpPr bwMode="auto">
          <a:xfrm>
            <a:off x="4491268" y="2663820"/>
            <a:ext cx="1772087" cy="1850348"/>
            <a:chOff x="432" y="288"/>
            <a:chExt cx="1584" cy="1488"/>
          </a:xfrm>
        </p:grpSpPr>
        <p:sp>
          <p:nvSpPr>
            <p:cNvPr id="22577" name="Oval 38"/>
            <p:cNvSpPr>
              <a:spLocks noChangeArrowheads="1"/>
            </p:cNvSpPr>
            <p:nvPr/>
          </p:nvSpPr>
          <p:spPr bwMode="auto">
            <a:xfrm>
              <a:off x="1488" y="720"/>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78" name="Oval 39"/>
            <p:cNvSpPr>
              <a:spLocks noChangeArrowheads="1"/>
            </p:cNvSpPr>
            <p:nvPr/>
          </p:nvSpPr>
          <p:spPr bwMode="auto">
            <a:xfrm>
              <a:off x="1248" y="1200"/>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79" name="Oval 40"/>
            <p:cNvSpPr>
              <a:spLocks noChangeArrowheads="1"/>
            </p:cNvSpPr>
            <p:nvPr/>
          </p:nvSpPr>
          <p:spPr bwMode="auto">
            <a:xfrm>
              <a:off x="720" y="1248"/>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80" name="Oval 41"/>
            <p:cNvSpPr>
              <a:spLocks noChangeArrowheads="1"/>
            </p:cNvSpPr>
            <p:nvPr/>
          </p:nvSpPr>
          <p:spPr bwMode="auto">
            <a:xfrm>
              <a:off x="1200" y="288"/>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81" name="Oval 42"/>
            <p:cNvSpPr>
              <a:spLocks noChangeArrowheads="1"/>
            </p:cNvSpPr>
            <p:nvPr/>
          </p:nvSpPr>
          <p:spPr bwMode="auto">
            <a:xfrm>
              <a:off x="672" y="336"/>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82" name="Oval 43"/>
            <p:cNvSpPr>
              <a:spLocks noChangeArrowheads="1"/>
            </p:cNvSpPr>
            <p:nvPr/>
          </p:nvSpPr>
          <p:spPr bwMode="auto">
            <a:xfrm>
              <a:off x="960" y="768"/>
              <a:ext cx="528" cy="528"/>
            </a:xfrm>
            <a:prstGeom prst="ellipse">
              <a:avLst/>
            </a:prstGeom>
            <a:solidFill>
              <a:schemeClr val="accent1"/>
            </a:solidFill>
            <a:ln w="9525">
              <a:solidFill>
                <a:schemeClr val="tx1"/>
              </a:solidFill>
              <a:round/>
              <a:headEnd/>
              <a:tailEnd/>
            </a:ln>
          </p:spPr>
          <p:txBody>
            <a:bodyPr wrap="none" anchor="ctr"/>
            <a:lstStyle/>
            <a:p>
              <a:endParaRPr lang="en-US">
                <a:latin typeface="Comic Sans MS" pitchFamily="66" charset="0"/>
              </a:endParaRPr>
            </a:p>
          </p:txBody>
        </p:sp>
        <p:sp>
          <p:nvSpPr>
            <p:cNvPr id="22583" name="Oval 44"/>
            <p:cNvSpPr>
              <a:spLocks noChangeArrowheads="1"/>
            </p:cNvSpPr>
            <p:nvPr/>
          </p:nvSpPr>
          <p:spPr bwMode="auto">
            <a:xfrm>
              <a:off x="432" y="816"/>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pic>
          <p:nvPicPr>
            <p:cNvPr id="22584" name="Oval 45">
              <a:hlinkClick r:id="" action="ppaction://noaction" highlightClick="1"/>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2" y="663"/>
              <a:ext cx="790"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46"/>
          <p:cNvGrpSpPr>
            <a:grpSpLocks/>
          </p:cNvGrpSpPr>
          <p:nvPr/>
        </p:nvGrpSpPr>
        <p:grpSpPr bwMode="auto">
          <a:xfrm>
            <a:off x="4880423" y="901335"/>
            <a:ext cx="1635773" cy="1619055"/>
            <a:chOff x="414" y="279"/>
            <a:chExt cx="1584" cy="1497"/>
          </a:xfrm>
        </p:grpSpPr>
        <p:sp>
          <p:nvSpPr>
            <p:cNvPr id="22569" name="Oval 47"/>
            <p:cNvSpPr>
              <a:spLocks noChangeArrowheads="1"/>
            </p:cNvSpPr>
            <p:nvPr/>
          </p:nvSpPr>
          <p:spPr bwMode="auto">
            <a:xfrm>
              <a:off x="1488" y="720"/>
              <a:ext cx="510" cy="576"/>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70" name="Oval 48"/>
            <p:cNvSpPr>
              <a:spLocks noChangeArrowheads="1"/>
            </p:cNvSpPr>
            <p:nvPr/>
          </p:nvSpPr>
          <p:spPr bwMode="auto">
            <a:xfrm>
              <a:off x="1200" y="1200"/>
              <a:ext cx="576"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71" name="Oval 49"/>
            <p:cNvSpPr>
              <a:spLocks noChangeArrowheads="1"/>
            </p:cNvSpPr>
            <p:nvPr/>
          </p:nvSpPr>
          <p:spPr bwMode="auto">
            <a:xfrm>
              <a:off x="654" y="1200"/>
              <a:ext cx="594" cy="576"/>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72" name="Oval 50"/>
            <p:cNvSpPr>
              <a:spLocks noChangeArrowheads="1"/>
            </p:cNvSpPr>
            <p:nvPr/>
          </p:nvSpPr>
          <p:spPr bwMode="auto">
            <a:xfrm>
              <a:off x="1158" y="279"/>
              <a:ext cx="576" cy="537"/>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73" name="Oval 51"/>
            <p:cNvSpPr>
              <a:spLocks noChangeArrowheads="1"/>
            </p:cNvSpPr>
            <p:nvPr/>
          </p:nvSpPr>
          <p:spPr bwMode="auto">
            <a:xfrm>
              <a:off x="654" y="346"/>
              <a:ext cx="552"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74" name="Oval 52"/>
            <p:cNvSpPr>
              <a:spLocks noChangeArrowheads="1"/>
            </p:cNvSpPr>
            <p:nvPr/>
          </p:nvSpPr>
          <p:spPr bwMode="auto">
            <a:xfrm>
              <a:off x="960" y="768"/>
              <a:ext cx="528" cy="528"/>
            </a:xfrm>
            <a:prstGeom prst="ellipse">
              <a:avLst/>
            </a:prstGeom>
            <a:solidFill>
              <a:schemeClr val="accent1"/>
            </a:solidFill>
            <a:ln w="9525">
              <a:solidFill>
                <a:schemeClr val="tx1"/>
              </a:solidFill>
              <a:round/>
              <a:headEnd/>
              <a:tailEnd/>
            </a:ln>
          </p:spPr>
          <p:txBody>
            <a:bodyPr wrap="none" anchor="ctr"/>
            <a:lstStyle/>
            <a:p>
              <a:endParaRPr lang="en-US">
                <a:latin typeface="Comic Sans MS" pitchFamily="66" charset="0"/>
              </a:endParaRPr>
            </a:p>
          </p:txBody>
        </p:sp>
        <p:sp>
          <p:nvSpPr>
            <p:cNvPr id="22575" name="Oval 53"/>
            <p:cNvSpPr>
              <a:spLocks noChangeArrowheads="1"/>
            </p:cNvSpPr>
            <p:nvPr/>
          </p:nvSpPr>
          <p:spPr bwMode="auto">
            <a:xfrm>
              <a:off x="414" y="807"/>
              <a:ext cx="546" cy="537"/>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pic>
          <p:nvPicPr>
            <p:cNvPr id="22576" name="Oval 54">
              <a:hlinkClick r:id="" action="ppaction://noaction" highlightClick="1"/>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 y="620"/>
              <a:ext cx="79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8"/>
          <p:cNvGrpSpPr>
            <a:grpSpLocks/>
          </p:cNvGrpSpPr>
          <p:nvPr/>
        </p:nvGrpSpPr>
        <p:grpSpPr bwMode="auto">
          <a:xfrm>
            <a:off x="2263409" y="235009"/>
            <a:ext cx="1840245" cy="2011248"/>
            <a:chOff x="432" y="288"/>
            <a:chExt cx="1584" cy="1488"/>
          </a:xfrm>
        </p:grpSpPr>
        <p:sp>
          <p:nvSpPr>
            <p:cNvPr id="22561" name="Oval 8"/>
            <p:cNvSpPr>
              <a:spLocks noChangeArrowheads="1"/>
            </p:cNvSpPr>
            <p:nvPr/>
          </p:nvSpPr>
          <p:spPr bwMode="auto">
            <a:xfrm>
              <a:off x="1488" y="720"/>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62" name="Oval 9"/>
            <p:cNvSpPr>
              <a:spLocks noChangeArrowheads="1"/>
            </p:cNvSpPr>
            <p:nvPr/>
          </p:nvSpPr>
          <p:spPr bwMode="auto">
            <a:xfrm>
              <a:off x="1248" y="1200"/>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63" name="Oval 10"/>
            <p:cNvSpPr>
              <a:spLocks noChangeArrowheads="1"/>
            </p:cNvSpPr>
            <p:nvPr/>
          </p:nvSpPr>
          <p:spPr bwMode="auto">
            <a:xfrm>
              <a:off x="720" y="1248"/>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64" name="Oval 11"/>
            <p:cNvSpPr>
              <a:spLocks noChangeArrowheads="1"/>
            </p:cNvSpPr>
            <p:nvPr/>
          </p:nvSpPr>
          <p:spPr bwMode="auto">
            <a:xfrm>
              <a:off x="1200" y="288"/>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65" name="Oval 12"/>
            <p:cNvSpPr>
              <a:spLocks noChangeArrowheads="1"/>
            </p:cNvSpPr>
            <p:nvPr/>
          </p:nvSpPr>
          <p:spPr bwMode="auto">
            <a:xfrm>
              <a:off x="672" y="336"/>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66" name="Oval 13"/>
            <p:cNvSpPr>
              <a:spLocks noChangeArrowheads="1"/>
            </p:cNvSpPr>
            <p:nvPr/>
          </p:nvSpPr>
          <p:spPr bwMode="auto">
            <a:xfrm>
              <a:off x="960" y="768"/>
              <a:ext cx="528" cy="528"/>
            </a:xfrm>
            <a:prstGeom prst="ellipse">
              <a:avLst/>
            </a:prstGeom>
            <a:solidFill>
              <a:schemeClr val="accent1"/>
            </a:solidFill>
            <a:ln w="9525">
              <a:solidFill>
                <a:schemeClr val="tx1"/>
              </a:solidFill>
              <a:round/>
              <a:headEnd/>
              <a:tailEnd/>
            </a:ln>
          </p:spPr>
          <p:txBody>
            <a:bodyPr wrap="none" anchor="ctr"/>
            <a:lstStyle/>
            <a:p>
              <a:endParaRPr lang="en-US">
                <a:latin typeface="Comic Sans MS" pitchFamily="66" charset="0"/>
              </a:endParaRPr>
            </a:p>
          </p:txBody>
        </p:sp>
        <p:sp>
          <p:nvSpPr>
            <p:cNvPr id="22567" name="Oval 14"/>
            <p:cNvSpPr>
              <a:spLocks noChangeArrowheads="1"/>
            </p:cNvSpPr>
            <p:nvPr/>
          </p:nvSpPr>
          <p:spPr bwMode="auto">
            <a:xfrm>
              <a:off x="432" y="816"/>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pic>
          <p:nvPicPr>
            <p:cNvPr id="22568" name="Oval 17">
              <a:hlinkClick r:id="rId6" action="ppaction://hlinksldjump" highlightClick="1"/>
              <a:hlinkHover r:id="" action="ppaction://noaction" highlightClick="1"/>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3" y="726"/>
              <a:ext cx="788"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8"/>
          <p:cNvGrpSpPr>
            <a:grpSpLocks/>
          </p:cNvGrpSpPr>
          <p:nvPr/>
        </p:nvGrpSpPr>
        <p:grpSpPr bwMode="auto">
          <a:xfrm>
            <a:off x="1659201" y="2400101"/>
            <a:ext cx="1908401" cy="1930798"/>
            <a:chOff x="432" y="288"/>
            <a:chExt cx="1584" cy="1488"/>
          </a:xfrm>
        </p:grpSpPr>
        <p:sp>
          <p:nvSpPr>
            <p:cNvPr id="22553" name="Oval 29"/>
            <p:cNvSpPr>
              <a:spLocks noChangeArrowheads="1"/>
            </p:cNvSpPr>
            <p:nvPr/>
          </p:nvSpPr>
          <p:spPr bwMode="auto">
            <a:xfrm>
              <a:off x="1488" y="720"/>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54" name="Oval 30"/>
            <p:cNvSpPr>
              <a:spLocks noChangeArrowheads="1"/>
            </p:cNvSpPr>
            <p:nvPr/>
          </p:nvSpPr>
          <p:spPr bwMode="auto">
            <a:xfrm>
              <a:off x="1248" y="1200"/>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55" name="Oval 31"/>
            <p:cNvSpPr>
              <a:spLocks noChangeArrowheads="1"/>
            </p:cNvSpPr>
            <p:nvPr/>
          </p:nvSpPr>
          <p:spPr bwMode="auto">
            <a:xfrm>
              <a:off x="720" y="1248"/>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56" name="Oval 32"/>
            <p:cNvSpPr>
              <a:spLocks noChangeArrowheads="1"/>
            </p:cNvSpPr>
            <p:nvPr/>
          </p:nvSpPr>
          <p:spPr bwMode="auto">
            <a:xfrm>
              <a:off x="1200" y="288"/>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57" name="Oval 33"/>
            <p:cNvSpPr>
              <a:spLocks noChangeArrowheads="1"/>
            </p:cNvSpPr>
            <p:nvPr/>
          </p:nvSpPr>
          <p:spPr bwMode="auto">
            <a:xfrm>
              <a:off x="672" y="336"/>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sp>
          <p:nvSpPr>
            <p:cNvPr id="22558" name="Oval 34"/>
            <p:cNvSpPr>
              <a:spLocks noChangeArrowheads="1"/>
            </p:cNvSpPr>
            <p:nvPr/>
          </p:nvSpPr>
          <p:spPr bwMode="auto">
            <a:xfrm>
              <a:off x="960" y="768"/>
              <a:ext cx="528" cy="528"/>
            </a:xfrm>
            <a:prstGeom prst="ellipse">
              <a:avLst/>
            </a:prstGeom>
            <a:solidFill>
              <a:schemeClr val="accent1"/>
            </a:solidFill>
            <a:ln w="9525">
              <a:solidFill>
                <a:schemeClr val="tx1"/>
              </a:solidFill>
              <a:round/>
              <a:headEnd/>
              <a:tailEnd/>
            </a:ln>
          </p:spPr>
          <p:txBody>
            <a:bodyPr wrap="none" anchor="ctr"/>
            <a:lstStyle/>
            <a:p>
              <a:endParaRPr lang="en-US">
                <a:latin typeface="Comic Sans MS" pitchFamily="66" charset="0"/>
              </a:endParaRPr>
            </a:p>
          </p:txBody>
        </p:sp>
        <p:sp>
          <p:nvSpPr>
            <p:cNvPr id="22559" name="Oval 35"/>
            <p:cNvSpPr>
              <a:spLocks noChangeArrowheads="1"/>
            </p:cNvSpPr>
            <p:nvPr/>
          </p:nvSpPr>
          <p:spPr bwMode="auto">
            <a:xfrm>
              <a:off x="432" y="816"/>
              <a:ext cx="528" cy="528"/>
            </a:xfrm>
            <a:prstGeom prst="ellipse">
              <a:avLst/>
            </a:prstGeom>
            <a:solidFill>
              <a:srgbClr val="FFCCCC"/>
            </a:solidFill>
            <a:ln w="9525">
              <a:solidFill>
                <a:schemeClr val="tx1"/>
              </a:solidFill>
              <a:round/>
              <a:headEnd/>
              <a:tailEnd/>
            </a:ln>
          </p:spPr>
          <p:txBody>
            <a:bodyPr wrap="none" anchor="ctr"/>
            <a:lstStyle/>
            <a:p>
              <a:endParaRPr lang="en-US">
                <a:latin typeface="Comic Sans MS" pitchFamily="66" charset="0"/>
              </a:endParaRPr>
            </a:p>
          </p:txBody>
        </p:sp>
        <p:pic>
          <p:nvPicPr>
            <p:cNvPr id="22560" name="Oval 36">
              <a:hlinkClick r:id="" action="ppaction://noaction" highlightClick="1"/>
            </p:cNvPr>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3" y="662"/>
              <a:ext cx="787" cy="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48" name="Picture 89" descr="Button-04-june">
            <a:hlinkClick r:id="" action="ppaction://noaction"/>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8229600" y="5016500"/>
            <a:ext cx="914400" cy="66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93" descr="Bird-03-june"/>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7405689" y="0"/>
            <a:ext cx="17383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95" descr="Bird-03-june"/>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flipH="1">
            <a:off x="-34925" y="156106"/>
            <a:ext cx="1255713" cy="50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96" descr="Bird-03-june"/>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flipH="1">
            <a:off x="422275" y="283104"/>
            <a:ext cx="1435100" cy="57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102" descr="Bird-03-june"/>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flipH="1">
            <a:off x="955676" y="-97896"/>
            <a:ext cx="1793875"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694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35" presetClass="exit" presetSubtype="0" fill="hold" nodeType="clickEffect">
                                  <p:stCondLst>
                                    <p:cond delay="0"/>
                                  </p:stCondLst>
                                  <p:childTnLst>
                                    <p:animEffect transition="out" filter="fade">
                                      <p:cBhvr>
                                        <p:cTn id="6" dur="2000"/>
                                        <p:tgtEl>
                                          <p:spTgt spid="7"/>
                                        </p:tgtEl>
                                      </p:cBhvr>
                                    </p:animEffect>
                                    <p:anim calcmode="lin" valueType="num">
                                      <p:cBhvr>
                                        <p:cTn id="7" dur="2000"/>
                                        <p:tgtEl>
                                          <p:spTgt spid="7"/>
                                        </p:tgtEl>
                                        <p:attrNameLst>
                                          <p:attrName>style.rotation</p:attrName>
                                        </p:attrNameLst>
                                      </p:cBhvr>
                                      <p:tavLst>
                                        <p:tav tm="0">
                                          <p:val>
                                            <p:fltVal val="0"/>
                                          </p:val>
                                        </p:tav>
                                        <p:tav tm="100000">
                                          <p:val>
                                            <p:fltVal val="720"/>
                                          </p:val>
                                        </p:tav>
                                      </p:tavLst>
                                    </p:anim>
                                    <p:anim calcmode="lin" valueType="num">
                                      <p:cBhvr>
                                        <p:cTn id="8" dur="2000"/>
                                        <p:tgtEl>
                                          <p:spTgt spid="7"/>
                                        </p:tgtEl>
                                        <p:attrNameLst>
                                          <p:attrName>ppt_h</p:attrName>
                                        </p:attrNameLst>
                                      </p:cBhvr>
                                      <p:tavLst>
                                        <p:tav tm="0">
                                          <p:val>
                                            <p:strVal val="ppt_h"/>
                                          </p:val>
                                        </p:tav>
                                        <p:tav tm="100000">
                                          <p:val>
                                            <p:fltVal val="0"/>
                                          </p:val>
                                        </p:tav>
                                      </p:tavLst>
                                    </p:anim>
                                    <p:anim calcmode="lin" valueType="num">
                                      <p:cBhvr>
                                        <p:cTn id="9" dur="2000"/>
                                        <p:tgtEl>
                                          <p:spTgt spid="7"/>
                                        </p:tgtEl>
                                        <p:attrNameLst>
                                          <p:attrName>ppt_w</p:attrName>
                                        </p:attrNameLst>
                                      </p:cBhvr>
                                      <p:tavLst>
                                        <p:tav tm="0">
                                          <p:val>
                                            <p:strVal val="ppt_w"/>
                                          </p:val>
                                        </p:tav>
                                        <p:tav tm="100000">
                                          <p:val>
                                            <p:fltVal val="0"/>
                                          </p:val>
                                        </p:tav>
                                      </p:tavLst>
                                    </p:anim>
                                    <p:set>
                                      <p:cBhvr>
                                        <p:cTn id="10"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5" presetClass="exit" presetSubtype="0" fill="hold" nodeType="clickEffect">
                                  <p:stCondLst>
                                    <p:cond delay="0"/>
                                  </p:stCondLst>
                                  <p:childTnLst>
                                    <p:animEffect transition="out" filter="fade">
                                      <p:cBhvr>
                                        <p:cTn id="15" dur="2000"/>
                                        <p:tgtEl>
                                          <p:spTgt spid="8"/>
                                        </p:tgtEl>
                                      </p:cBhvr>
                                    </p:animEffect>
                                    <p:anim calcmode="lin" valueType="num">
                                      <p:cBhvr>
                                        <p:cTn id="16" dur="2000"/>
                                        <p:tgtEl>
                                          <p:spTgt spid="8"/>
                                        </p:tgtEl>
                                        <p:attrNameLst>
                                          <p:attrName>style.rotation</p:attrName>
                                        </p:attrNameLst>
                                      </p:cBhvr>
                                      <p:tavLst>
                                        <p:tav tm="0">
                                          <p:val>
                                            <p:fltVal val="0"/>
                                          </p:val>
                                        </p:tav>
                                        <p:tav tm="100000">
                                          <p:val>
                                            <p:fltVal val="720"/>
                                          </p:val>
                                        </p:tav>
                                      </p:tavLst>
                                    </p:anim>
                                    <p:anim calcmode="lin" valueType="num">
                                      <p:cBhvr>
                                        <p:cTn id="17" dur="2000"/>
                                        <p:tgtEl>
                                          <p:spTgt spid="8"/>
                                        </p:tgtEl>
                                        <p:attrNameLst>
                                          <p:attrName>ppt_h</p:attrName>
                                        </p:attrNameLst>
                                      </p:cBhvr>
                                      <p:tavLst>
                                        <p:tav tm="0">
                                          <p:val>
                                            <p:strVal val="ppt_h"/>
                                          </p:val>
                                        </p:tav>
                                        <p:tav tm="100000">
                                          <p:val>
                                            <p:fltVal val="0"/>
                                          </p:val>
                                        </p:tav>
                                      </p:tavLst>
                                    </p:anim>
                                    <p:anim calcmode="lin" valueType="num">
                                      <p:cBhvr>
                                        <p:cTn id="18" dur="2000"/>
                                        <p:tgtEl>
                                          <p:spTgt spid="8"/>
                                        </p:tgtEl>
                                        <p:attrNameLst>
                                          <p:attrName>ppt_w</p:attrName>
                                        </p:attrNameLst>
                                      </p:cBhvr>
                                      <p:tavLst>
                                        <p:tav tm="0">
                                          <p:val>
                                            <p:strVal val="ppt_w"/>
                                          </p:val>
                                        </p:tav>
                                        <p:tav tm="100000">
                                          <p:val>
                                            <p:fltVal val="0"/>
                                          </p:val>
                                        </p:tav>
                                      </p:tavLst>
                                    </p:anim>
                                    <p:set>
                                      <p:cBhvr>
                                        <p:cTn id="19"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5" presetClass="exit" presetSubtype="0" fill="hold" nodeType="clickEffect">
                                  <p:stCondLst>
                                    <p:cond delay="0"/>
                                  </p:stCondLst>
                                  <p:childTnLst>
                                    <p:animEffect transition="out" filter="fade">
                                      <p:cBhvr>
                                        <p:cTn id="24" dur="2000"/>
                                        <p:tgtEl>
                                          <p:spTgt spid="9"/>
                                        </p:tgtEl>
                                      </p:cBhvr>
                                    </p:animEffect>
                                    <p:anim calcmode="lin" valueType="num">
                                      <p:cBhvr>
                                        <p:cTn id="25" dur="2000"/>
                                        <p:tgtEl>
                                          <p:spTgt spid="9"/>
                                        </p:tgtEl>
                                        <p:attrNameLst>
                                          <p:attrName>style.rotation</p:attrName>
                                        </p:attrNameLst>
                                      </p:cBhvr>
                                      <p:tavLst>
                                        <p:tav tm="0">
                                          <p:val>
                                            <p:fltVal val="0"/>
                                          </p:val>
                                        </p:tav>
                                        <p:tav tm="100000">
                                          <p:val>
                                            <p:fltVal val="720"/>
                                          </p:val>
                                        </p:tav>
                                      </p:tavLst>
                                    </p:anim>
                                    <p:anim calcmode="lin" valueType="num">
                                      <p:cBhvr>
                                        <p:cTn id="26" dur="2000"/>
                                        <p:tgtEl>
                                          <p:spTgt spid="9"/>
                                        </p:tgtEl>
                                        <p:attrNameLst>
                                          <p:attrName>ppt_h</p:attrName>
                                        </p:attrNameLst>
                                      </p:cBhvr>
                                      <p:tavLst>
                                        <p:tav tm="0">
                                          <p:val>
                                            <p:strVal val="ppt_h"/>
                                          </p:val>
                                        </p:tav>
                                        <p:tav tm="100000">
                                          <p:val>
                                            <p:fltVal val="0"/>
                                          </p:val>
                                        </p:tav>
                                      </p:tavLst>
                                    </p:anim>
                                    <p:anim calcmode="lin" valueType="num">
                                      <p:cBhvr>
                                        <p:cTn id="27" dur="2000"/>
                                        <p:tgtEl>
                                          <p:spTgt spid="9"/>
                                        </p:tgtEl>
                                        <p:attrNameLst>
                                          <p:attrName>ppt_w</p:attrName>
                                        </p:attrNameLst>
                                      </p:cBhvr>
                                      <p:tavLst>
                                        <p:tav tm="0">
                                          <p:val>
                                            <p:strVal val="ppt_w"/>
                                          </p:val>
                                        </p:tav>
                                        <p:tav tm="100000">
                                          <p:val>
                                            <p:fltVal val="0"/>
                                          </p:val>
                                        </p:tav>
                                      </p:tavLst>
                                    </p:anim>
                                    <p:set>
                                      <p:cBhvr>
                                        <p:cTn id="28"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5" presetClass="exit" presetSubtype="0" fill="hold" nodeType="clickEffect">
                                  <p:stCondLst>
                                    <p:cond delay="0"/>
                                  </p:stCondLst>
                                  <p:childTnLst>
                                    <p:animEffect transition="out" filter="fade">
                                      <p:cBhvr>
                                        <p:cTn id="33" dur="2000"/>
                                        <p:tgtEl>
                                          <p:spTgt spid="10"/>
                                        </p:tgtEl>
                                      </p:cBhvr>
                                    </p:animEffect>
                                    <p:anim calcmode="lin" valueType="num">
                                      <p:cBhvr>
                                        <p:cTn id="34" dur="2000"/>
                                        <p:tgtEl>
                                          <p:spTgt spid="10"/>
                                        </p:tgtEl>
                                        <p:attrNameLst>
                                          <p:attrName>style.rotation</p:attrName>
                                        </p:attrNameLst>
                                      </p:cBhvr>
                                      <p:tavLst>
                                        <p:tav tm="0">
                                          <p:val>
                                            <p:fltVal val="0"/>
                                          </p:val>
                                        </p:tav>
                                        <p:tav tm="100000">
                                          <p:val>
                                            <p:fltVal val="720"/>
                                          </p:val>
                                        </p:tav>
                                      </p:tavLst>
                                    </p:anim>
                                    <p:anim calcmode="lin" valueType="num">
                                      <p:cBhvr>
                                        <p:cTn id="35" dur="2000"/>
                                        <p:tgtEl>
                                          <p:spTgt spid="10"/>
                                        </p:tgtEl>
                                        <p:attrNameLst>
                                          <p:attrName>ppt_h</p:attrName>
                                        </p:attrNameLst>
                                      </p:cBhvr>
                                      <p:tavLst>
                                        <p:tav tm="0">
                                          <p:val>
                                            <p:strVal val="ppt_h"/>
                                          </p:val>
                                        </p:tav>
                                        <p:tav tm="100000">
                                          <p:val>
                                            <p:fltVal val="0"/>
                                          </p:val>
                                        </p:tav>
                                      </p:tavLst>
                                    </p:anim>
                                    <p:anim calcmode="lin" valueType="num">
                                      <p:cBhvr>
                                        <p:cTn id="36" dur="2000"/>
                                        <p:tgtEl>
                                          <p:spTgt spid="10"/>
                                        </p:tgtEl>
                                        <p:attrNameLst>
                                          <p:attrName>ppt_w</p:attrName>
                                        </p:attrNameLst>
                                      </p:cBhvr>
                                      <p:tavLst>
                                        <p:tav tm="0">
                                          <p:val>
                                            <p:strVal val="ppt_w"/>
                                          </p:val>
                                        </p:tav>
                                        <p:tav tm="100000">
                                          <p:val>
                                            <p:fltVal val="0"/>
                                          </p:val>
                                        </p:tav>
                                      </p:tavLst>
                                    </p:anim>
                                    <p:set>
                                      <p:cBhvr>
                                        <p:cTn id="37"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4"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350177" y="901569"/>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2"/>
          <p:cNvGrpSpPr>
            <a:grpSpLocks/>
          </p:cNvGrpSpPr>
          <p:nvPr/>
        </p:nvGrpSpPr>
        <p:grpSpPr bwMode="auto">
          <a:xfrm rot="5400000">
            <a:off x="7921361"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3556" name="Group 5"/>
          <p:cNvGrpSpPr>
            <a:grpSpLocks/>
          </p:cNvGrpSpPr>
          <p:nvPr/>
        </p:nvGrpSpPr>
        <p:grpSpPr bwMode="auto">
          <a:xfrm rot="5400000">
            <a:off x="1006211"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3557" name="Group 8"/>
          <p:cNvGrpSpPr>
            <a:grpSpLocks/>
          </p:cNvGrpSpPr>
          <p:nvPr/>
        </p:nvGrpSpPr>
        <p:grpSpPr bwMode="auto">
          <a:xfrm rot="5400000">
            <a:off x="350574"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3558" name="Group 11"/>
          <p:cNvGrpSpPr>
            <a:grpSpLocks/>
          </p:cNvGrpSpPr>
          <p:nvPr/>
        </p:nvGrpSpPr>
        <p:grpSpPr bwMode="auto">
          <a:xfrm>
            <a:off x="1214439" y="164042"/>
            <a:ext cx="7700962" cy="1148292"/>
            <a:chOff x="766" y="149"/>
            <a:chExt cx="4851" cy="868"/>
          </a:xfrm>
        </p:grpSpPr>
        <p:pic>
          <p:nvPicPr>
            <p:cNvPr id="23590" name="Picture 12"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1" name="Picture 13"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2" name="Picture 14" descr="NGANG1">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905000" y="889000"/>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3560" name="Rectangle 18"/>
          <p:cNvSpPr>
            <a:spLocks noChangeArrowheads="1"/>
          </p:cNvSpPr>
          <p:nvPr/>
        </p:nvSpPr>
        <p:spPr bwMode="auto">
          <a:xfrm>
            <a:off x="131763" y="904875"/>
            <a:ext cx="1592262" cy="4606396"/>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lIns="71323" tIns="35662" rIns="71323" bIns="35662" anchor="ctr"/>
          <a:lstStyle/>
          <a:p>
            <a:endParaRPr lang="en-US"/>
          </a:p>
        </p:txBody>
      </p:sp>
      <p:grpSp>
        <p:nvGrpSpPr>
          <p:cNvPr id="23561" name="Group 19"/>
          <p:cNvGrpSpPr>
            <a:grpSpLocks/>
          </p:cNvGrpSpPr>
          <p:nvPr/>
        </p:nvGrpSpPr>
        <p:grpSpPr bwMode="auto">
          <a:xfrm>
            <a:off x="4641850" y="129647"/>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3562" name="AutoShape 22"/>
          <p:cNvSpPr>
            <a:spLocks noChangeArrowheads="1"/>
          </p:cNvSpPr>
          <p:nvPr/>
        </p:nvSpPr>
        <p:spPr bwMode="auto">
          <a:xfrm>
            <a:off x="63500" y="18522"/>
            <a:ext cx="4578350" cy="64955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p>
            <a:pPr algn="r"/>
            <a:endParaRPr lang="en-US"/>
          </a:p>
        </p:txBody>
      </p:sp>
      <p:sp>
        <p:nvSpPr>
          <p:cNvPr id="23563" name="WordArt 25"/>
          <p:cNvSpPr>
            <a:spLocks noChangeArrowheads="1" noChangeShapeType="1" noTextEdit="1"/>
          </p:cNvSpPr>
          <p:nvPr/>
        </p:nvSpPr>
        <p:spPr bwMode="auto">
          <a:xfrm>
            <a:off x="603250" y="161396"/>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500" kern="10">
                <a:solidFill>
                  <a:srgbClr val="FFFF00"/>
                </a:solidFill>
                <a:latin typeface="+mj-lt"/>
                <a:ea typeface="+mj-lt"/>
                <a:cs typeface="+mj-lt"/>
              </a:rPr>
              <a:t>Câu hỏi 1</a:t>
            </a:r>
          </a:p>
        </p:txBody>
      </p:sp>
      <p:sp>
        <p:nvSpPr>
          <p:cNvPr id="23564" name="WordArt 48"/>
          <p:cNvSpPr>
            <a:spLocks noChangeArrowheads="1" noChangeShapeType="1" noTextEdit="1"/>
          </p:cNvSpPr>
          <p:nvPr/>
        </p:nvSpPr>
        <p:spPr bwMode="auto">
          <a:xfrm>
            <a:off x="5686425" y="1333501"/>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3565" name="TextBox 40"/>
          <p:cNvSpPr txBox="1">
            <a:spLocks noChangeArrowheads="1"/>
          </p:cNvSpPr>
          <p:nvPr/>
        </p:nvSpPr>
        <p:spPr bwMode="auto">
          <a:xfrm>
            <a:off x="1905000" y="939271"/>
            <a:ext cx="6858000" cy="93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vi-VN" sz="2800" b="1" dirty="0">
                <a:solidFill>
                  <a:srgbClr val="0000CC"/>
                </a:solidFill>
                <a:latin typeface="Arial" pitchFamily="34" charset="0"/>
                <a:cs typeface="Arial" pitchFamily="34" charset="0"/>
              </a:rPr>
              <a:t>Em thường xuyên vệ sinh cá nhân là em đang chăm sóc bản thân</a:t>
            </a:r>
            <a:r>
              <a:rPr lang="en-US" sz="2800" b="1" dirty="0">
                <a:solidFill>
                  <a:srgbClr val="0000CC"/>
                </a:solidFill>
                <a:latin typeface="Arial" pitchFamily="34" charset="0"/>
                <a:cs typeface="Arial" pitchFamily="34" charset="0"/>
              </a:rPr>
              <a:t>.</a:t>
            </a:r>
          </a:p>
        </p:txBody>
      </p:sp>
      <p:sp>
        <p:nvSpPr>
          <p:cNvPr id="25614" name="AutoShape 46"/>
          <p:cNvSpPr>
            <a:spLocks noChangeArrowheads="1"/>
          </p:cNvSpPr>
          <p:nvPr/>
        </p:nvSpPr>
        <p:spPr bwMode="auto">
          <a:xfrm>
            <a:off x="304800" y="1143000"/>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85801" y="1333500"/>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685801" y="1270000"/>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85801" y="12700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57201" y="13335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609601" y="1270000"/>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565150" y="1255449"/>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38" name="Bevel 37"/>
          <p:cNvSpPr/>
          <p:nvPr>
            <p:custDataLst>
              <p:tags r:id="rId1"/>
            </p:custDataLst>
          </p:nvPr>
        </p:nvSpPr>
        <p:spPr>
          <a:xfrm>
            <a:off x="2344619" y="2493698"/>
            <a:ext cx="2030524" cy="714375"/>
          </a:xfrm>
          <a:prstGeom prst="bevel">
            <a:avLst/>
          </a:prstGeom>
          <a:solidFill>
            <a:srgbClr val="00B050"/>
          </a:solidFill>
          <a:ln w="25400" cap="flat" cmpd="sng" algn="ctr">
            <a:solidFill>
              <a:srgbClr val="FFFF00"/>
            </a:solidFill>
            <a:prstDash val="solid"/>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r>
              <a:rPr lang="en-US" sz="2800" b="1" dirty="0">
                <a:latin typeface="Arial" pitchFamily="34" charset="0"/>
                <a:cs typeface="Arial" pitchFamily="34" charset="0"/>
              </a:rPr>
              <a:t>A. </a:t>
            </a:r>
            <a:r>
              <a:rPr lang="en-US" sz="2800" b="1" dirty="0" err="1">
                <a:latin typeface="Arial" pitchFamily="34" charset="0"/>
                <a:cs typeface="Arial" pitchFamily="34" charset="0"/>
              </a:rPr>
              <a:t>Đúng</a:t>
            </a:r>
            <a:endParaRPr lang="en-US" sz="2800" b="1" dirty="0">
              <a:latin typeface="Arial" pitchFamily="34" charset="0"/>
              <a:cs typeface="Arial" pitchFamily="34" charset="0"/>
            </a:endParaRPr>
          </a:p>
        </p:txBody>
      </p:sp>
      <p:sp>
        <p:nvSpPr>
          <p:cNvPr id="39" name="Bevel 38"/>
          <p:cNvSpPr/>
          <p:nvPr>
            <p:custDataLst>
              <p:tags r:id="rId2"/>
            </p:custDataLst>
          </p:nvPr>
        </p:nvSpPr>
        <p:spPr>
          <a:xfrm>
            <a:off x="6357900" y="2493698"/>
            <a:ext cx="2030524" cy="714375"/>
          </a:xfrm>
          <a:prstGeom prst="bevel">
            <a:avLst/>
          </a:prstGeom>
          <a:solidFill>
            <a:srgbClr val="00B050"/>
          </a:solidFill>
          <a:ln w="25400" cap="flat" cmpd="sng" algn="ctr">
            <a:solidFill>
              <a:srgbClr val="FFFF00"/>
            </a:solidFill>
            <a:prstDash val="solid"/>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anchor="ctr"/>
          <a:lstStyle/>
          <a:p>
            <a:pPr algn="ctr">
              <a:defRPr/>
            </a:pPr>
            <a:r>
              <a:rPr lang="en-US" sz="2800" b="1" dirty="0">
                <a:latin typeface="Arial" pitchFamily="34" charset="0"/>
                <a:cs typeface="Arial" pitchFamily="34" charset="0"/>
              </a:rPr>
              <a:t>B. </a:t>
            </a:r>
            <a:r>
              <a:rPr lang="en-US" sz="2800" b="1" dirty="0" err="1">
                <a:latin typeface="Arial" pitchFamily="34" charset="0"/>
                <a:cs typeface="Arial" pitchFamily="34" charset="0"/>
              </a:rPr>
              <a:t>Sai</a:t>
            </a:r>
            <a:endParaRPr lang="en-US" sz="2800" b="1" dirty="0">
              <a:latin typeface="Arial" pitchFamily="34" charset="0"/>
              <a:cs typeface="Arial" pitchFamily="34" charset="0"/>
            </a:endParaRPr>
          </a:p>
        </p:txBody>
      </p:sp>
      <p:pic>
        <p:nvPicPr>
          <p:cNvPr id="40" name="Picture 2" descr="Kết quả hình ảnh cho mặt cười 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31789" y="2493698"/>
            <a:ext cx="1190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65114" y="2493698"/>
            <a:ext cx="1220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AutoShape 16">
            <a:hlinkClick r:id="rId21" action="ppaction://hlinksldjump"/>
          </p:cNvPr>
          <p:cNvSpPr>
            <a:spLocks noChangeArrowheads="1"/>
          </p:cNvSpPr>
          <p:nvPr/>
        </p:nvSpPr>
        <p:spPr bwMode="auto">
          <a:xfrm>
            <a:off x="253110" y="3789189"/>
            <a:ext cx="1295400" cy="1016000"/>
          </a:xfrm>
          <a:prstGeom prst="hexagon">
            <a:avLst>
              <a:gd name="adj" fmla="val 26563"/>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convex"/>
          </a:sp3d>
        </p:spPr>
        <p:txBody>
          <a:bodyPr wrap="none" lIns="71323" tIns="35662" rIns="71323" bIns="35662" anchor="ctr"/>
          <a:lstStyle/>
          <a:p>
            <a:pPr algn="ctr">
              <a:defRPr/>
            </a:pPr>
            <a:r>
              <a:rPr lang="en-US" sz="1900" b="1" dirty="0">
                <a:solidFill>
                  <a:srgbClr val="0000CC"/>
                </a:solidFill>
              </a:rPr>
              <a:t>Home</a:t>
            </a:r>
          </a:p>
        </p:txBody>
      </p:sp>
    </p:spTree>
    <p:extLst>
      <p:ext uri="{BB962C8B-B14F-4D97-AF65-F5344CB8AC3E}">
        <p14:creationId xmlns:p14="http://schemas.microsoft.com/office/powerpoint/2010/main" val="76877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10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5" name="camera.wav"/>
                                        </p:tgtEl>
                                      </p:cMediaNode>
                                    </p:audio>
                                  </p:subTnLst>
                                </p:cTn>
                              </p:par>
                            </p:childTnLst>
                          </p:cTn>
                        </p:par>
                        <p:par>
                          <p:cTn id="8" fill="hold" nodeType="afterGroup">
                            <p:stCondLst>
                              <p:cond delay="1000"/>
                            </p:stCondLst>
                            <p:childTnLst>
                              <p:par>
                                <p:cTn id="9" presetID="14" presetClass="entr" presetSubtype="1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1000"/>
                                        <p:tgtEl>
                                          <p:spTgt spid="39"/>
                                        </p:tgtEl>
                                      </p:cBhvr>
                                    </p:animEffect>
                                  </p:childTnLst>
                                  <p:subTnLst>
                                    <p:audio>
                                      <p:cMediaNode>
                                        <p:cTn display="0" masterRel="sameClick">
                                          <p:stCondLst>
                                            <p:cond evt="begin" delay="0">
                                              <p:tn val="9"/>
                                            </p:cond>
                                          </p:stCondLst>
                                          <p:endCondLst>
                                            <p:cond evt="onStopAudio" delay="0">
                                              <p:tgtEl>
                                                <p:sldTgt/>
                                              </p:tgtEl>
                                            </p:cond>
                                          </p:endCondLst>
                                        </p:cTn>
                                        <p:tgtEl>
                                          <p:sndTgt r:embed="rId5"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50" presetClass="entr" presetSubtype="0" decel="100000"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1000" fill="hold"/>
                                        <p:tgtEl>
                                          <p:spTgt spid="37"/>
                                        </p:tgtEl>
                                        <p:attrNameLst>
                                          <p:attrName>ppt_w</p:attrName>
                                        </p:attrNameLst>
                                      </p:cBhvr>
                                      <p:tavLst>
                                        <p:tav tm="0">
                                          <p:val>
                                            <p:strVal val="#ppt_w+.3"/>
                                          </p:val>
                                        </p:tav>
                                        <p:tav tm="100000">
                                          <p:val>
                                            <p:strVal val="#ppt_w"/>
                                          </p:val>
                                        </p:tav>
                                      </p:tavLst>
                                    </p:anim>
                                    <p:anim calcmode="lin" valueType="num">
                                      <p:cBhvr>
                                        <p:cTn id="17" dur="1000" fill="hold"/>
                                        <p:tgtEl>
                                          <p:spTgt spid="37"/>
                                        </p:tgtEl>
                                        <p:attrNameLst>
                                          <p:attrName>ppt_h</p:attrName>
                                        </p:attrNameLst>
                                      </p:cBhvr>
                                      <p:tavLst>
                                        <p:tav tm="0">
                                          <p:val>
                                            <p:strVal val="#ppt_h"/>
                                          </p:val>
                                        </p:tav>
                                        <p:tav tm="100000">
                                          <p:val>
                                            <p:strVal val="#ppt_h"/>
                                          </p:val>
                                        </p:tav>
                                      </p:tavLst>
                                    </p:anim>
                                    <p:animEffect transition="in" filter="fade">
                                      <p:cBhvr>
                                        <p:cTn id="18" dur="1000"/>
                                        <p:tgtEl>
                                          <p:spTgt spid="37"/>
                                        </p:tgtEl>
                                      </p:cBhvr>
                                    </p:animEffect>
                                  </p:childTnLst>
                                  <p:subTnLst>
                                    <p:set>
                                      <p:cBhvr override="childStyle">
                                        <p:cTn dur="1" fill="hold" display="0" masterRel="sameClick" afterEffect="1">
                                          <p:stCondLst>
                                            <p:cond evt="end" delay="0">
                                              <p:tn val="14"/>
                                            </p:cond>
                                          </p:stCondLst>
                                        </p:cTn>
                                        <p:tgtEl>
                                          <p:spTgt spid="37"/>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6" name="click.wav"/>
                                        </p:tgtEl>
                                      </p:cMediaNode>
                                    </p:audio>
                                  </p:subTnLst>
                                </p:cTn>
                              </p:par>
                            </p:childTnLst>
                          </p:cTn>
                        </p:par>
                        <p:par>
                          <p:cTn id="19" fill="hold" nodeType="afterGroup">
                            <p:stCondLst>
                              <p:cond delay="1000"/>
                            </p:stCondLst>
                            <p:childTnLst>
                              <p:par>
                                <p:cTn id="20" presetID="50" presetClass="entr" presetSubtype="0" decel="10000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1000" fill="hold"/>
                                        <p:tgtEl>
                                          <p:spTgt spid="36"/>
                                        </p:tgtEl>
                                        <p:attrNameLst>
                                          <p:attrName>ppt_w</p:attrName>
                                        </p:attrNameLst>
                                      </p:cBhvr>
                                      <p:tavLst>
                                        <p:tav tm="0">
                                          <p:val>
                                            <p:strVal val="#ppt_w+.3"/>
                                          </p:val>
                                        </p:tav>
                                        <p:tav tm="100000">
                                          <p:val>
                                            <p:strVal val="#ppt_w"/>
                                          </p:val>
                                        </p:tav>
                                      </p:tavLst>
                                    </p:anim>
                                    <p:anim calcmode="lin" valueType="num">
                                      <p:cBhvr>
                                        <p:cTn id="23" dur="1000" fill="hold"/>
                                        <p:tgtEl>
                                          <p:spTgt spid="36"/>
                                        </p:tgtEl>
                                        <p:attrNameLst>
                                          <p:attrName>ppt_h</p:attrName>
                                        </p:attrNameLst>
                                      </p:cBhvr>
                                      <p:tavLst>
                                        <p:tav tm="0">
                                          <p:val>
                                            <p:strVal val="#ppt_h"/>
                                          </p:val>
                                        </p:tav>
                                        <p:tav tm="100000">
                                          <p:val>
                                            <p:strVal val="#ppt_h"/>
                                          </p:val>
                                        </p:tav>
                                      </p:tavLst>
                                    </p:anim>
                                    <p:animEffect transition="in" filter="fade">
                                      <p:cBhvr>
                                        <p:cTn id="24" dur="1000"/>
                                        <p:tgtEl>
                                          <p:spTgt spid="36"/>
                                        </p:tgtEl>
                                      </p:cBhvr>
                                    </p:animEffect>
                                  </p:childTnLst>
                                  <p:subTnLst>
                                    <p:set>
                                      <p:cBhvr override="childStyle">
                                        <p:cTn dur="1" fill="hold" display="0" masterRel="sameClick" afterEffect="1">
                                          <p:stCondLst>
                                            <p:cond evt="end" delay="0">
                                              <p:tn val="20"/>
                                            </p:cond>
                                          </p:stCondLst>
                                        </p:cTn>
                                        <p:tgtEl>
                                          <p:spTgt spid="36"/>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6" name="click.wav"/>
                                        </p:tgtEl>
                                      </p:cMediaNode>
                                    </p:audio>
                                  </p:subTnLst>
                                </p:cTn>
                              </p:par>
                            </p:childTnLst>
                          </p:cTn>
                        </p:par>
                        <p:par>
                          <p:cTn id="25" fill="hold" nodeType="afterGroup">
                            <p:stCondLst>
                              <p:cond delay="2000"/>
                            </p:stCondLst>
                            <p:childTnLst>
                              <p:par>
                                <p:cTn id="26" presetID="50" presetClass="entr" presetSubtype="0" decel="10000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1000" fill="hold"/>
                                        <p:tgtEl>
                                          <p:spTgt spid="35"/>
                                        </p:tgtEl>
                                        <p:attrNameLst>
                                          <p:attrName>ppt_w</p:attrName>
                                        </p:attrNameLst>
                                      </p:cBhvr>
                                      <p:tavLst>
                                        <p:tav tm="0">
                                          <p:val>
                                            <p:strVal val="#ppt_w+.3"/>
                                          </p:val>
                                        </p:tav>
                                        <p:tav tm="100000">
                                          <p:val>
                                            <p:strVal val="#ppt_w"/>
                                          </p:val>
                                        </p:tav>
                                      </p:tavLst>
                                    </p:anim>
                                    <p:anim calcmode="lin" valueType="num">
                                      <p:cBhvr>
                                        <p:cTn id="29" dur="1000" fill="hold"/>
                                        <p:tgtEl>
                                          <p:spTgt spid="35"/>
                                        </p:tgtEl>
                                        <p:attrNameLst>
                                          <p:attrName>ppt_h</p:attrName>
                                        </p:attrNameLst>
                                      </p:cBhvr>
                                      <p:tavLst>
                                        <p:tav tm="0">
                                          <p:val>
                                            <p:strVal val="#ppt_h"/>
                                          </p:val>
                                        </p:tav>
                                        <p:tav tm="100000">
                                          <p:val>
                                            <p:strVal val="#ppt_h"/>
                                          </p:val>
                                        </p:tav>
                                      </p:tavLst>
                                    </p:anim>
                                    <p:animEffect transition="in" filter="fade">
                                      <p:cBhvr>
                                        <p:cTn id="30" dur="1000"/>
                                        <p:tgtEl>
                                          <p:spTgt spid="35"/>
                                        </p:tgtEl>
                                      </p:cBhvr>
                                    </p:animEffect>
                                  </p:childTnLst>
                                  <p:subTnLst>
                                    <p:set>
                                      <p:cBhvr override="childStyle">
                                        <p:cTn dur="1" fill="hold" display="0" masterRel="sameClick" afterEffect="1">
                                          <p:stCondLst>
                                            <p:cond evt="end" delay="0">
                                              <p:tn val="26"/>
                                            </p:cond>
                                          </p:stCondLst>
                                        </p:cTn>
                                        <p:tgtEl>
                                          <p:spTgt spid="35"/>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6" name="click.wav"/>
                                        </p:tgtEl>
                                      </p:cMediaNode>
                                    </p:audio>
                                  </p:subTnLst>
                                </p:cTn>
                              </p:par>
                            </p:childTnLst>
                          </p:cTn>
                        </p:par>
                        <p:par>
                          <p:cTn id="31" fill="hold" nodeType="afterGroup">
                            <p:stCondLst>
                              <p:cond delay="3000"/>
                            </p:stCondLst>
                            <p:childTnLst>
                              <p:par>
                                <p:cTn id="32" presetID="50" presetClass="entr" presetSubtype="0" decel="10000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1000" fill="hold"/>
                                        <p:tgtEl>
                                          <p:spTgt spid="34"/>
                                        </p:tgtEl>
                                        <p:attrNameLst>
                                          <p:attrName>ppt_w</p:attrName>
                                        </p:attrNameLst>
                                      </p:cBhvr>
                                      <p:tavLst>
                                        <p:tav tm="0">
                                          <p:val>
                                            <p:strVal val="#ppt_w+.3"/>
                                          </p:val>
                                        </p:tav>
                                        <p:tav tm="100000">
                                          <p:val>
                                            <p:strVal val="#ppt_w"/>
                                          </p:val>
                                        </p:tav>
                                      </p:tavLst>
                                    </p:anim>
                                    <p:anim calcmode="lin" valueType="num">
                                      <p:cBhvr>
                                        <p:cTn id="35" dur="1000" fill="hold"/>
                                        <p:tgtEl>
                                          <p:spTgt spid="34"/>
                                        </p:tgtEl>
                                        <p:attrNameLst>
                                          <p:attrName>ppt_h</p:attrName>
                                        </p:attrNameLst>
                                      </p:cBhvr>
                                      <p:tavLst>
                                        <p:tav tm="0">
                                          <p:val>
                                            <p:strVal val="#ppt_h"/>
                                          </p:val>
                                        </p:tav>
                                        <p:tav tm="100000">
                                          <p:val>
                                            <p:strVal val="#ppt_h"/>
                                          </p:val>
                                        </p:tav>
                                      </p:tavLst>
                                    </p:anim>
                                    <p:animEffect transition="in" filter="fade">
                                      <p:cBhvr>
                                        <p:cTn id="36" dur="1000"/>
                                        <p:tgtEl>
                                          <p:spTgt spid="34"/>
                                        </p:tgtEl>
                                      </p:cBhvr>
                                    </p:animEffec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6" name="click.wav"/>
                                        </p:tgtEl>
                                      </p:cMediaNode>
                                    </p:audio>
                                  </p:subTnLst>
                                </p:cTn>
                              </p:par>
                            </p:childTnLst>
                          </p:cTn>
                        </p:par>
                        <p:par>
                          <p:cTn id="37" fill="hold" nodeType="afterGroup">
                            <p:stCondLst>
                              <p:cond delay="4000"/>
                            </p:stCondLst>
                            <p:childTnLst>
                              <p:par>
                                <p:cTn id="38" presetID="50" presetClass="entr" presetSubtype="0" decel="100000"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1000" fill="hold"/>
                                        <p:tgtEl>
                                          <p:spTgt spid="33"/>
                                        </p:tgtEl>
                                        <p:attrNameLst>
                                          <p:attrName>ppt_w</p:attrName>
                                        </p:attrNameLst>
                                      </p:cBhvr>
                                      <p:tavLst>
                                        <p:tav tm="0">
                                          <p:val>
                                            <p:strVal val="#ppt_w+.3"/>
                                          </p:val>
                                        </p:tav>
                                        <p:tav tm="100000">
                                          <p:val>
                                            <p:strVal val="#ppt_w"/>
                                          </p:val>
                                        </p:tav>
                                      </p:tavLst>
                                    </p:anim>
                                    <p:anim calcmode="lin" valueType="num">
                                      <p:cBhvr>
                                        <p:cTn id="41" dur="1000" fill="hold"/>
                                        <p:tgtEl>
                                          <p:spTgt spid="33"/>
                                        </p:tgtEl>
                                        <p:attrNameLst>
                                          <p:attrName>ppt_h</p:attrName>
                                        </p:attrNameLst>
                                      </p:cBhvr>
                                      <p:tavLst>
                                        <p:tav tm="0">
                                          <p:val>
                                            <p:strVal val="#ppt_h"/>
                                          </p:val>
                                        </p:tav>
                                        <p:tav tm="100000">
                                          <p:val>
                                            <p:strVal val="#ppt_h"/>
                                          </p:val>
                                        </p:tav>
                                      </p:tavLst>
                                    </p:anim>
                                    <p:animEffect transition="in" filter="fade">
                                      <p:cBhvr>
                                        <p:cTn id="42" dur="1000"/>
                                        <p:tgtEl>
                                          <p:spTgt spid="33"/>
                                        </p:tgtEl>
                                      </p:cBhvr>
                                    </p:animEffect>
                                  </p:childTnLst>
                                  <p:subTnLst>
                                    <p:set>
                                      <p:cBhvr override="childStyle">
                                        <p:cTn dur="1" fill="hold" display="0" masterRel="sameClick" afterEffect="1">
                                          <p:stCondLst>
                                            <p:cond evt="end" delay="0">
                                              <p:tn val="38"/>
                                            </p:cond>
                                          </p:stCondLst>
                                        </p:cTn>
                                        <p:tgtEl>
                                          <p:spTgt spid="33"/>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7" name="chimes.wav"/>
                                        </p:tgtEl>
                                      </p:cMediaNode>
                                    </p:audio>
                                  </p:subTnLst>
                                </p:cTn>
                              </p:par>
                            </p:childTnLst>
                          </p:cTn>
                        </p:par>
                        <p:par>
                          <p:cTn id="43" fill="hold" nodeType="afterGroup">
                            <p:stCondLst>
                              <p:cond delay="5000"/>
                            </p:stCondLst>
                            <p:childTnLst>
                              <p:par>
                                <p:cTn id="44" presetID="3" presetClass="entr" presetSubtype="10"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blinds(horizontal)">
                                      <p:cBhvr>
                                        <p:cTn id="46" dur="500"/>
                                        <p:tgtEl>
                                          <p:spTgt spid="45"/>
                                        </p:tgtEl>
                                      </p:cBhvr>
                                    </p:animEffect>
                                  </p:childTnLst>
                                  <p:subTnLst>
                                    <p:audio>
                                      <p:cMediaNode vol="100000">
                                        <p:cTn display="0" masterRel="sameClick">
                                          <p:stCondLst>
                                            <p:cond evt="begin" delay="0">
                                              <p:tn val="44"/>
                                            </p:cond>
                                          </p:stCondLst>
                                          <p:endCondLst>
                                            <p:cond evt="onStopAudio" delay="0">
                                              <p:tgtEl>
                                                <p:sldTgt/>
                                              </p:tgtEl>
                                            </p:cond>
                                          </p:endCondLst>
                                        </p:cTn>
                                        <p:tgtEl>
                                          <p:sndTgt r:embed="rId8"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subTnLst>
                                    <p:audio>
                                      <p:cMediaNode>
                                        <p:cTn display="0" masterRel="sameClick">
                                          <p:stCondLst>
                                            <p:cond evt="begin" delay="0">
                                              <p:tn val="50"/>
                                            </p:cond>
                                          </p:stCondLst>
                                          <p:endCondLst>
                                            <p:cond evt="onStopAudio" delay="0">
                                              <p:tgtEl>
                                                <p:sldTgt/>
                                              </p:tgtEl>
                                            </p:cond>
                                          </p:endCondLst>
                                        </p:cTn>
                                        <p:tgtEl>
                                          <p:sndTgt r:embed="rId9" name="applause.wav"/>
                                        </p:tgtEl>
                                      </p:cMediaNode>
                                    </p:audio>
                                  </p:subTnLst>
                                </p:cTn>
                              </p:par>
                            </p:childTnLst>
                          </p:cTn>
                        </p:par>
                      </p:childTnLst>
                    </p:cTn>
                  </p:par>
                </p:childTnLst>
              </p:cTn>
              <p:nextCondLst>
                <p:cond evt="onClick" delay="0">
                  <p:tgtEl>
                    <p:spTgt spid="38"/>
                  </p:tgtEl>
                </p:cond>
              </p:nextCondLst>
            </p:seq>
            <p:seq concurrent="1" nextAc="seek">
              <p:cTn id="53" restart="whenNotActive" fill="hold" evtFilter="cancelBubble" nodeType="interactiveSeq">
                <p:stCondLst>
                  <p:cond evt="onClick" delay="0">
                    <p:tgtEl>
                      <p:spTgt spid="39"/>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45" presetClass="entr" presetSubtype="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2000"/>
                                        <p:tgtEl>
                                          <p:spTgt spid="41"/>
                                        </p:tgtEl>
                                      </p:cBhvr>
                                    </p:animEffect>
                                    <p:anim calcmode="lin" valueType="num">
                                      <p:cBhvr>
                                        <p:cTn id="59" dur="2000" fill="hold"/>
                                        <p:tgtEl>
                                          <p:spTgt spid="41"/>
                                        </p:tgtEl>
                                        <p:attrNameLst>
                                          <p:attrName>ppt_w</p:attrName>
                                        </p:attrNameLst>
                                      </p:cBhvr>
                                      <p:tavLst>
                                        <p:tav tm="0" fmla="#ppt_w*sin(2.5*pi*$)">
                                          <p:val>
                                            <p:fltVal val="0"/>
                                          </p:val>
                                        </p:tav>
                                        <p:tav tm="100000">
                                          <p:val>
                                            <p:fltVal val="1"/>
                                          </p:val>
                                        </p:tav>
                                      </p:tavLst>
                                    </p:anim>
                                    <p:anim calcmode="lin" valueType="num">
                                      <p:cBhvr>
                                        <p:cTn id="60" dur="2000" fill="hold"/>
                                        <p:tgtEl>
                                          <p:spTgt spid="4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10" name="Nhac hieu thua cuoc.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xit" presetSubtype="21" fill="hold" nodeType="clickEffect">
                                  <p:stCondLst>
                                    <p:cond delay="0"/>
                                  </p:stCondLst>
                                  <p:childTnLst>
                                    <p:animEffect transition="out" filter="barn(inVertical)">
                                      <p:cBhvr>
                                        <p:cTn id="64" dur="500"/>
                                        <p:tgtEl>
                                          <p:spTgt spid="41"/>
                                        </p:tgtEl>
                                      </p:cBhvr>
                                    </p:animEffect>
                                    <p:set>
                                      <p:cBhvr>
                                        <p:cTn id="65"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B511CB78-8D3E-4FE5-BE1F-78A7AB08AE79}&quot;/&gt;&lt;isInvalidForFieldText val=&quot;0&quot;/&gt;&lt;Image&gt;&lt;filename val=&quot;C:\Users\HP\Documents\My Adobe Presentations\Cac mua trong nam\data\asimages\{B511CB78-8D3E-4FE5-BE1F-78A7AB08AE79}.png&quot;/&gt;&lt;left val=&quot;312&quot;/&gt;&lt;top val=&quot;226&quot;/&gt;&lt;width val=&quot;95&quot;/&gt;&lt;height val=&quot;9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45EC5533-63B1-4CD0-9E55-0FB41FDAD26B}&quot;/&gt;&lt;isInvalidForFieldText val=&quot;0&quot;/&gt;&lt;Image&gt;&lt;filename val=&quot;C:\Users\HP\Documents\My Adobe Presentations\Cac mua trong nam\data\asimages\{45EC5533-63B1-4CD0-9E55-0FB41FDAD26B}.png&quot;/&gt;&lt;left val=&quot;312&quot;/&gt;&lt;top val=&quot;225&quot;/&gt;&lt;width val=&quot;95&quot;/&gt;&lt;height val=&quot;96&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46B2D65-52F3-4BAF-A031-BE284565C709}_7.png&quot;/&gt;&lt;left val=&quot;128&quot;/&gt;&lt;top val=&quot;360&quot;/&gt;&lt;width val=&quot;196&quot;/&gt;&lt;height val=&quot;93&quot;/&gt;&lt;hasText val=&quot;1&quot;/&gt;&lt;/Image&gt;&lt;/ThreeDShapeInfo&gt;"/>
  <p:tag name="PRESENTER_SHAPEINFO" val="&lt;ThreeDShapeInfo&gt;&lt;uuid val=&quot;{300AF7E8-7905-488D-A078-A4989F78F90D}&quot;/&gt;&lt;isInvalidForFieldText val=&quot;0&quot;/&gt;&lt;Image&gt;&lt;filename val=&quot;C:\Users\HP\Documents\My Adobe Presentations\Cac mua trong nam\data\asimages\{300AF7E8-7905-488D-A078-A4989F78F90D}_7.png&quot;/&gt;&lt;left val=&quot;127&quot;/&gt;&lt;top val=&quot;359&quot;/&gt;&lt;width val=&quot;199&quot;/&gt;&lt;height val=&quot;95&quot;/&gt;&lt;hasText val=&quot;0&quot;/&gt;&lt;/Image&gt;&lt;/ThreeDShapeInfo&gt;"/>
  <p:tag name="PRESENTER_SHAPETEXTINFO" val="&lt;ShapeTextInfo&gt;&lt;TableIndex row=&quot;-1&quot; col=&quot;-1&quot;&gt;&lt;linesCount val=&quot;1&quot;/&gt;&lt;lineCharCount val=&quot;7&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6991CE0D-8919-44C7-92A3-8B739CE32548}_7.png&quot;/&gt;&lt;left val=&quot;444&quot;/&gt;&lt;top val=&quot;360&quot;/&gt;&lt;width val=&quot;196&quot;/&gt;&lt;height val=&quot;93&quot;/&gt;&lt;hasText val=&quot;1&quot;/&gt;&lt;/Image&gt;&lt;/ThreeDShapeInfo&gt;"/>
  <p:tag name="PRESENTER_SHAPEINFO" val="&lt;ThreeDShapeInfo&gt;&lt;uuid val=&quot;{E302F6AD-9083-4108-8DD4-3913FF1219AC}&quot;/&gt;&lt;isInvalidForFieldText val=&quot;0&quot;/&gt;&lt;Image&gt;&lt;filename val=&quot;C:\Users\HP\Documents\My Adobe Presentations\Cac mua trong nam\data\asimages\{E302F6AD-9083-4108-8DD4-3913FF1219AC}_7.png&quot;/&gt;&lt;left val=&quot;443&quot;/&gt;&lt;top val=&quot;359&quot;/&gt;&lt;width val=&quot;199&quot;/&gt;&lt;height val=&quot;95&quot;/&gt;&lt;hasText val=&quot;0&quot;/&gt;&lt;/Image&gt;&lt;/ThreeDShapeInfo&gt;"/>
  <p:tag name="PRESENTER_SHAPETEXTINFO" val="&lt;ShapeTextInfo&gt;&lt;TableIndex row=&quot;-1&quot; col=&quot;-1&quot;&gt;&lt;linesCount val=&quot;1&quot;/&gt;&lt;lineCharCount val=&quot;6&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2FC370A4-C799-4A35-A923-5910F3EE156F}_12.png&quot;/&gt;&lt;left val=&quot;48&quot;/&gt;&lt;top val=&quot;479&quot;/&gt;&lt;width val=&quot;274&quot;/&gt;&lt;height val=&quot;51&quot;/&gt;&lt;hasText val=&quot;1&quot;/&gt;&lt;/Image&gt;&lt;/ThreeDShapeInfo&gt;"/>
  <p:tag name="PRESENTER_SHAPEINFO" val="&lt;ThreeDShapeInfo&gt;&lt;uuid val=&quot;{F9EA4630-C5DC-4EDA-AB1D-F4F67978EBC3}&quot;/&gt;&lt;isInvalidForFieldText val=&quot;1&quot;/&gt;&lt;Image&gt;&lt;filename val=&quot;C:\Users\HP\Documents\My Adobe Presentations\Cac mua trong nam\data\asimages\{F9EA4630-C5DC-4EDA-AB1D-F4F67978EBC3}_12_S.png&quot;/&gt;&lt;left val=&quot;45&quot;/&gt;&lt;top val=&quot;477&quot;/&gt;&lt;width val=&quot;280&quot;/&gt;&lt;height val=&quot;46&quot;/&gt;&lt;hasText val=&quot;0&quot;/&gt;&lt;/Image&gt;&lt;/ThreeDShapeInfo&gt;"/>
  <p:tag name="PRESENTER_SHAPETEXTINFO" val="&lt;ShapeTextInfo&gt;&lt;TableIndex row=&quot;-1&quot; col=&quot;-1&quot;&gt;&lt;linesCount val=&quot;1&quot;/&gt;&lt;lineCharCount val=&quot;14&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EF674A7-B06A-4A2C-B445-8AE79CAE89D6}_12.png&quot;/&gt;&lt;left val=&quot;402&quot;/&gt;&lt;top val=&quot;248&quot;/&gt;&lt;width val=&quot;278&quot;/&gt;&lt;height val=&quot;46&quot;/&gt;&lt;hasText val=&quot;1&quot;/&gt;&lt;/Image&gt;&lt;/ThreeDShapeInfo&gt;"/>
  <p:tag name="PRESENTER_SHAPEINFO" val="&lt;ThreeDShapeInfo&gt;&lt;uuid val=&quot;{F9319AF3-B28B-48E1-AFC6-00023290C413}&quot;/&gt;&lt;isInvalidForFieldText val=&quot;1&quot;/&gt;&lt;Image&gt;&lt;filename val=&quot;C:\Users\HP\Documents\My Adobe Presentations\Cac mua trong nam\data\asimages\{F9319AF3-B28B-48E1-AFC6-00023290C413}_12_S.png&quot;/&gt;&lt;left val=&quot;399&quot;/&gt;&lt;top val=&quot;245&quot;/&gt;&lt;width val=&quot;284&quot;/&gt;&lt;height val=&quot;49&quot;/&gt;&lt;hasText val=&quot;0&quot;/&gt;&lt;/Image&gt;&lt;/ThreeDShapeInfo&gt;"/>
  <p:tag name="PRESENTER_SHAPETEXTINFO" val="&lt;ShapeTextInfo&gt;&lt;TableIndex row=&quot;-1&quot; col=&quot;-1&quot;&gt;&lt;linesCount val=&quot;1&quot;/&gt;&lt;lineCharCount val=&quot;2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1B91F007-CB12-4190-A256-B23A8160302E}_12.png&quot;/&gt;&lt;left val=&quot;402&quot;/&gt;&lt;top val=&quot;480&quot;/&gt;&lt;width val=&quot;278&quot;/&gt;&lt;height val=&quot;52&quot;/&gt;&lt;hasText val=&quot;1&quot;/&gt;&lt;/Image&gt;&lt;/ThreeDShapeInfo&gt;"/>
  <p:tag name="PRESENTER_SHAPEINFO" val="&lt;ThreeDShapeInfo&gt;&lt;uuid val=&quot;{3FF6E482-D4B8-444A-85AA-52825FFB47B6}&quot;/&gt;&lt;isInvalidForFieldText val=&quot;1&quot;/&gt;&lt;Image&gt;&lt;filename val=&quot;C:\Users\HP\Documents\My Adobe Presentations\Cac mua trong nam\data\asimages\{3FF6E482-D4B8-444A-85AA-52825FFB47B6}_12_S.png&quot;/&gt;&lt;left val=&quot;399&quot;/&gt;&lt;top val=&quot;477&quot;/&gt;&lt;width val=&quot;284&quot;/&gt;&lt;height val=&quot;51&quot;/&gt;&lt;hasText val=&quot;0&quot;/&gt;&lt;/Image&gt;&lt;/ThreeDShapeInfo&gt;"/>
  <p:tag name="PRESENTER_SHAPETEXTINFO" val="&lt;ShapeTextInfo&gt;&lt;TableIndex row=&quot;-1&quot; col=&quot;-1&quot;&gt;&lt;linesCount val=&quot;1&quot;/&gt;&lt;lineCharCount val=&quot;14&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C143B106-680C-4A8F-AF21-BA32E66D905C}_12.png&quot;/&gt;&lt;left val=&quot;48&quot;/&gt;&lt;top val=&quot;246&quot;/&gt;&lt;width val=&quot;274&quot;/&gt;&lt;height val=&quot;51&quot;/&gt;&lt;hasText val=&quot;1&quot;/&gt;&lt;/Image&gt;&lt;/ThreeDShapeInfo&gt;"/>
  <p:tag name="PRESENTER_SHAPEINFO" val="&lt;ThreeDShapeInfo&gt;&lt;uuid val=&quot;{3A75290D-B652-4D2F-9669-B75DB99BC20B}&quot;/&gt;&lt;isInvalidForFieldText val=&quot;1&quot;/&gt;&lt;Image&gt;&lt;filename val=&quot;C:\Users\HP\Documents\My Adobe Presentations\Cac mua trong nam\data\asimages\{3A75290D-B652-4D2F-9669-B75DB99BC20B}_12_S.png&quot;/&gt;&lt;left val=&quot;45&quot;/&gt;&lt;top val=&quot;245&quot;/&gt;&lt;width val=&quot;280&quot;/&gt;&lt;height val=&quot;46&quot;/&gt;&lt;hasText val=&quot;0&quot;/&gt;&lt;/Image&gt;&lt;/ThreeDShapeInfo&gt;"/>
  <p:tag name="PRESENTER_SHAPETEXTINFO" val="&lt;ShapeTextInfo&gt;&lt;TableIndex row=&quot;-1&quot; col=&quot;-1&quot;&gt;&lt;linesCount val=&quot;1&quot;/&gt;&lt;lineCharCount val=&quot;15&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ABDE73CB-92FD-4977-BA8C-13B36BF9EE36}&quot;/&gt;&lt;isInvalidForFieldText val=&quot;0&quot;/&gt;&lt;Image&gt;&lt;filename val=&quot;C:\Users\HP\Documents\My Adobe Presentations\Cac mua trong nam\data\asimages\{ABDE73CB-92FD-4977-BA8C-13B36BF9EE36}.png&quot;/&gt;&lt;left val=&quot;312&quot;/&gt;&lt;top val=&quot;225&quot;/&gt;&lt;width val=&quot;95&quot;/&gt;&lt;height val=&quot;96&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FE14BC79-22E9-4BEC-BB99-BF93236D29E8}&quot;/&gt;&lt;isInvalidForFieldText val=&quot;0&quot;/&gt;&lt;Image&gt;&lt;filename val=&quot;C:\Users\HP\Documents\My Adobe Presentations\Cac mua trong nam\data\asimages\{FE14BC79-22E9-4BEC-BB99-BF93236D29E8}.png&quot;/&gt;&lt;left val=&quot;312&quot;/&gt;&lt;top val=&quot;225&quot;/&gt;&lt;width val=&quot;95&quot;/&gt;&lt;height val=&quot;96&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1514</TotalTime>
  <Words>349</Words>
  <Application>Microsoft Office PowerPoint</Application>
  <PresentationFormat>On-screen Show (16:10)</PresentationFormat>
  <Paragraphs>37</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宋体</vt:lpstr>
      <vt:lpstr>Calibri</vt:lpstr>
      <vt:lpstr>Tahoma</vt:lpstr>
      <vt:lpstr>Comic Sans MS</vt:lpstr>
      <vt:lpstr>Arial</vt:lpstr>
      <vt:lpstr>Arial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PERSONAL COMPUTER</cp:lastModifiedBy>
  <cp:revision>218</cp:revision>
  <dcterms:created xsi:type="dcterms:W3CDTF">2020-02-10T09:35:50Z</dcterms:created>
  <dcterms:modified xsi:type="dcterms:W3CDTF">2025-10-14T06:23:55Z</dcterms:modified>
</cp:coreProperties>
</file>