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526" r:id="rId3"/>
    <p:sldId id="536" r:id="rId4"/>
    <p:sldId id="527" r:id="rId5"/>
    <p:sldId id="537" r:id="rId6"/>
    <p:sldId id="539" r:id="rId7"/>
    <p:sldId id="538" r:id="rId8"/>
    <p:sldId id="544" r:id="rId9"/>
    <p:sldId id="474" r:id="rId10"/>
    <p:sldId id="540" r:id="rId11"/>
    <p:sldId id="524" r:id="rId12"/>
    <p:sldId id="506" r:id="rId13"/>
    <p:sldId id="546" r:id="rId14"/>
    <p:sldId id="548" r:id="rId15"/>
    <p:sldId id="552" r:id="rId16"/>
    <p:sldId id="550" r:id="rId17"/>
    <p:sldId id="553" r:id="rId18"/>
    <p:sldId id="551" r:id="rId19"/>
    <p:sldId id="549" r:id="rId20"/>
    <p:sldId id="547" r:id="rId21"/>
    <p:sldId id="275" r:id="rId22"/>
    <p:sldId id="5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8" y="-90897"/>
            <a:ext cx="12693497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7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3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4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0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49;p11">
            <a:extLst>
              <a:ext uri="{FF2B5EF4-FFF2-40B4-BE49-F238E27FC236}">
                <a16:creationId xmlns:a16="http://schemas.microsoft.com/office/drawing/2014/main" id="{A97D611F-8DD7-3185-21BA-C6214843185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219075" y="-90897"/>
            <a:ext cx="12795126" cy="6999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D34E9AE-FD2F-2850-8DC5-D1B54D3AD6F6}"/>
              </a:ext>
            </a:extLst>
          </p:cNvPr>
          <p:cNvSpPr/>
          <p:nvPr userDrawn="1"/>
        </p:nvSpPr>
        <p:spPr>
          <a:xfrm>
            <a:off x="11092685" y="136525"/>
            <a:ext cx="1284651" cy="140652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C9E12DB1-4A71-07A9-34BA-8377EC04DAC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93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E972FD68-6AF5-614A-4980-6FC02667125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67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EBA4FCBB-3759-EDFE-AE3B-94F7ABCDBD8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61" r:id="rId6"/>
    <p:sldLayoutId id="2147483662" r:id="rId7"/>
    <p:sldLayoutId id="2147483667" r:id="rId8"/>
    <p:sldLayoutId id="2147483685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slide" Target="slide14.xm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png"/><Relationship Id="rId12" Type="http://schemas.openxmlformats.org/officeDocument/2006/relationships/image" Target="../media/image4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png"/><Relationship Id="rId12" Type="http://schemas.openxmlformats.org/officeDocument/2006/relationships/image" Target="../media/image4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slide" Target="slide21.xm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73212" y="1572867"/>
            <a:ext cx="13493479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6</a:t>
            </a:r>
          </a:p>
          <a:p>
            <a:pPr algn="ctr">
              <a:lnSpc>
                <a:spcPct val="150000"/>
              </a:lnSpc>
              <a:buSzPts val="990"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16: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vi 6 -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933FDDE-CCCE-4C7A-B792-3E82B16E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655" y="867875"/>
            <a:ext cx="5757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A43D0584-7D16-40DF-AAE1-1EAAB6689AC0}"/>
              </a:ext>
            </a:extLst>
          </p:cNvPr>
          <p:cNvGrpSpPr/>
          <p:nvPr/>
        </p:nvGrpSpPr>
        <p:grpSpPr>
          <a:xfrm>
            <a:off x="711994" y="706566"/>
            <a:ext cx="1282936" cy="1039383"/>
            <a:chOff x="-170386" y="33384"/>
            <a:chExt cx="1282936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id="{C1B37212-C5B5-4D1B-B0C8-9AC37EA3F727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A0D64F0-DB1E-46E9-AEA0-F4FE5E98068B}"/>
                </a:ext>
              </a:extLst>
            </p:cNvPr>
            <p:cNvSpPr/>
            <p:nvPr/>
          </p:nvSpPr>
          <p:spPr>
            <a:xfrm>
              <a:off x="-170386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4A524C5-38F0-4809-A4DF-27350C03B840}"/>
              </a:ext>
            </a:extLst>
          </p:cNvPr>
          <p:cNvSpPr/>
          <p:nvPr/>
        </p:nvSpPr>
        <p:spPr>
          <a:xfrm>
            <a:off x="3114829" y="3167109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9" name="Group 53">
            <a:extLst>
              <a:ext uri="{FF2B5EF4-FFF2-40B4-BE49-F238E27FC236}">
                <a16:creationId xmlns:a16="http://schemas.microsoft.com/office/drawing/2014/main" id="{32F493B1-5689-44ED-A8FF-61E66C802150}"/>
              </a:ext>
            </a:extLst>
          </p:cNvPr>
          <p:cNvGrpSpPr/>
          <p:nvPr/>
        </p:nvGrpSpPr>
        <p:grpSpPr>
          <a:xfrm>
            <a:off x="1314189" y="3167107"/>
            <a:ext cx="2299931" cy="646331"/>
            <a:chOff x="1186269" y="2782669"/>
            <a:chExt cx="2299931" cy="646331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C4704648-2B80-4971-A873-98DC46BFA3A5}"/>
                </a:ext>
              </a:extLst>
            </p:cNvPr>
            <p:cNvSpPr/>
            <p:nvPr/>
          </p:nvSpPr>
          <p:spPr>
            <a:xfrm>
              <a:off x="2889351" y="2845766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518597F0-660D-44AA-9BD0-CE0C24E6C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2782669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 + 1 = </a:t>
              </a:r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3241F3A4-1368-43D6-9F4B-2333B954DC83}"/>
              </a:ext>
            </a:extLst>
          </p:cNvPr>
          <p:cNvSpPr/>
          <p:nvPr/>
        </p:nvSpPr>
        <p:spPr>
          <a:xfrm>
            <a:off x="9500529" y="3135280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DB1FE482-EFCE-4807-A6D8-A85E52D557B9}"/>
              </a:ext>
            </a:extLst>
          </p:cNvPr>
          <p:cNvGrpSpPr/>
          <p:nvPr/>
        </p:nvGrpSpPr>
        <p:grpSpPr>
          <a:xfrm>
            <a:off x="7743230" y="3106414"/>
            <a:ext cx="2299931" cy="646331"/>
            <a:chOff x="7572844" y="2721974"/>
            <a:chExt cx="2299931" cy="646331"/>
          </a:xfrm>
        </p:grpSpPr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FA20A410-1882-4CC0-894A-06A6916787CA}"/>
                </a:ext>
              </a:extLst>
            </p:cNvPr>
            <p:cNvSpPr/>
            <p:nvPr/>
          </p:nvSpPr>
          <p:spPr>
            <a:xfrm>
              <a:off x="9275926" y="2785071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A032E739-E052-4E35-B830-AC3E8B976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844" y="2721974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 + 2 = 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70747F4-86F5-43DF-80FE-1CC6BA4D8D86}"/>
              </a:ext>
            </a:extLst>
          </p:cNvPr>
          <p:cNvGrpSpPr/>
          <p:nvPr/>
        </p:nvGrpSpPr>
        <p:grpSpPr>
          <a:xfrm>
            <a:off x="1356655" y="2127349"/>
            <a:ext cx="1186187" cy="501527"/>
            <a:chOff x="1399886" y="1410400"/>
            <a:chExt cx="1513885" cy="640080"/>
          </a:xfrm>
        </p:grpSpPr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A1462AA6-6894-4209-B627-A1CD44A91A15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4F0E0EF3-F3EE-411C-A17E-24D8195B8EB8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01847878-A1BD-4B20-9811-4FA5D67F0126}"/>
              </a:ext>
            </a:extLst>
          </p:cNvPr>
          <p:cNvSpPr/>
          <p:nvPr/>
        </p:nvSpPr>
        <p:spPr>
          <a:xfrm>
            <a:off x="3614120" y="2127347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D174855E-FDD5-4502-85E3-FA4296E891C2}"/>
              </a:ext>
            </a:extLst>
          </p:cNvPr>
          <p:cNvGrpSpPr/>
          <p:nvPr/>
        </p:nvGrpSpPr>
        <p:grpSpPr>
          <a:xfrm>
            <a:off x="7265806" y="2127348"/>
            <a:ext cx="1870846" cy="501527"/>
            <a:chOff x="1399886" y="1410400"/>
            <a:chExt cx="2387690" cy="640080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F86C18AC-35DC-459C-A0BB-7FFFE2988E38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3EAFF5A9-B646-4A0E-B645-F284785FEA4F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636B5BFA-67DC-4905-9ECA-2D10E78C4260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5" name="Group 1">
            <a:extLst>
              <a:ext uri="{FF2B5EF4-FFF2-40B4-BE49-F238E27FC236}">
                <a16:creationId xmlns:a16="http://schemas.microsoft.com/office/drawing/2014/main" id="{521F0263-3949-4A91-B64C-E7187D759CF5}"/>
              </a:ext>
            </a:extLst>
          </p:cNvPr>
          <p:cNvGrpSpPr/>
          <p:nvPr/>
        </p:nvGrpSpPr>
        <p:grpSpPr>
          <a:xfrm>
            <a:off x="9989927" y="2127347"/>
            <a:ext cx="1111508" cy="501527"/>
            <a:chOff x="9819541" y="1742907"/>
            <a:chExt cx="1111508" cy="501527"/>
          </a:xfrm>
        </p:grpSpPr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BE58341E-F118-4A62-A6D8-AEC5E5BF391B}"/>
                </a:ext>
              </a:extLst>
            </p:cNvPr>
            <p:cNvSpPr/>
            <p:nvPr/>
          </p:nvSpPr>
          <p:spPr>
            <a:xfrm>
              <a:off x="9819541" y="1742907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8768889B-6F09-4DBC-ABB0-D800788331D4}"/>
                </a:ext>
              </a:extLst>
            </p:cNvPr>
            <p:cNvSpPr/>
            <p:nvPr/>
          </p:nvSpPr>
          <p:spPr>
            <a:xfrm>
              <a:off x="10429522" y="1742907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5B437AF0-482D-4F5D-8506-B26DFE2F0D57}"/>
              </a:ext>
            </a:extLst>
          </p:cNvPr>
          <p:cNvSpPr/>
          <p:nvPr/>
        </p:nvSpPr>
        <p:spPr>
          <a:xfrm>
            <a:off x="3114829" y="5755085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30" name="Group 55">
            <a:extLst>
              <a:ext uri="{FF2B5EF4-FFF2-40B4-BE49-F238E27FC236}">
                <a16:creationId xmlns:a16="http://schemas.microsoft.com/office/drawing/2014/main" id="{6CF12000-8BEA-4199-879E-8B7499D8C634}"/>
              </a:ext>
            </a:extLst>
          </p:cNvPr>
          <p:cNvGrpSpPr/>
          <p:nvPr/>
        </p:nvGrpSpPr>
        <p:grpSpPr>
          <a:xfrm>
            <a:off x="1356655" y="5755085"/>
            <a:ext cx="2299931" cy="646331"/>
            <a:chOff x="1186269" y="5370645"/>
            <a:chExt cx="2299931" cy="646331"/>
          </a:xfrm>
        </p:grpSpPr>
        <p:sp>
          <p:nvSpPr>
            <p:cNvPr id="31" name="Rounded Rectangle 10">
              <a:extLst>
                <a:ext uri="{FF2B5EF4-FFF2-40B4-BE49-F238E27FC236}">
                  <a16:creationId xmlns:a16="http://schemas.microsoft.com/office/drawing/2014/main" id="{2BD6439D-B818-4FA8-AF23-DA75E3B23543}"/>
                </a:ext>
              </a:extLst>
            </p:cNvPr>
            <p:cNvSpPr/>
            <p:nvPr/>
          </p:nvSpPr>
          <p:spPr>
            <a:xfrm>
              <a:off x="2889351" y="5433742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400F3540-CA71-44A3-89FF-8E9180086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5370645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 + 3 = </a:t>
              </a: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5D18B6D-20B3-4646-9D06-71F6726258AF}"/>
              </a:ext>
            </a:extLst>
          </p:cNvPr>
          <p:cNvSpPr/>
          <p:nvPr/>
        </p:nvSpPr>
        <p:spPr>
          <a:xfrm>
            <a:off x="9500529" y="5723256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5" name="Group 56">
            <a:extLst>
              <a:ext uri="{FF2B5EF4-FFF2-40B4-BE49-F238E27FC236}">
                <a16:creationId xmlns:a16="http://schemas.microsoft.com/office/drawing/2014/main" id="{772B4BE3-646A-4368-93AE-E9DA001236FA}"/>
              </a:ext>
            </a:extLst>
          </p:cNvPr>
          <p:cNvGrpSpPr/>
          <p:nvPr/>
        </p:nvGrpSpPr>
        <p:grpSpPr>
          <a:xfrm>
            <a:off x="7743230" y="5694390"/>
            <a:ext cx="2299931" cy="646331"/>
            <a:chOff x="7572844" y="5309950"/>
            <a:chExt cx="2299931" cy="646331"/>
          </a:xfrm>
        </p:grpSpPr>
        <p:sp>
          <p:nvSpPr>
            <p:cNvPr id="36" name="Rounded Rectangle 10">
              <a:extLst>
                <a:ext uri="{FF2B5EF4-FFF2-40B4-BE49-F238E27FC236}">
                  <a16:creationId xmlns:a16="http://schemas.microsoft.com/office/drawing/2014/main" id="{2997D689-1D50-40D4-8868-73FC01E4597F}"/>
                </a:ext>
              </a:extLst>
            </p:cNvPr>
            <p:cNvSpPr/>
            <p:nvPr/>
          </p:nvSpPr>
          <p:spPr>
            <a:xfrm>
              <a:off x="9275926" y="5373047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68D1AC09-D8A3-4EC6-B6C0-BDF7D3BB7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844" y="5309950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 + 1 = 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0668052-A47E-4DAA-9181-232A9EDBC2CF}"/>
              </a:ext>
            </a:extLst>
          </p:cNvPr>
          <p:cNvSpPr/>
          <p:nvPr/>
        </p:nvSpPr>
        <p:spPr>
          <a:xfrm>
            <a:off x="1356655" y="4715325"/>
            <a:ext cx="501527" cy="50152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Oval 46">
            <a:extLst>
              <a:ext uri="{FF2B5EF4-FFF2-40B4-BE49-F238E27FC236}">
                <a16:creationId xmlns:a16="http://schemas.microsoft.com/office/drawing/2014/main" id="{EF28DD3C-E47F-4964-BCA2-960E2EA530A5}"/>
              </a:ext>
            </a:extLst>
          </p:cNvPr>
          <p:cNvSpPr/>
          <p:nvPr/>
        </p:nvSpPr>
        <p:spPr>
          <a:xfrm>
            <a:off x="10910963" y="4715323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2">
            <a:extLst>
              <a:ext uri="{FF2B5EF4-FFF2-40B4-BE49-F238E27FC236}">
                <a16:creationId xmlns:a16="http://schemas.microsoft.com/office/drawing/2014/main" id="{03C784BB-5C26-4744-8481-CC41FFEDAE6A}"/>
              </a:ext>
            </a:extLst>
          </p:cNvPr>
          <p:cNvGrpSpPr/>
          <p:nvPr/>
        </p:nvGrpSpPr>
        <p:grpSpPr>
          <a:xfrm>
            <a:off x="2377800" y="4715323"/>
            <a:ext cx="1737847" cy="501527"/>
            <a:chOff x="2207414" y="4330883"/>
            <a:chExt cx="1737847" cy="501527"/>
          </a:xfrm>
        </p:grpSpPr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04D02FBB-76FC-48CF-AD8B-0CC507A1C35B}"/>
                </a:ext>
              </a:extLst>
            </p:cNvPr>
            <p:cNvSpPr/>
            <p:nvPr/>
          </p:nvSpPr>
          <p:spPr>
            <a:xfrm>
              <a:off x="3443734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7">
              <a:extLst>
                <a:ext uri="{FF2B5EF4-FFF2-40B4-BE49-F238E27FC236}">
                  <a16:creationId xmlns:a16="http://schemas.microsoft.com/office/drawing/2014/main" id="{D66EF8A6-FD7D-49F3-9860-6C6196F74F16}"/>
                </a:ext>
              </a:extLst>
            </p:cNvPr>
            <p:cNvSpPr/>
            <p:nvPr/>
          </p:nvSpPr>
          <p:spPr>
            <a:xfrm>
              <a:off x="2207414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8">
              <a:extLst>
                <a:ext uri="{FF2B5EF4-FFF2-40B4-BE49-F238E27FC236}">
                  <a16:creationId xmlns:a16="http://schemas.microsoft.com/office/drawing/2014/main" id="{4D7222CF-C59C-44D4-8035-85EE117B1F48}"/>
                </a:ext>
              </a:extLst>
            </p:cNvPr>
            <p:cNvSpPr/>
            <p:nvPr/>
          </p:nvSpPr>
          <p:spPr>
            <a:xfrm>
              <a:off x="2817395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4" name="Group 52">
            <a:extLst>
              <a:ext uri="{FF2B5EF4-FFF2-40B4-BE49-F238E27FC236}">
                <a16:creationId xmlns:a16="http://schemas.microsoft.com/office/drawing/2014/main" id="{17F5A90D-B98B-4621-B512-B0BFEF3FA18F}"/>
              </a:ext>
            </a:extLst>
          </p:cNvPr>
          <p:cNvGrpSpPr/>
          <p:nvPr/>
        </p:nvGrpSpPr>
        <p:grpSpPr>
          <a:xfrm>
            <a:off x="7172620" y="4747242"/>
            <a:ext cx="3231955" cy="501527"/>
            <a:chOff x="7002234" y="4362802"/>
            <a:chExt cx="3231955" cy="501527"/>
          </a:xfrm>
        </p:grpSpPr>
        <p:grpSp>
          <p:nvGrpSpPr>
            <p:cNvPr id="45" name="Group 40">
              <a:extLst>
                <a:ext uri="{FF2B5EF4-FFF2-40B4-BE49-F238E27FC236}">
                  <a16:creationId xmlns:a16="http://schemas.microsoft.com/office/drawing/2014/main" id="{5B8FA717-0ABE-4178-8B66-3D5F596CD33A}"/>
                </a:ext>
              </a:extLst>
            </p:cNvPr>
            <p:cNvGrpSpPr/>
            <p:nvPr/>
          </p:nvGrpSpPr>
          <p:grpSpPr>
            <a:xfrm>
              <a:off x="7002234" y="4362802"/>
              <a:ext cx="1870846" cy="501527"/>
              <a:chOff x="1399886" y="1410400"/>
              <a:chExt cx="2387690" cy="640080"/>
            </a:xfrm>
          </p:grpSpPr>
          <p:sp>
            <p:nvSpPr>
              <p:cNvPr id="50" name="Oval 41">
                <a:extLst>
                  <a:ext uri="{FF2B5EF4-FFF2-40B4-BE49-F238E27FC236}">
                    <a16:creationId xmlns:a16="http://schemas.microsoft.com/office/drawing/2014/main" id="{A9C6C46F-9396-4777-9C60-15F37E2FD166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" name="Oval 42">
                <a:extLst>
                  <a:ext uri="{FF2B5EF4-FFF2-40B4-BE49-F238E27FC236}">
                    <a16:creationId xmlns:a16="http://schemas.microsoft.com/office/drawing/2014/main" id="{D48A898D-4E25-45B3-B460-A4C52F88FDC4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" name="Oval 43">
                <a:extLst>
                  <a:ext uri="{FF2B5EF4-FFF2-40B4-BE49-F238E27FC236}">
                    <a16:creationId xmlns:a16="http://schemas.microsoft.com/office/drawing/2014/main" id="{F3F60138-88C3-4E9B-B58E-3AD7725690A4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6" name="Group 49">
              <a:extLst>
                <a:ext uri="{FF2B5EF4-FFF2-40B4-BE49-F238E27FC236}">
                  <a16:creationId xmlns:a16="http://schemas.microsoft.com/office/drawing/2014/main" id="{7624E5B6-695F-49B5-A983-F74662727CC2}"/>
                </a:ext>
              </a:extLst>
            </p:cNvPr>
            <p:cNvGrpSpPr/>
            <p:nvPr/>
          </p:nvGrpSpPr>
          <p:grpSpPr>
            <a:xfrm>
              <a:off x="9048002" y="4362802"/>
              <a:ext cx="1186187" cy="501527"/>
              <a:chOff x="1399886" y="1410400"/>
              <a:chExt cx="1513885" cy="640080"/>
            </a:xfrm>
          </p:grpSpPr>
          <p:sp>
            <p:nvSpPr>
              <p:cNvPr id="47" name="Oval 50">
                <a:extLst>
                  <a:ext uri="{FF2B5EF4-FFF2-40B4-BE49-F238E27FC236}">
                    <a16:creationId xmlns:a16="http://schemas.microsoft.com/office/drawing/2014/main" id="{AA9357B0-B73A-4972-9691-24A4130FB2CA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9" name="Oval 51">
                <a:extLst>
                  <a:ext uri="{FF2B5EF4-FFF2-40B4-BE49-F238E27FC236}">
                    <a16:creationId xmlns:a16="http://schemas.microsoft.com/office/drawing/2014/main" id="{7973BE85-CD70-4727-A370-77D342B06A95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CA1D438E-2F04-4D74-97BA-2154B77A0A60}"/>
              </a:ext>
            </a:extLst>
          </p:cNvPr>
          <p:cNvSpPr/>
          <p:nvPr/>
        </p:nvSpPr>
        <p:spPr>
          <a:xfrm>
            <a:off x="3135896" y="321076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856E7F11-45A0-4B26-B88E-31E2E4F1F85B}"/>
              </a:ext>
            </a:extLst>
          </p:cNvPr>
          <p:cNvSpPr/>
          <p:nvPr/>
        </p:nvSpPr>
        <p:spPr>
          <a:xfrm>
            <a:off x="3135896" y="579874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BDFBA922-0B4C-41C0-B6C4-B28FC4DA094D}"/>
              </a:ext>
            </a:extLst>
          </p:cNvPr>
          <p:cNvSpPr/>
          <p:nvPr/>
        </p:nvSpPr>
        <p:spPr>
          <a:xfrm>
            <a:off x="9536507" y="316710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8049E035-76CD-4767-9858-BA9DFFFC569D}"/>
              </a:ext>
            </a:extLst>
          </p:cNvPr>
          <p:cNvSpPr/>
          <p:nvPr/>
        </p:nvSpPr>
        <p:spPr>
          <a:xfrm>
            <a:off x="9560853" y="574319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10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20" grpId="0" animBg="1"/>
      <p:bldP spid="28" grpId="0"/>
      <p:bldP spid="33" grpId="0"/>
      <p:bldP spid="38" grpId="0" animBg="1"/>
      <p:bldP spid="39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088846" y="14964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28562" y="3562873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9A43BC2-3712-4468-A160-9E224D82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4"/>
            <a:ext cx="12192001" cy="6437168"/>
          </a:xfrm>
          <a:prstGeom prst="rect">
            <a:avLst/>
          </a:prstGeom>
        </p:spPr>
      </p:pic>
      <p:pic>
        <p:nvPicPr>
          <p:cNvPr id="4" name="Angry Birds Theme Song (192  kbps)">
            <a:hlinkClick r:id="" action="ppaction://media"/>
            <a:extLst>
              <a:ext uri="{FF2B5EF4-FFF2-40B4-BE49-F238E27FC236}">
                <a16:creationId xmlns:a16="http://schemas.microsoft.com/office/drawing/2014/main" id="{FBC35EB8-731E-4995-9EB6-3A71ADBA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4775" y="6128902"/>
            <a:ext cx="609600" cy="609600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BC9C0051-29C7-4559-B0F4-6D4DC7943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100" y="1072990"/>
            <a:ext cx="2219337" cy="221933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B1E4516-6B31-4844-9D55-3516490D9236}"/>
              </a:ext>
            </a:extLst>
          </p:cNvPr>
          <p:cNvSpPr txBox="1">
            <a:spLocks/>
          </p:cNvSpPr>
          <p:nvPr/>
        </p:nvSpPr>
        <p:spPr>
          <a:xfrm>
            <a:off x="1481286" y="3843542"/>
            <a:ext cx="10538436" cy="1510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CO" sz="48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BẮN TRỨNG CÙNG ANGRY BIRDS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15FF6374-9E32-4997-83BF-BCFB7BD0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1" y="969819"/>
            <a:ext cx="1819014" cy="219520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52A15D4C-5DE8-4AA5-AC68-A6FA8C0D6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227" y="969819"/>
            <a:ext cx="2236873" cy="2044640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id="{8B873414-D470-4F19-A3B5-FC9F30FF4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241" y="842024"/>
            <a:ext cx="2300230" cy="2300230"/>
          </a:xfrm>
          <a:prstGeom prst="rect">
            <a:avLst/>
          </a:prstGeom>
        </p:spPr>
      </p:pic>
      <p:sp>
        <p:nvSpPr>
          <p:cNvPr id="10" name="Rectángulo redondeado 10">
            <a:hlinkClick r:id="rId11" action="ppaction://hlinksldjump"/>
            <a:extLst>
              <a:ext uri="{FF2B5EF4-FFF2-40B4-BE49-F238E27FC236}">
                <a16:creationId xmlns:a16="http://schemas.microsoft.com/office/drawing/2014/main" id="{E9A6A49D-8B1E-459F-887A-51D137065A68}"/>
              </a:ext>
            </a:extLst>
          </p:cNvPr>
          <p:cNvSpPr/>
          <p:nvPr/>
        </p:nvSpPr>
        <p:spPr>
          <a:xfrm>
            <a:off x="5287556" y="5699412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5679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0023 C -0.00104 0.00509 -0.00234 0.01041 -0.00338 0.01551 C -0.0039 0.01805 -0.0039 0.02083 -0.00442 0.02338 C -0.00494 0.02592 -0.00598 0.02847 -0.00664 0.03102 C -0.00742 0.03472 -0.0082 0.03865 -0.00885 0.04259 L -0.01106 0.0544 L -0.0121 0.06018 C -0.0125 0.06203 -0.01276 0.06389 -0.01328 0.06574 L -0.01536 0.07361 C -0.01575 0.0787 -0.01601 0.08379 -0.01653 0.08889 C -0.01666 0.09097 -0.01731 0.09282 -0.0177 0.0949 C -0.01809 0.09722 -0.01835 0.1 -0.01875 0.10277 C -0.01914 0.10463 -0.01953 0.10625 -0.01979 0.10833 C -0.02057 0.11342 -0.02369 0.12824 -0.022 0.12384 C -0.02122 0.12199 -0.0207 0.11967 -0.01979 0.11805 C -0.01184 0.10115 -0.02148 0.12477 -0.01328 0.10463 C -0.01067 0.09838 -0.01028 0.09629 -0.00781 0.08889 C -0.00703 0.08727 -0.00638 0.08472 -0.00546 0.0831 C -0.00455 0.08148 -0.00338 0.08078 -0.00221 0.0794 C -0.00078 0.07523 0.00482 0.06018 0.00769 0.0544 C 0.00873 0.05208 0.0099 0.05046 0.01094 0.04838 C 0.01224 0.04606 0.01316 0.04328 0.01433 0.04051 C 0.01524 0.03842 0.01654 0.03703 0.01758 0.03495 C 0.01875 0.0324 0.01954 0.0294 0.02084 0.02708 C 0.02175 0.02546 0.02318 0.02477 0.02422 0.02338 C 0.02631 0.01227 0.02383 0.02245 0.02865 0.0118 C 0.03542 -0.00417 0.02995 0.0037 0.0362 -0.00394 C 0.03711 -0.00556 0.03764 -0.0081 0.03855 -0.00973 C 0.04714 -0.02454 0.03607 -0.00023 0.04506 -0.01922 C 0.04584 -0.02107 0.04636 -0.02361 0.0474 -0.02477 C 0.04857 -0.02732 0.05027 -0.02871 0.05183 -0.03079 C 0.05795 -0.04028 0.05183 -0.0338 0.05938 -0.04051 C 0.06042 -0.04306 0.06133 -0.04607 0.06277 -0.04838 C 0.06758 -0.05672 0.06602 -0.05116 0.07032 -0.05787 C 0.07201 -0.06019 0.07331 -0.0632 0.07474 -0.06574 C 0.07618 -0.0676 0.07787 -0.06945 0.07917 -0.07153 C 0.0823 -0.07639 0.08477 -0.08218 0.08803 -0.08704 C 0.08985 -0.08959 0.0918 -0.09213 0.09349 -0.09468 C 0.09467 -0.09653 0.09558 -0.09861 0.09688 -0.10047 C 0.09857 -0.10278 0.10053 -0.10417 0.10235 -0.10625 C 0.1112 -0.1169 0.10456 -0.11042 0.11224 -0.12176 C 0.11329 -0.12315 0.11446 -0.12408 0.1155 -0.12547 C 0.12214 -0.13565 0.11719 -0.13172 0.12318 -0.13519 C 0.12435 -0.13727 0.12527 -0.13935 0.12657 -0.14121 C 0.12761 -0.14236 0.12878 -0.14352 0.12982 -0.14514 C 0.13178 -0.14746 0.13347 -0.15023 0.13529 -0.15278 C 0.13646 -0.15417 0.13764 -0.1551 0.13868 -0.15648 C 0.1405 -0.15926 0.14232 -0.16158 0.14415 -0.16435 C 0.14519 -0.16574 0.14649 -0.16667 0.1474 -0.16806 C 0.14857 -0.16991 0.14948 -0.17246 0.15079 -0.17385 C 0.15183 -0.17547 0.153 -0.17662 0.15404 -0.17778 C 0.15508 -0.17917 0.1599 -0.18588 0.16172 -0.1875 C 0.16277 -0.18843 0.16394 -0.18889 0.16498 -0.18959 C 0.16732 -0.1919 0.16915 -0.19584 0.17162 -0.19746 C 0.17605 -0.19977 0.17579 -0.19908 0.18034 -0.20486 C 0.18243 -0.20741 0.18399 -0.20996 0.18594 -0.21273 C 0.18698 -0.21412 0.18829 -0.21528 0.1892 -0.21644 C 0.1905 -0.21806 0.19128 -0.22084 0.19258 -0.22223 C 0.19389 -0.22408 0.19558 -0.22477 0.19701 -0.22616 C 0.19805 -0.22732 0.19909 -0.22894 0.20014 -0.2301 C 0.20313 -0.23264 0.20599 -0.23241 0.20899 -0.23403 C 0.21094 -0.23473 0.21277 -0.23635 0.21446 -0.23797 C 0.21576 -0.23982 0.21667 -0.2419 0.21784 -0.24352 C 0.22084 -0.24769 0.22214 -0.24792 0.22566 -0.25139 C 0.2267 -0.25255 0.22761 -0.25394 0.22878 -0.25533 C 0.22982 -0.25602 0.23112 -0.25625 0.23217 -0.25718 C 0.23334 -0.2581 0.23425 -0.25996 0.23555 -0.26088 C 0.23646 -0.26181 0.23777 -0.26204 0.23868 -0.26273 C 0.23998 -0.26412 0.24089 -0.26551 0.24206 -0.26667 C 0.24336 -0.26783 0.24506 -0.26806 0.24649 -0.26852 C 0.24753 -0.26922 0.24857 -0.27014 0.24987 -0.2706 C 0.25625 -0.28195 0.24948 -0.27223 0.25743 -0.27801 C 0.26902 -0.2875 0.25691 -0.28195 0.26849 -0.28588 C 0.28464 -0.30949 0.26706 -0.28727 0.2806 -0.29769 C 0.2823 -0.29885 0.28347 -0.30185 0.28503 -0.30301 C 0.2918 -0.31111 0.28855 -0.30648 0.29493 -0.3132 C 0.29675 -0.31505 0.29831 -0.3176 0.3004 -0.31898 C 0.30209 -0.31922 0.30404 -0.31968 0.30586 -0.32107 C 0.31459 -0.33218 0.30573 -0.32176 0.31576 -0.33056 C 0.31771 -0.33218 0.31954 -0.33449 0.32136 -0.33635 C 0.32344 -0.33912 0.3254 -0.34283 0.32787 -0.34422 C 0.33581 -0.34885 0.32592 -0.34329 0.33568 -0.34815 C 0.34662 -0.35324 0.32956 -0.34584 0.34323 -0.35209 C 0.34857 -0.36135 0.34428 -0.35463 0.35105 -0.36158 C 0.37383 -0.38426 0.35339 -0.36598 0.36745 -0.37709 C 0.36902 -0.37824 0.37032 -0.3801 0.37188 -0.38079 C 0.3737 -0.38195 0.37566 -0.38241 0.37735 -0.38241 C 0.37969 -0.38449 0.38165 -0.38658 0.38412 -0.38866 C 0.38646 -0.39005 0.3892 -0.39074 0.39167 -0.3926 C 0.41146 -0.40301 0.38386 -0.38866 0.40599 -0.40047 C 0.41042 -0.40579 0.41133 -0.40787 0.41693 -0.41181 C 0.41954 -0.41366 0.42214 -0.41412 0.42474 -0.41551 C 0.42696 -0.41644 0.42917 -0.41852 0.43125 -0.41968 C 0.43646 -0.42223 0.44154 -0.42477 0.44675 -0.42732 C 0.46954 -0.43866 0.44102 -0.42477 0.46107 -0.4331 C 0.46368 -0.43403 0.46615 -0.43588 0.46875 -0.43704 C 0.47227 -0.43843 0.47618 -0.43889 0.47969 -0.44074 C 0.48086 -0.44144 0.48191 -0.44236 0.48308 -0.44283 C 0.48724 -0.44491 0.4918 -0.44537 0.49623 -0.44653 C 0.5043 -0.45371 0.49818 -0.44954 0.51159 -0.45255 C 0.52162 -0.45463 0.51472 -0.45348 0.52266 -0.45625 C 0.52487 -0.45741 0.52709 -0.45741 0.5293 -0.4581 C 0.54493 -0.46412 0.53308 -0.45973 0.54128 -0.46389 C 0.54597 -0.46644 0.5461 -0.46598 0.55118 -0.46806 C 0.55274 -0.46852 0.55417 -0.46945 0.5556 -0.46991 C 0.55795 -0.4706 0.56003 -0.47107 0.56237 -0.47153 C 0.56407 -0.47246 0.56589 -0.47315 0.56784 -0.47361 C 0.56993 -0.47431 0.57227 -0.47477 0.57435 -0.4757 C 0.58425 -0.47894 0.57279 -0.47616 0.58425 -0.47963 C 0.59063 -0.48148 0.59258 -0.48102 0.59857 -0.4831 C 0.6 -0.48403 0.60157 -0.48473 0.603 -0.48542 C 0.60508 -0.48611 0.60743 -0.48658 0.60951 -0.48704 C 0.61107 -0.48797 0.6125 -0.48889 0.61394 -0.48912 C 0.62527 -0.49074 0.64805 -0.49329 0.64805 -0.49306 C 0.65547 -0.49746 0.64818 -0.49375 0.66237 -0.49699 C 0.6642 -0.49746 0.66615 -0.49838 0.66797 -0.49885 C 0.67644 -0.5007 0.6754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7 L -4.79167E-6 -0.00047 C -0.00364 0.00023 -0.00742 0.00092 -0.01106 0.00301 C -0.01223 0.0037 -0.01315 0.00578 -0.01432 0.00694 C -0.0164 0.00856 -0.01888 0.00902 -0.02096 0.01088 C -0.02239 0.01203 -0.02382 0.01365 -0.02539 0.01458 C -0.02682 0.01574 -0.02838 0.01597 -0.02981 0.01666 C -0.03203 0.01782 -0.03424 0.01921 -0.03645 0.0206 C -0.0375 0.02129 -0.03867 0.02152 -0.03971 0.02245 C -0.04114 0.02384 -0.04257 0.02523 -0.04414 0.02615 C -0.04622 0.02777 -0.04882 0.02777 -0.05078 0.03009 C -0.05182 0.03148 -0.05286 0.0331 -0.05403 0.03402 C -0.05611 0.03565 -0.05846 0.03657 -0.06067 0.03796 L -0.06393 0.04004 C -0.0651 0.04051 -0.06627 0.04074 -0.06731 0.0419 C -0.07005 0.04514 -0.07174 0.04768 -0.075 0.04977 C -0.07643 0.05046 -0.07799 0.05092 -0.07942 0.05139 C -0.08046 0.05277 -0.08151 0.0544 -0.08268 0.05532 C -0.08372 0.05625 -0.08554 0.05926 -0.08606 0.0574 C -0.08697 0.05393 -0.08111 0.04838 -0.08046 0.04768 C -0.07903 0.04583 -0.0776 0.04375 -0.07604 0.0419 C -0.075 0.04051 -0.07382 0.03958 -0.07278 0.03796 C -0.07161 0.03611 -0.07044 0.03426 -0.06953 0.03217 C -0.06861 0.03032 -0.06822 0.02777 -0.06731 0.02615 C -0.06562 0.02407 -0.06354 0.02268 -0.06171 0.0206 C -0.05989 0.01828 -0.0582 0.01504 -0.05625 0.01273 C -0.05481 0.01111 -0.05338 0.00995 -0.05182 0.00879 C -0.04973 0.00717 -0.04518 0.00486 -0.04518 0.00509 C -0.0345 -0.00903 -0.04596 0.00463 -0.0375 -0.00278 C -0.03632 -0.00371 -0.03528 -0.00556 -0.03424 -0.00672 C -0.03281 -0.0081 -0.03125 -0.00903 -0.02981 -0.01065 C -0.02864 -0.01181 -0.02773 -0.01366 -0.02643 -0.01459 C -0.02473 -0.01574 -0.02278 -0.01574 -0.02096 -0.01644 C -0.02018 -0.01783 -0.01966 -0.01945 -0.01875 -0.02037 C -0.01744 -0.02153 -0.01588 -0.02199 -0.01432 -0.02223 C -0.01028 -0.02338 -0.00625 -0.02361 -0.00221 -0.02431 C 0.00066 -0.02547 0.00495 -0.02732 0.00769 -0.02801 C 0.01172 -0.02894 0.01589 -0.02917 0.01993 -0.02986 C 0.02214 -0.03033 0.02435 -0.03102 0.02644 -0.03195 C 0.02761 -0.03241 0.02865 -0.03357 0.02982 -0.0338 C 0.03542 -0.03542 0.0517 -0.03727 0.05625 -0.03773 C 0.06277 -0.04167 0.05743 -0.03889 0.06836 -0.04167 C 0.08737 -0.04653 0.0586 -0.04236 0.10144 -0.0456 C 0.1073 -0.04699 0.11016 -0.04769 0.11589 -0.04954 C 0.11771 -0.05023 0.11954 -0.05116 0.12136 -0.05116 C 0.12813 -0.05278 0.14271 -0.0544 0.14896 -0.0551 C 0.15339 -0.05579 0.15769 -0.05695 0.16211 -0.05718 C 0.18464 -0.05834 0.20691 -0.05834 0.22943 -0.05903 C 0.23477 -0.06088 0.23803 -0.0625 0.24375 -0.06297 C 0.25339 -0.06412 0.2629 -0.06412 0.27253 -0.06505 C 0.27748 -0.06551 0.28269 -0.06621 0.2879 -0.0669 C 0.31563 -0.07408 0.27761 -0.06482 0.34974 -0.07292 C 0.37032 -0.075 0.36146 -0.07338 0.37618 -0.07639 L 0.56706 -0.07477 C 0.57123 -0.07477 0.57227 -0.07246 0.57579 -0.07084 C 0.57761 -0.07014 0.57943 -0.06968 0.58139 -0.06898 C 0.5836 -0.06783 0.58581 -0.06621 0.5879 -0.06505 L 0.60456 -0.0551 L 0.60782 -0.05324 C 0.60886 -0.05255 0.61003 -0.05185 0.61107 -0.05116 C 0.6125 -0.05093 0.61407 -0.05023 0.6155 -0.04954 C 0.61771 -0.04838 0.61993 -0.04699 0.62214 -0.0456 L 0.6254 -0.04375 C 0.62514 -0.04098 0.6254 -0.0375 0.62435 -0.03588 C 0.6224 -0.0331 0.61993 -0.0331 0.61771 -0.03195 L 0.61446 -0.02986 C 0.61329 -0.02917 0.61211 -0.02894 0.61107 -0.02801 C 0.60131 -0.01945 0.60547 -0.02223 0.59883 -0.01829 C 0.59063 -0.00857 0.60118 -0.02014 0.59115 -0.0125 C 0.58269 -0.00602 0.59519 -0.00787 0.57917 -0.0007 C 0.57774 -0.00047 0.57292 0.00162 0.57136 0.00301 C 0.5655 0.0081 0.57045 0.00555 0.56485 0.01273 C 0.56329 0.01435 0.56172 0.01504 0.56042 0.01666 C 0.55899 0.01828 0.55847 0.02129 0.55691 0.02245 C 0.55508 0.02453 0.55261 0.02453 0.5504 0.02615 C 0.54922 0.02708 0.54831 0.02916 0.54714 0.03009 C 0.5461 0.03102 0.54493 0.03125 0.54389 0.03217 C 0.54076 0.03449 0.53477 0.04027 0.53282 0.04375 C 0.53008 0.04838 0.52787 0.05347 0.52514 0.0574 C 0.52357 0.05926 0.52201 0.06088 0.52058 0.06319 C 0.51875 0.06666 0.51758 0.07315 0.51615 0.07662 C 0.51615 0.07685 0.51068 0.09143 0.50964 0.09444 C 0.50873 0.09629 0.5086 0.09884 0.50743 0.10023 L 0.50417 0.10393 C 0.50196 0.11527 0.50443 0.10463 0.49974 0.11574 L 0.4931 0.1331 C 0.49232 0.13495 0.49167 0.13727 0.49089 0.13889 L 0.48764 0.1449 C 0.48646 0.15069 0.48581 0.15578 0.48308 0.16041 C 0.4823 0.1618 0.48086 0.16134 0.47969 0.16227 C 0.47748 0.16458 0.47318 0.17014 0.47318 0.17037 C 0.47253 0.17199 0.47188 0.1743 0.47097 0.17592 C 0.46915 0.17916 0.46693 0.18171 0.4655 0.18565 C 0.46407 0.18958 0.46303 0.19398 0.46107 0.19722 C 0.45691 0.20463 0.4586 0.20092 0.4556 0.20879 C 0.45508 0.21088 0.45495 0.21296 0.45443 0.21481 C 0.453 0.21967 0.45196 0.22083 0.45014 0.22453 C 0.44844 0.2331 0.44974 0.22777 0.44675 0.23611 C 0.44089 0.25208 0.43777 0.25162 0.44232 0.25162 " pathEditMode="relative" rAng="0" ptsTypes="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5F711CAD-B5EB-4F03-9B60-4B08ED1BB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E87C886A-C146-49FA-99B3-EC33047D7E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A8F173A9-268A-44FD-9A6A-0A8CD5D845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24DA95B1-2977-4E16-993A-1F8D7A35FE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AD17867F-A2D4-4FB3-B345-D95411E029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886C9E4A-678E-4899-8ED3-85F0543C7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C504F8FA-C6D5-4F7F-A3F6-7B5E9339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B468903E-0E07-4AC9-B2E2-3544D38344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5" y="186323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AEB495C5-EFDC-4348-BB50-832776F32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589481"/>
            <a:ext cx="2068924" cy="2072820"/>
          </a:xfrm>
          <a:prstGeom prst="rect">
            <a:avLst/>
          </a:prstGeom>
        </p:spPr>
      </p:pic>
      <p:sp>
        <p:nvSpPr>
          <p:cNvPr id="13" name="Rectángulo 6">
            <a:extLst>
              <a:ext uri="{FF2B5EF4-FFF2-40B4-BE49-F238E27FC236}">
                <a16:creationId xmlns:a16="http://schemas.microsoft.com/office/drawing/2014/main" id="{C3683317-D558-4874-B1D3-3E13BC8E11AE}"/>
              </a:ext>
            </a:extLst>
          </p:cNvPr>
          <p:cNvSpPr/>
          <p:nvPr/>
        </p:nvSpPr>
        <p:spPr>
          <a:xfrm>
            <a:off x="-7627" y="640289"/>
            <a:ext cx="3616582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2 + 1 = …</a:t>
            </a:r>
            <a:endParaRPr kumimoji="0" lang="es-ES" sz="48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9">
            <a:extLst>
              <a:ext uri="{FF2B5EF4-FFF2-40B4-BE49-F238E27FC236}">
                <a16:creationId xmlns:a16="http://schemas.microsoft.com/office/drawing/2014/main" id="{D9E9DA6C-63C8-4A80-A09F-E44C7BF6EF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27" y="3987392"/>
            <a:ext cx="896966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9C2BD83B-5735-4BCB-97E3-ABDCBCFDCE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0900"/>
            <a:ext cx="740010" cy="675485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AD3A2FB6-BE3C-4E56-98F1-5BFD885664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59105"/>
            <a:ext cx="935778" cy="935778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7639591B-86E6-4D9D-A58F-285B3EB9BF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0B6A5C9A-7A13-44D3-A314-1BD0F8AD72F8}"/>
              </a:ext>
            </a:extLst>
          </p:cNvPr>
          <p:cNvGrpSpPr/>
          <p:nvPr/>
        </p:nvGrpSpPr>
        <p:grpSpPr>
          <a:xfrm>
            <a:off x="10621932" y="1332359"/>
            <a:ext cx="529333" cy="522514"/>
            <a:chOff x="10811722" y="1335067"/>
            <a:chExt cx="529333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A7CD588D-E60A-470F-BDB1-365512997350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3B035333-EBA2-4E7F-BD4E-6451AE4D9291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89E996E-E8A7-48F2-9010-540B845CEF06}"/>
              </a:ext>
            </a:extLst>
          </p:cNvPr>
          <p:cNvGrpSpPr/>
          <p:nvPr/>
        </p:nvGrpSpPr>
        <p:grpSpPr>
          <a:xfrm>
            <a:off x="10621931" y="4700658"/>
            <a:ext cx="529333" cy="522514"/>
            <a:chOff x="10811722" y="1335067"/>
            <a:chExt cx="529333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74947908-8A21-427C-B453-5A7B6E31C028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CAE807C6-C54F-4092-9210-1FF5AFFD0BA6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2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2 -0.04375 0.06898 C -0.04453 0.07152 -0.04622 0.07314 -0.04713 0.07546 C -0.04817 0.07731 -0.04869 0.07986 -0.04974 0.08194 C -0.05065 0.08402 -0.05221 0.08587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8 C 0.0336 -0.09769 0.03594 -0.09908 0.03776 -0.10163 C 0.04167 -0.10741 0.04414 -0.11621 0.04857 -0.12084 C 0.05065 -0.12315 0.05261 -0.12524 0.05456 -0.12732 C 0.05612 -0.12871 0.05782 -0.12963 0.05938 -0.13149 C 0.0655 -0.13843 0.0655 -0.1426 0.0737 -0.14862 C 0.08907 -0.1595 0.06993 -0.14538 0.08568 -0.15926 C 0.08842 -0.16181 0.09141 -0.16297 0.09401 -0.16575 C 0.09701 -0.16875 0.09948 -0.17315 0.10248 -0.17639 C 0.12201 -0.19792 0.11355 -0.1875 0.12878 -0.20186 C 0.13164 -0.20463 0.13438 -0.20788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3 0.2306 -0.27848 C 0.23295 -0.28079 0.23542 -0.28288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8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3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3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8 0.6892 -0.61158 C 0.69011 -0.61413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63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00023 C -0.00286 0.00115 -0.01601 0.00625 -0.01914 0.0081 C -0.02135 0.00925 -0.02382 0.00972 -0.02578 0.01203 C -0.02695 0.01342 -0.02812 0.01435 -0.02916 0.01597 C -0.03424 0.02337 -0.0306 0.0206 -0.03593 0.02592 C -0.0414 0.03148 -0.03906 0.02893 -0.04479 0.03194 C -0.04713 0.0331 -0.04935 0.03449 -0.05156 0.03587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8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3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3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3 0.17683 -0.16713 L 0.18685 -0.16899 L 0.18685 -0.16875 C 0.19935 -0.17107 0.19844 -0.17014 0.21042 -0.175 C 0.21394 -0.17663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8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8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96296E-6 L 0.25 2.96296E-6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B467133E-7304-435C-82A5-B68B8CB6B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9823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FF5E70CA-C259-41C8-AD6D-1F8C38D5C5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4242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5083E210-3048-4756-BA10-93A382C154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4606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2AD1D76C-67BA-4080-BA5E-1EE74AFFE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8487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2C3A79CD-8424-483A-8AF1-D6944E41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9134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0CF5630E-2FA7-4EF4-953B-77EE3032A9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9498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DA5C9638-17B0-4746-BEDE-461E5C85AB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3379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B2B0FFDD-35B5-430C-9F45-2C281145A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271121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5606314F-CE32-422E-90A9-45517CDCC9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700321"/>
            <a:ext cx="2068924" cy="2072820"/>
          </a:xfrm>
          <a:prstGeom prst="rect">
            <a:avLst/>
          </a:prstGeom>
        </p:spPr>
      </p:pic>
      <p:sp>
        <p:nvSpPr>
          <p:cNvPr id="13" name="Rectángulo 6">
            <a:extLst>
              <a:ext uri="{FF2B5EF4-FFF2-40B4-BE49-F238E27FC236}">
                <a16:creationId xmlns:a16="http://schemas.microsoft.com/office/drawing/2014/main" id="{60C7A3FF-A114-4A08-BCA4-EAA339553ADC}"/>
              </a:ext>
            </a:extLst>
          </p:cNvPr>
          <p:cNvSpPr/>
          <p:nvPr/>
        </p:nvSpPr>
        <p:spPr>
          <a:xfrm>
            <a:off x="537029" y="514904"/>
            <a:ext cx="3522353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4 + 1 = …</a:t>
            </a:r>
            <a:endParaRPr kumimoji="0" lang="es-ES" sz="48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9">
            <a:extLst>
              <a:ext uri="{FF2B5EF4-FFF2-40B4-BE49-F238E27FC236}">
                <a16:creationId xmlns:a16="http://schemas.microsoft.com/office/drawing/2014/main" id="{73B090E6-257D-41C5-BF2E-436A96CB17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098232"/>
            <a:ext cx="1079959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778A6A0F-D594-43A3-9624-36F2D9642F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2957"/>
            <a:ext cx="740010" cy="893051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15B45A19-CE5A-4C73-90D9-D98E299A04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610742"/>
            <a:ext cx="935778" cy="854184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310BB321-365F-415E-BD7F-6E4E585B9B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694786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B97D40CB-7125-4038-92A5-CFB6041BB98E}"/>
              </a:ext>
            </a:extLst>
          </p:cNvPr>
          <p:cNvGrpSpPr/>
          <p:nvPr/>
        </p:nvGrpSpPr>
        <p:grpSpPr>
          <a:xfrm>
            <a:off x="10621932" y="1443199"/>
            <a:ext cx="529333" cy="522514"/>
            <a:chOff x="10811722" y="1335067"/>
            <a:chExt cx="529333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70D5EBD5-D2FD-4DF3-AD9A-0E277E66E5E3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9C9CBEE2-9A75-4AA9-AF31-A07ACCD74BA9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7942E6A-52C2-405B-ABFB-2F3622060FA6}"/>
              </a:ext>
            </a:extLst>
          </p:cNvPr>
          <p:cNvGrpSpPr/>
          <p:nvPr/>
        </p:nvGrpSpPr>
        <p:grpSpPr>
          <a:xfrm>
            <a:off x="10621931" y="4811498"/>
            <a:ext cx="529333" cy="522514"/>
            <a:chOff x="10811722" y="1335067"/>
            <a:chExt cx="529333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AC17D617-201A-405C-AAC6-B1A398159CD5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750450E5-BD96-48CF-886F-D6E44CCA3580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8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6 -0.00221 -0.00255 -0.0052 0.00069 C -0.00781 0.00324 -0.0125 0.00949 -0.0125 0.00972 C -0.02213 0.03194 -0.00976 0.00417 -0.02083 0.0243 C -0.02226 0.02685 -0.02304 0.03032 -0.02448 0.03264 C -0.02591 0.03518 -0.02786 0.0368 -0.02916 0.03912 C -0.03073 0.04167 -0.03125 0.04537 -0.03281 0.04768 C -0.03502 0.05116 -0.0401 0.05625 -0.0401 0.05648 C -0.04075 0.05833 -0.04179 0.06018 -0.04244 0.06273 C -0.04296 0.06481 -0.04296 0.06713 -0.04375 0.06898 C -0.04453 0.07153 -0.04622 0.07315 -0.04713 0.07546 C -0.04817 0.07731 -0.04869 0.07986 -0.04974 0.08194 C -0.05065 0.08403 -0.05221 0.08588 -0.05312 0.08842 C -0.06067 0.10555 -0.05468 0.09699 -0.06145 0.10555 C -0.05612 0.07569 -0.06341 0.1118 -0.05312 0.07546 C -0.05247 0.07268 -0.05195 0.06944 -0.05078 0.0669 C -0.04987 0.06458 -0.0483 0.06296 -0.04713 0.06065 C -0.03919 0.04143 -0.04804 0.05787 -0.0401 0.04143 C -0.03893 0.03889 -0.03737 0.0375 -0.03645 0.03495 C -0.03541 0.03217 -0.03515 0.0287 -0.03411 0.02639 C -0.03164 0.02083 -0.02786 0.01736 -0.02578 0.01134 C -0.02382 0.00648 -0.022 0.00116 -0.01979 -0.00347 C -0.01862 -0.00579 -0.01705 -0.00741 -0.01614 -0.00995 C -0.01497 -0.0125 -0.01484 -0.01597 -0.0138 -0.01829 C -0.01145 -0.02315 -0.00885 -0.02708 -0.00651 -0.03125 C -0.0052 -0.03333 -0.00403 -0.03519 -0.00286 -0.03773 C 0.00313 -0.05185 -0.00078 -0.04375 0.00912 -0.06111 C 0.01068 -0.06389 0.01185 -0.06736 0.01381 -0.06968 C 0.01967 -0.07593 0.02071 -0.07616 0.02579 -0.08449 C 0.02787 -0.08773 0.02956 -0.09213 0.03177 -0.09537 C 0.0336 -0.09769 0.03594 -0.09908 0.03776 -0.10162 C 0.04167 -0.10741 0.04414 -0.1162 0.04857 -0.12083 C 0.05065 -0.12315 0.05261 -0.12523 0.05456 -0.12732 C 0.05612 -0.1287 0.05782 -0.12963 0.05938 -0.13148 C 0.0655 -0.13843 0.0655 -0.14259 0.0737 -0.14861 C 0.08907 -0.15949 0.06993 -0.14537 0.08568 -0.15926 C 0.08842 -0.16181 0.09141 -0.16296 0.09401 -0.16574 C 0.09701 -0.16875 0.09948 -0.17315 0.10248 -0.17639 C 0.12201 -0.19792 0.11355 -0.1875 0.12878 -0.20185 C 0.13164 -0.20463 0.13438 -0.20787 0.13724 -0.21042 C 0.13985 -0.21273 0.14284 -0.21435 0.14558 -0.2169 C 0.14844 -0.21921 0.15105 -0.22269 0.15391 -0.22523 C 0.16029 -0.23079 0.1668 -0.23542 0.17305 -0.24028 C 0.17579 -0.24236 0.17865 -0.24491 0.18151 -0.24653 C 0.18386 -0.24815 0.18633 -0.24931 0.18868 -0.25116 C 0.20365 -0.26204 0.18711 -0.2537 0.20664 -0.26181 C 0.20782 -0.26296 0.20886 -0.26528 0.21029 -0.26597 C 0.22331 -0.27292 0.21394 -0.26273 0.22461 -0.27222 C 0.2267 -0.27408 0.22852 -0.27662 0.2306 -0.27847 C 0.23295 -0.28079 0.23542 -0.28287 0.23776 -0.28495 C 0.24063 -0.28773 0.24323 -0.29097 0.24623 -0.29352 C 0.24883 -0.29607 0.2517 -0.29769 0.25456 -0.3 C 0.25769 -0.30255 0.26094 -0.30579 0.2642 -0.30857 C 0.27318 -0.31597 0.2724 -0.31435 0.28217 -0.3213 C 0.2849 -0.32315 0.28763 -0.32546 0.2905 -0.32778 C 0.29362 -0.33033 0.29675 -0.3338 0.30013 -0.33611 C 0.30313 -0.33843 0.30651 -0.33889 0.30951 -0.34051 C 0.31211 -0.3419 0.31446 -0.34352 0.3168 -0.34491 C 0.31875 -0.34583 0.32084 -0.34607 0.32279 -0.34676 C 0.33464 -0.35232 0.31368 -0.34537 0.33347 -0.35116 C 0.33477 -0.35255 0.33568 -0.35463 0.33711 -0.35556 C 0.33946 -0.35671 0.34206 -0.35671 0.3444 -0.35741 C 0.34753 -0.3588 0.35079 -0.36019 0.35404 -0.36204 C 0.37513 -0.37361 0.35079 -0.3632 0.37539 -0.37454 C 0.37904 -0.37639 0.38269 -0.37732 0.38633 -0.3787 C 0.39037 -0.38079 0.39427 -0.38357 0.39831 -0.38519 C 0.40222 -0.38704 0.40625 -0.38773 0.41029 -0.38958 C 0.42644 -0.39722 0.41524 -0.39445 0.4293 -0.40023 C 0.43164 -0.40116 0.43425 -0.40162 0.43659 -0.40232 C 0.43815 -0.40278 0.43959 -0.40394 0.44128 -0.40463 C 0.45599 -0.40972 0.44219 -0.40394 0.45326 -0.4088 C 0.46888 -0.42546 0.44818 -0.40463 0.46758 -0.41945 C 0.47058 -0.42176 0.47318 -0.42523 0.47605 -0.42801 C 0.47839 -0.43009 0.48073 -0.43241 0.48321 -0.43449 C 0.50469 -0.45208 0.47865 -0.43033 0.5 -0.44514 C 0.50612 -0.44931 0.50704 -0.45278 0.51315 -0.45579 C 0.51706 -0.45764 0.52513 -0.45995 0.52513 -0.45972 C 0.52917 -0.46482 0.5293 -0.46574 0.53477 -0.46852 C 0.53672 -0.46968 0.53881 -0.46968 0.54076 -0.4706 C 0.55508 -0.47824 0.5375 -0.47199 0.55391 -0.47708 C 0.56355 -0.48403 0.55782 -0.48056 0.57188 -0.48542 L 0.57188 -0.48519 C 0.57917 -0.49005 0.57162 -0.48588 0.58386 -0.49005 C 0.58542 -0.49051 0.58698 -0.49144 0.58855 -0.4919 C 0.59128 -0.49283 0.59427 -0.49352 0.59701 -0.49421 C 0.60521 -0.49884 0.59493 -0.49329 0.60651 -0.49838 C 0.60782 -0.49884 0.60886 -0.49977 0.61016 -0.5007 C 0.61211 -0.50162 0.61914 -0.50463 0.62097 -0.50486 C 0.63972 -0.50741 0.65847 -0.50903 0.67722 -0.51134 C 0.67943 -0.58843 0.67631 -0.53102 0.67969 -0.56019 C 0.68008 -0.56435 0.68008 -0.56875 0.68073 -0.57315 C 0.68125 -0.57593 0.68243 -0.5787 0.68321 -0.58148 C 0.68334 -0.58333 0.6849 -0.59838 0.68568 -0.60093 C 0.68659 -0.60463 0.68802 -0.60787 0.6892 -0.61158 C 0.69011 -0.61412 0.69076 -0.61713 0.69167 -0.61991 C 0.69271 -0.62361 0.69414 -0.62685 0.69519 -0.63056 C 0.69584 -0.63264 0.69584 -0.63519 0.69636 -0.63704 C 0.70079 -0.65046 0.69909 -0.64051 0.70469 -0.65394 C 0.70586 -0.65648 0.70599 -0.65995 0.70717 -0.66227 C 0.70964 -0.66759 0.71329 -0.6713 0.71563 -0.67732 C 0.71888 -0.68634 0.72006 -0.69005 0.72631 -0.69838 C 0.728 -0.70046 0.72969 -0.70232 0.73099 -0.7044 C 0.74193 -0.72245 0.7392 -0.72222 0.75157 -0.73681 C 0.75404 -0.74005 0.75677 -0.74352 0.7599 -0.74514 C 0.76185 -0.74653 0.76381 -0.74676 0.76589 -0.74745 C 0.76732 -0.74977 0.76875 -0.75278 0.77058 -0.75394 C 0.77409 -0.75648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3.75E-6 0.00023 C -0.00286 0.00116 -0.01601 0.00625 -0.01914 0.0081 C -0.02135 0.00926 -0.02382 0.00972 -0.02578 0.01204 C -0.02695 0.01342 -0.02812 0.01435 -0.02916 0.01597 C -0.03424 0.02338 -0.0306 0.0206 -0.03593 0.02592 C -0.0414 0.03148 -0.03906 0.02893 -0.04479 0.03194 C -0.04713 0.0331 -0.04935 0.03449 -0.05156 0.03588 L -0.05494 0.03796 C -0.05599 0.03981 -0.0569 0.04236 -0.0582 0.04375 C -0.05924 0.04491 -0.06054 0.04491 -0.06158 0.04583 C -0.06315 0.04699 -0.06458 0.04861 -0.06614 0.04977 C -0.06679 0.05185 -0.06731 0.0544 -0.06836 0.05579 C -0.06927 0.05717 -0.07122 0.05972 -0.07174 0.05787 C -0.07226 0.05555 -0.07031 0.0537 -0.0694 0.05185 C -0.06849 0.04954 -0.06705 0.04792 -0.06614 0.04583 C -0.06523 0.04398 -0.06484 0.04167 -0.0638 0.03981 C -0.0625 0.0375 -0.06067 0.03634 -0.05937 0.0338 C -0.05533 0.02662 -0.05703 0.02685 -0.05377 0.01991 C -0.0483 0.00833 -0.05273 0.01898 -0.04713 0.00995 C -0.04466 0.00625 -0.04205 0.00278 -0.04036 -0.00185 C -0.03958 -0.00394 -0.03906 -0.00625 -0.03815 -0.00787 C -0.02643 -0.0287 -0.03997 -0.00023 -0.03033 -0.01991 C -0.02838 -0.02361 -0.02669 -0.02801 -0.02474 -0.03171 C -0.02369 -0.03357 -0.02239 -0.03426 -0.02135 -0.03565 C -0.01979 -0.03773 -0.01823 -0.03958 -0.01679 -0.04167 C -0.01132 -0.05 -0.01601 -0.04653 -0.00898 -0.04977 C -0.00599 -0.0537 -0.00338 -0.05857 -3.75E-6 -0.06158 C 0.00417 -0.06551 0.00586 -0.06667 0.01003 -0.07153 C 0.01159 -0.07338 0.01589 -0.07963 0.01784 -0.08148 C 0.01967 -0.0831 0.02162 -0.08403 0.02344 -0.08542 C 0.04115 -0.09954 0.01693 -0.08056 0.03125 -0.09352 C 0.0405 -0.10162 0.03347 -0.09421 0.04024 -0.09954 C 0.0418 -0.1007 0.0431 -0.10232 0.04467 -0.10347 C 0.04753 -0.10533 0.04987 -0.10509 0.05261 -0.10741 C 0.05456 -0.10903 0.05612 -0.11181 0.05821 -0.11343 C 0.05951 -0.11458 0.0612 -0.11435 0.06263 -0.11528 C 0.0642 -0.11644 0.0655 -0.11852 0.06706 -0.11945 C 0.07071 -0.1213 0.07474 -0.12083 0.07826 -0.12338 C 0.09493 -0.13519 0.07422 -0.12014 0.08842 -0.13125 C 0.09024 -0.13264 0.09206 -0.13426 0.09401 -0.13519 C 0.09688 -0.13681 0.10287 -0.13912 0.10287 -0.13889 C 0.10404 -0.14051 0.10508 -0.14213 0.10625 -0.14329 C 0.10808 -0.14491 0.11003 -0.14607 0.11185 -0.14722 C 0.11537 -0.14954 0.1194 -0.15185 0.12305 -0.15324 C 0.12526 -0.15394 0.12761 -0.1544 0.12982 -0.15509 C 0.13164 -0.15579 0.1336 -0.15625 0.13542 -0.15718 C 0.13659 -0.15764 0.13763 -0.1588 0.13881 -0.15903 C 0.14388 -0.16088 0.15313 -0.16227 0.15782 -0.1632 C 0.17292 -0.16597 0.16263 -0.16412 0.17683 -0.16713 L 0.18685 -0.16898 L 0.18685 -0.16875 C 0.19935 -0.17107 0.19844 -0.17014 0.21042 -0.175 C 0.21394 -0.17662 0.21433 -0.17847 0.21823 -0.17894 C 0.22448 -0.18009 0.23086 -0.18009 0.23724 -0.18102 C 0.24063 -0.18148 0.24401 -0.18241 0.24727 -0.1831 C 0.25951 -0.18843 0.25326 -0.18634 0.26641 -0.18889 L 0.32787 -0.18704 C 0.33243 -0.18681 0.33685 -0.18565 0.34141 -0.18495 C 0.34805 -0.18426 0.35482 -0.1838 0.36146 -0.1831 C 0.36446 -0.18241 0.36745 -0.18148 0.37045 -0.18102 C 0.37487 -0.18033 0.37943 -0.17986 0.38386 -0.17894 C 0.38581 -0.1787 0.38763 -0.17732 0.38946 -0.17708 C 0.39727 -0.17593 0.40521 -0.17593 0.41302 -0.175 C 0.41823 -0.17454 0.42344 -0.17384 0.42865 -0.17315 C 0.43555 -0.17107 0.43594 -0.17083 0.44323 -0.16898 C 0.44623 -0.16829 0.44909 -0.16736 0.45222 -0.16713 C 0.46967 -0.16597 0.48724 -0.16574 0.50482 -0.16505 C 0.50586 -0.16435 0.50704 -0.16366 0.50808 -0.1632 C 0.51472 -0.16019 0.51836 -0.16042 0.52605 -0.15903 C 0.52722 -0.15857 0.52826 -0.15764 0.52943 -0.15718 C 0.53646 -0.1544 0.5405 -0.15486 0.54844 -0.15324 C 0.55065 -0.15278 0.55287 -0.15208 0.55508 -0.15116 C 0.56302 -0.14815 0.553 -0.14977 0.56407 -0.14722 C 0.56823 -0.1463 0.57227 -0.14583 0.57644 -0.14514 C 0.58776 -0.13843 0.57019 -0.14861 0.58425 -0.1412 C 0.58646 -0.14005 0.58868 -0.13866 0.59102 -0.13727 L 0.59427 -0.13519 C 0.59545 -0.13449 0.59649 -0.13357 0.59766 -0.13333 L 0.60326 -0.13125 C 0.60482 -0.12986 0.60612 -0.12824 0.60782 -0.12732 C 0.61029 -0.1257 0.61667 -0.12384 0.62006 -0.1213 C 0.62162 -0.12014 0.62305 -0.11875 0.62448 -0.11736 C 0.62487 -0.1206 0.62487 -0.12431 0.62565 -0.12732 C 0.62644 -0.12986 0.628 -0.13102 0.62904 -0.13333 C 0.63021 -0.13588 0.63112 -0.13866 0.63243 -0.1412 C 0.63451 -0.14537 0.63724 -0.14861 0.63907 -0.15324 C 0.64362 -0.16389 0.64102 -0.15903 0.64688 -0.16713 C 0.64766 -0.16898 0.64818 -0.17153 0.64922 -0.17315 C 0.65013 -0.17431 0.65144 -0.17431 0.65248 -0.175 C 0.65404 -0.17616 0.65547 -0.17778 0.65704 -0.17894 C 0.65782 -0.18102 0.65808 -0.1838 0.65925 -0.18495 C 0.66055 -0.18658 0.66224 -0.18611 0.66368 -0.18704 C 0.67761 -0.1963 0.65443 -0.18542 0.67722 -0.19306 C 0.68021 -0.19398 0.68308 -0.19607 0.68607 -0.19699 L 0.69388 -0.19884 C 0.69545 -0.20023 0.69688 -0.20185 0.69844 -0.20301 C 0.70404 -0.20695 0.70508 -0.20695 0.71068 -0.2088 C 0.71224 -0.21019 0.71368 -0.21158 0.71524 -0.21296 C 0.71836 -0.21528 0.72175 -0.21783 0.72526 -0.21875 C 0.72865 -0.21968 0.73204 -0.22014 0.73542 -0.22083 C 0.73829 -0.22222 0.74141 -0.22269 0.74427 -0.22477 C 0.74623 -0.22616 0.74792 -0.22801 0.74987 -0.2287 C 0.7573 -0.23195 0.77969 -0.23264 0.78125 -0.23287 L 0.78907 -0.23472 C 0.79128 -0.23542 0.79349 -0.23611 0.79584 -0.23681 C 0.79883 -0.2375 0.8017 -0.23866 0.80482 -0.23866 C 0.82969 -0.23935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-7.40741E-7 L 0.25 -7.40741E-7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CBA1E29F-0644-455D-B6F6-C23997C41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7052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AAC07355-63A1-4D8F-B4B5-A7D5E03E9D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1471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B3ED2BB4-BD59-47A9-B575-3D6C0D8EA1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1835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537CBCDC-4FBA-44E3-8C91-743FA8F088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5716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C4130480-A32A-4ECB-B994-40B1721F3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6363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9FABA10A-EA5F-46F3-98BE-315EF09A3B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6727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715AE1A9-A27B-4C5A-A9DB-630ABB5ED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0608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0F2150E6-7391-4DA6-B74A-3F278616A6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5" y="270559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8FFBA9DE-42EE-4883-A602-38644B692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672611"/>
            <a:ext cx="2068924" cy="2072820"/>
          </a:xfrm>
          <a:prstGeom prst="rect">
            <a:avLst/>
          </a:prstGeom>
        </p:spPr>
      </p:pic>
      <p:sp>
        <p:nvSpPr>
          <p:cNvPr id="13" name="Rectángulo 6">
            <a:extLst>
              <a:ext uri="{FF2B5EF4-FFF2-40B4-BE49-F238E27FC236}">
                <a16:creationId xmlns:a16="http://schemas.microsoft.com/office/drawing/2014/main" id="{9BF61DA6-5309-4168-8912-A8B36ADECD1D}"/>
              </a:ext>
            </a:extLst>
          </p:cNvPr>
          <p:cNvSpPr/>
          <p:nvPr/>
        </p:nvSpPr>
        <p:spPr>
          <a:xfrm>
            <a:off x="537029" y="487194"/>
            <a:ext cx="386080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3 + 3 = …</a:t>
            </a:r>
            <a:endParaRPr kumimoji="0" lang="es-ES" sz="48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Imagen 19">
            <a:extLst>
              <a:ext uri="{FF2B5EF4-FFF2-40B4-BE49-F238E27FC236}">
                <a16:creationId xmlns:a16="http://schemas.microsoft.com/office/drawing/2014/main" id="{78B92030-3E0E-41D5-85BA-7020A8D67A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70522"/>
            <a:ext cx="1181494" cy="1079959"/>
          </a:xfrm>
          <a:prstGeom prst="rect">
            <a:avLst/>
          </a:prstGeom>
        </p:spPr>
      </p:pic>
      <p:pic>
        <p:nvPicPr>
          <p:cNvPr id="15" name="Imagen 17">
            <a:extLst>
              <a:ext uri="{FF2B5EF4-FFF2-40B4-BE49-F238E27FC236}">
                <a16:creationId xmlns:a16="http://schemas.microsoft.com/office/drawing/2014/main" id="{1C28431F-88A1-4FAA-AA3C-31DF7A21EE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05247"/>
            <a:ext cx="740010" cy="893051"/>
          </a:xfrm>
          <a:prstGeom prst="rect">
            <a:avLst/>
          </a:prstGeom>
        </p:spPr>
      </p:pic>
      <p:pic>
        <p:nvPicPr>
          <p:cNvPr id="16" name="Imagen 18">
            <a:extLst>
              <a:ext uri="{FF2B5EF4-FFF2-40B4-BE49-F238E27FC236}">
                <a16:creationId xmlns:a16="http://schemas.microsoft.com/office/drawing/2014/main" id="{E1B6EDCC-9E35-460B-8726-F6586B5ACD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542235"/>
            <a:ext cx="935778" cy="935778"/>
          </a:xfrm>
          <a:prstGeom prst="rect">
            <a:avLst/>
          </a:prstGeom>
        </p:spPr>
      </p:pic>
      <p:pic>
        <p:nvPicPr>
          <p:cNvPr id="17" name="Imagen 20">
            <a:extLst>
              <a:ext uri="{FF2B5EF4-FFF2-40B4-BE49-F238E27FC236}">
                <a16:creationId xmlns:a16="http://schemas.microsoft.com/office/drawing/2014/main" id="{33F90B73-B7D3-4D27-B189-737D4305A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667076"/>
            <a:ext cx="769391" cy="769391"/>
          </a:xfrm>
          <a:prstGeom prst="rect">
            <a:avLst/>
          </a:prstGeom>
        </p:spPr>
      </p:pic>
      <p:grpSp>
        <p:nvGrpSpPr>
          <p:cNvPr id="19" name="Group 22">
            <a:extLst>
              <a:ext uri="{FF2B5EF4-FFF2-40B4-BE49-F238E27FC236}">
                <a16:creationId xmlns:a16="http://schemas.microsoft.com/office/drawing/2014/main" id="{6BA6EF95-DB51-47C4-85B5-464D8A27A7E0}"/>
              </a:ext>
            </a:extLst>
          </p:cNvPr>
          <p:cNvGrpSpPr/>
          <p:nvPr/>
        </p:nvGrpSpPr>
        <p:grpSpPr>
          <a:xfrm>
            <a:off x="10621932" y="1415489"/>
            <a:ext cx="529333" cy="522514"/>
            <a:chOff x="10811722" y="1335067"/>
            <a:chExt cx="529333" cy="522514"/>
          </a:xfrm>
        </p:grpSpPr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8E730401-28C9-4295-AC9B-0A2ED90BB41F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28CE437A-3B0F-4BE8-AAD5-4633BE2DF17A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81E56963-475D-4C4E-9627-24B771BA0161}"/>
              </a:ext>
            </a:extLst>
          </p:cNvPr>
          <p:cNvGrpSpPr/>
          <p:nvPr/>
        </p:nvGrpSpPr>
        <p:grpSpPr>
          <a:xfrm>
            <a:off x="10621931" y="4783788"/>
            <a:ext cx="529333" cy="522514"/>
            <a:chOff x="10811722" y="1335067"/>
            <a:chExt cx="529333" cy="522514"/>
          </a:xfrm>
        </p:grpSpPr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736CE22C-95B4-45DC-80DD-64480503E46E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BB1107E2-B1E9-4E20-B281-F2EFB80B6599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76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6 -0.00221 -0.00254 -0.0052 0.0007 C -0.00781 0.00324 -0.0125 0.00949 -0.0125 0.00972 C -0.02213 0.03195 -0.00976 0.00417 -0.02083 0.02431 C -0.02226 0.02685 -0.02304 0.03033 -0.02448 0.03264 C -0.02591 0.03519 -0.02786 0.03681 -0.02916 0.03912 C -0.03073 0.04167 -0.03125 0.04537 -0.03281 0.04769 C -0.03502 0.05116 -0.0401 0.05625 -0.0401 0.05648 C -0.04075 0.05834 -0.04179 0.06019 -0.04244 0.06273 C -0.04296 0.06482 -0.04296 0.06713 -0.04375 0.06898 C -0.04453 0.07153 -0.04622 0.07315 -0.04713 0.07547 C -0.04817 0.07732 -0.04869 0.07986 -0.04974 0.08195 C -0.05065 0.08403 -0.05221 0.08588 -0.05312 0.08843 C -0.06067 0.10556 -0.05468 0.09699 -0.06145 0.10556 C -0.05612 0.0757 -0.06341 0.11181 -0.05312 0.07547 C -0.05247 0.07269 -0.05195 0.06945 -0.05078 0.0669 C -0.04987 0.06459 -0.0483 0.06297 -0.04713 0.06065 C -0.03919 0.04144 -0.04804 0.05787 -0.0401 0.04144 C -0.03893 0.03889 -0.03737 0.0375 -0.03645 0.03496 C -0.03541 0.03218 -0.03515 0.02871 -0.03411 0.02639 C -0.03164 0.02084 -0.02786 0.01736 -0.02578 0.01134 C -0.02382 0.00648 -0.022 0.00116 -0.01979 -0.00347 C -0.01862 -0.00578 -0.01705 -0.00741 -0.01614 -0.00995 C -0.01497 -0.0125 -0.01484 -0.01597 -0.0138 -0.01828 C -0.01145 -0.02315 -0.00885 -0.02708 -0.00651 -0.03125 C -0.0052 -0.03333 -0.00403 -0.03518 -0.00286 -0.03773 C 0.00313 -0.05185 -0.00078 -0.04375 0.00912 -0.06111 C 0.01068 -0.06389 0.01185 -0.06736 0.01381 -0.06967 C 0.01967 -0.07592 0.02071 -0.07616 0.02579 -0.08449 C 0.02787 -0.08773 0.02956 -0.09213 0.03177 -0.09537 C 0.0336 -0.09768 0.03594 -0.09907 0.03776 -0.10162 C 0.04167 -0.10741 0.04414 -0.1162 0.04857 -0.12083 C 0.05065 -0.12315 0.05261 -0.12523 0.05456 -0.12731 C 0.05612 -0.1287 0.05782 -0.12963 0.05938 -0.13148 C 0.0655 -0.13842 0.0655 -0.14259 0.0737 -0.14861 C 0.08907 -0.15949 0.06993 -0.14537 0.08568 -0.15926 C 0.08842 -0.1618 0.09141 -0.16296 0.09401 -0.16574 C 0.09701 -0.16875 0.09948 -0.17315 0.10248 -0.17639 C 0.12201 -0.19791 0.11355 -0.1875 0.12878 -0.20185 C 0.13164 -0.20463 0.13438 -0.20787 0.13724 -0.21041 C 0.13985 -0.21273 0.14284 -0.21435 0.14558 -0.2169 C 0.14844 -0.21921 0.15105 -0.22268 0.15391 -0.22523 C 0.16029 -0.23078 0.1668 -0.23541 0.17305 -0.24028 C 0.17579 -0.24236 0.17865 -0.24491 0.18151 -0.24653 C 0.18386 -0.24815 0.18633 -0.2493 0.18868 -0.25116 C 0.20365 -0.26203 0.18711 -0.2537 0.20664 -0.2618 C 0.20782 -0.26296 0.20886 -0.26528 0.21029 -0.26597 C 0.22331 -0.27291 0.21394 -0.26273 0.22461 -0.27222 C 0.2267 -0.27407 0.22852 -0.27662 0.2306 -0.27847 C 0.23295 -0.28078 0.23542 -0.28287 0.23776 -0.28495 C 0.24063 -0.28773 0.24323 -0.29097 0.24623 -0.29352 C 0.24883 -0.29606 0.2517 -0.29768 0.25456 -0.3 C 0.25769 -0.30254 0.26094 -0.30578 0.2642 -0.30856 C 0.27318 -0.31597 0.2724 -0.31435 0.28217 -0.32129 C 0.2849 -0.32315 0.28763 -0.32546 0.2905 -0.32778 C 0.29362 -0.33032 0.29675 -0.33379 0.30013 -0.33611 C 0.30313 -0.33842 0.30651 -0.33889 0.30951 -0.34051 C 0.31211 -0.3419 0.31446 -0.34352 0.3168 -0.34491 C 0.31875 -0.34583 0.32084 -0.34606 0.32279 -0.34676 C 0.33464 -0.35231 0.31368 -0.34537 0.33347 -0.35116 C 0.33477 -0.35254 0.33568 -0.35463 0.33711 -0.35555 C 0.33946 -0.35671 0.34206 -0.35671 0.3444 -0.35741 C 0.34753 -0.35879 0.35079 -0.36018 0.35404 -0.36203 C 0.37513 -0.37361 0.35079 -0.36319 0.37539 -0.37453 C 0.37904 -0.37639 0.38269 -0.37731 0.38633 -0.3787 C 0.39037 -0.38078 0.39427 -0.38356 0.39831 -0.38518 C 0.40222 -0.38703 0.40625 -0.38773 0.41029 -0.38958 C 0.42644 -0.39722 0.41524 -0.39444 0.4293 -0.40023 C 0.43164 -0.40116 0.43425 -0.40162 0.43659 -0.40231 C 0.43815 -0.40278 0.43959 -0.40393 0.44128 -0.40463 C 0.45599 -0.40972 0.44219 -0.40393 0.45326 -0.40879 C 0.46888 -0.42546 0.44818 -0.40463 0.46758 -0.41944 C 0.47058 -0.42176 0.47318 -0.42523 0.47605 -0.42801 C 0.47839 -0.43009 0.48073 -0.43241 0.48321 -0.43449 C 0.50469 -0.45208 0.47865 -0.43032 0.5 -0.44514 C 0.50612 -0.4493 0.50704 -0.45278 0.51315 -0.45578 C 0.51706 -0.45764 0.52513 -0.45995 0.52513 -0.45972 C 0.52917 -0.46481 0.5293 -0.46574 0.53477 -0.46852 C 0.53672 -0.46967 0.53881 -0.46967 0.54076 -0.4706 C 0.55508 -0.47824 0.5375 -0.47199 0.55391 -0.47708 C 0.56355 -0.48403 0.55782 -0.48055 0.57188 -0.48541 L 0.57188 -0.48518 C 0.57917 -0.49004 0.57162 -0.48588 0.58386 -0.49004 C 0.58542 -0.49051 0.58698 -0.49143 0.58855 -0.4919 C 0.59128 -0.49282 0.59427 -0.49352 0.59701 -0.49421 C 0.60521 -0.49884 0.59493 -0.49328 0.60651 -0.49838 C 0.60782 -0.49884 0.60886 -0.49977 0.61016 -0.50069 C 0.61211 -0.50162 0.61914 -0.50463 0.62097 -0.50486 C 0.63972 -0.50741 0.65847 -0.50903 0.67722 -0.51134 C 0.67943 -0.58842 0.67631 -0.53102 0.67969 -0.56018 C 0.68008 -0.56435 0.68008 -0.56875 0.68073 -0.57315 C 0.68125 -0.57592 0.68243 -0.5787 0.68321 -0.58148 C 0.68334 -0.58333 0.6849 -0.59838 0.68568 -0.60092 C 0.68659 -0.60463 0.68802 -0.60787 0.6892 -0.61157 C 0.69011 -0.61412 0.69076 -0.61713 0.69167 -0.61991 C 0.69271 -0.62361 0.69414 -0.62685 0.69519 -0.63055 C 0.69584 -0.63264 0.69584 -0.63518 0.69636 -0.63703 C 0.70079 -0.65046 0.69909 -0.64051 0.70469 -0.65393 C 0.70586 -0.65648 0.70599 -0.65995 0.70717 -0.66227 C 0.70964 -0.66759 0.71329 -0.67129 0.71563 -0.67731 C 0.71888 -0.68634 0.72006 -0.69004 0.72631 -0.69838 C 0.728 -0.70046 0.72969 -0.70231 0.73099 -0.7044 C 0.74193 -0.72245 0.7392 -0.72222 0.75157 -0.7368 C 0.75404 -0.74004 0.75677 -0.74352 0.7599 -0.74514 C 0.76185 -0.74653 0.76381 -0.74676 0.76589 -0.74745 C 0.76732 -0.74977 0.76875 -0.75278 0.77058 -0.75393 C 0.77409 -0.75648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3.75E-6 0.00023 C -0.00286 0.00116 -0.01601 0.00625 -0.01914 0.0081 C -0.02135 0.00926 -0.02382 0.00972 -0.02578 0.01204 C -0.02695 0.01343 -0.02812 0.01435 -0.02916 0.01597 C -0.03424 0.02338 -0.0306 0.0206 -0.03593 0.02593 C -0.0414 0.03148 -0.03906 0.02894 -0.04479 0.03195 C -0.04713 0.0331 -0.04935 0.03449 -0.05156 0.03588 L -0.05494 0.03797 C -0.05599 0.03982 -0.0569 0.04236 -0.0582 0.04375 C -0.05924 0.04491 -0.06054 0.04491 -0.06158 0.04584 C -0.06315 0.04699 -0.06458 0.04861 -0.06614 0.04977 C -0.06679 0.05185 -0.06731 0.0544 -0.06836 0.05579 C -0.06927 0.05718 -0.07122 0.05972 -0.07174 0.05787 C -0.07226 0.05556 -0.07031 0.05371 -0.0694 0.05185 C -0.06849 0.04954 -0.06705 0.04792 -0.06614 0.04584 C -0.06523 0.04398 -0.06484 0.04167 -0.0638 0.03982 C -0.0625 0.0375 -0.06067 0.03634 -0.05937 0.0338 C -0.05533 0.02662 -0.05703 0.02685 -0.05377 0.01991 C -0.0483 0.00834 -0.05273 0.01898 -0.04713 0.00996 C -0.04466 0.00625 -0.04205 0.00278 -0.04036 -0.00185 C -0.03958 -0.00393 -0.03906 -0.00625 -0.03815 -0.00787 C -0.02643 -0.0287 -0.03997 -0.00023 -0.03033 -0.01991 C -0.02838 -0.02361 -0.02669 -0.02801 -0.02474 -0.03171 C -0.02369 -0.03356 -0.02239 -0.03426 -0.02135 -0.03565 C -0.01979 -0.03773 -0.01823 -0.03958 -0.01679 -0.04166 C -0.01132 -0.05 -0.01601 -0.04653 -0.00898 -0.04977 C -0.00599 -0.0537 -0.00338 -0.05856 -3.75E-6 -0.06157 C 0.00417 -0.06551 0.00586 -0.06666 0.01003 -0.07153 C 0.01159 -0.07338 0.01589 -0.07963 0.01784 -0.08148 C 0.01967 -0.0831 0.02162 -0.08403 0.02344 -0.08541 C 0.04115 -0.09953 0.01693 -0.08055 0.03125 -0.09352 C 0.0405 -0.10162 0.03347 -0.09421 0.04024 -0.09953 C 0.0418 -0.10069 0.0431 -0.10231 0.04467 -0.10347 C 0.04753 -0.10532 0.04987 -0.10509 0.05261 -0.10741 C 0.05456 -0.10903 0.05612 -0.1118 0.05821 -0.11342 C 0.05951 -0.11458 0.0612 -0.11435 0.06263 -0.11528 C 0.0642 -0.11643 0.0655 -0.11852 0.06706 -0.11944 C 0.07071 -0.12129 0.07474 -0.12083 0.07826 -0.12338 C 0.09493 -0.13518 0.07422 -0.12014 0.08842 -0.13125 C 0.09024 -0.13264 0.09206 -0.13426 0.09401 -0.13518 C 0.09688 -0.1368 0.10287 -0.13912 0.10287 -0.13889 C 0.10404 -0.14051 0.10508 -0.14213 0.10625 -0.14328 C 0.10808 -0.14491 0.11003 -0.14606 0.11185 -0.14722 C 0.11537 -0.14953 0.1194 -0.15185 0.12305 -0.15324 C 0.12526 -0.15393 0.12761 -0.1544 0.12982 -0.15509 C 0.13164 -0.15578 0.1336 -0.15625 0.13542 -0.15717 C 0.13659 -0.15764 0.13763 -0.15879 0.13881 -0.15903 C 0.14388 -0.16088 0.15313 -0.16227 0.15782 -0.16319 C 0.17292 -0.16597 0.16263 -0.16412 0.17683 -0.16713 L 0.18685 -0.16898 L 0.18685 -0.16875 C 0.19935 -0.17106 0.19844 -0.17014 0.21042 -0.175 C 0.21394 -0.17662 0.21433 -0.17847 0.21823 -0.17893 C 0.22448 -0.18009 0.23086 -0.18009 0.23724 -0.18102 C 0.24063 -0.18148 0.24401 -0.18241 0.24727 -0.1831 C 0.25951 -0.18842 0.25326 -0.18634 0.26641 -0.18889 L 0.32787 -0.18703 C 0.33243 -0.1868 0.33685 -0.18565 0.34141 -0.18495 C 0.34805 -0.18426 0.35482 -0.18379 0.36146 -0.1831 C 0.36446 -0.18241 0.36745 -0.18148 0.37045 -0.18102 C 0.37487 -0.18032 0.37943 -0.17986 0.38386 -0.17893 C 0.38581 -0.1787 0.38763 -0.17731 0.38946 -0.17708 C 0.39727 -0.17592 0.40521 -0.17592 0.41302 -0.175 C 0.41823 -0.17453 0.42344 -0.17384 0.42865 -0.17315 C 0.43555 -0.17106 0.43594 -0.17083 0.44323 -0.16898 C 0.44623 -0.16828 0.44909 -0.16736 0.45222 -0.16713 C 0.46967 -0.16597 0.48724 -0.16574 0.50482 -0.16504 C 0.50586 -0.16435 0.50704 -0.16366 0.50808 -0.16319 C 0.51472 -0.16018 0.51836 -0.16041 0.52605 -0.15903 C 0.52722 -0.15856 0.52826 -0.15764 0.52943 -0.15717 C 0.53646 -0.1544 0.5405 -0.15486 0.54844 -0.15324 C 0.55065 -0.15278 0.55287 -0.15208 0.55508 -0.15116 C 0.56302 -0.14815 0.553 -0.14977 0.56407 -0.14722 C 0.56823 -0.14629 0.57227 -0.14583 0.57644 -0.14514 C 0.58776 -0.13842 0.57019 -0.14861 0.58425 -0.1412 C 0.58646 -0.14004 0.58868 -0.13866 0.59102 -0.13727 L 0.59427 -0.13518 C 0.59545 -0.13449 0.59649 -0.13356 0.59766 -0.13333 L 0.60326 -0.13125 C 0.60482 -0.12986 0.60612 -0.12824 0.60782 -0.12731 C 0.61029 -0.12569 0.61667 -0.12384 0.62006 -0.12129 C 0.62162 -0.12014 0.62305 -0.11875 0.62448 -0.11736 C 0.62487 -0.1206 0.62487 -0.1243 0.62565 -0.12731 C 0.62644 -0.12986 0.628 -0.13102 0.62904 -0.13333 C 0.63021 -0.13588 0.63112 -0.13866 0.63243 -0.1412 C 0.63451 -0.14537 0.63724 -0.14861 0.63907 -0.15324 C 0.64362 -0.16389 0.64102 -0.15903 0.64688 -0.16713 C 0.64766 -0.16898 0.64818 -0.17153 0.64922 -0.17315 C 0.65013 -0.1743 0.65144 -0.1743 0.65248 -0.175 C 0.65404 -0.17616 0.65547 -0.17778 0.65704 -0.17893 C 0.65782 -0.18102 0.65808 -0.18379 0.65925 -0.18495 C 0.66055 -0.18657 0.66224 -0.18611 0.66368 -0.18703 C 0.67761 -0.19629 0.65443 -0.18541 0.67722 -0.19305 C 0.68021 -0.19398 0.68308 -0.19606 0.68607 -0.19699 L 0.69388 -0.19884 C 0.69545 -0.20023 0.69688 -0.20185 0.69844 -0.20301 C 0.70404 -0.20694 0.70508 -0.20694 0.71068 -0.20879 C 0.71224 -0.21018 0.71368 -0.21157 0.71524 -0.21296 C 0.71836 -0.21528 0.72175 -0.21782 0.72526 -0.21875 C 0.72865 -0.21967 0.73204 -0.22014 0.73542 -0.22083 C 0.73829 -0.22222 0.74141 -0.22268 0.74427 -0.22477 C 0.74623 -0.22616 0.74792 -0.22801 0.74987 -0.2287 C 0.7573 -0.23194 0.77969 -0.23264 0.78125 -0.23287 L 0.78907 -0.23472 C 0.79128 -0.23541 0.79349 -0.23611 0.79584 -0.2368 C 0.79883 -0.2375 0.8017 -0.23866 0.80482 -0.23866 C 0.82969 -0.23935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-4.07407E-6 L 0.25 -4.07407E-6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Easter_Eggs_-_Angry_Birds_Ambient_Sounds_xfflLVwTIIw">
            <a:hlinkClick r:id="" action="ppaction://media"/>
            <a:extLst>
              <a:ext uri="{FF2B5EF4-FFF2-40B4-BE49-F238E27FC236}">
                <a16:creationId xmlns:a16="http://schemas.microsoft.com/office/drawing/2014/main" id="{BFD8D32C-2355-4901-8EFB-A0C183CD2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599" y="4172905"/>
            <a:ext cx="609600" cy="609600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124724FA-2BF0-4D53-9B12-FC95FBCE9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8BCE84CE-296F-4E7F-8EBD-C17F38CCD2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B9D683C3-1D8A-4623-899D-359B0FCCC2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EFC26BF1-3389-4183-A7BE-384201F8B5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9" name="Imagen 13">
            <a:extLst>
              <a:ext uri="{FF2B5EF4-FFF2-40B4-BE49-F238E27FC236}">
                <a16:creationId xmlns:a16="http://schemas.microsoft.com/office/drawing/2014/main" id="{50473F47-9EC6-490F-891A-A185EE2F96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0" name="Imagen 14">
            <a:extLst>
              <a:ext uri="{FF2B5EF4-FFF2-40B4-BE49-F238E27FC236}">
                <a16:creationId xmlns:a16="http://schemas.microsoft.com/office/drawing/2014/main" id="{77F75669-50C7-4A3F-AB2C-32FC97C535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id="{957AE0E8-E540-4359-A9EF-069BFA6098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2" name="Imagen 18">
            <a:extLst>
              <a:ext uri="{FF2B5EF4-FFF2-40B4-BE49-F238E27FC236}">
                <a16:creationId xmlns:a16="http://schemas.microsoft.com/office/drawing/2014/main" id="{0E0B5D96-4EC6-46F6-97DE-8EB99AB7E8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9936" y="3830226"/>
            <a:ext cx="1126543" cy="1126543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id="{76603028-2361-41F4-A004-1DAEE07FE7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185717"/>
            <a:ext cx="2141944" cy="2145978"/>
          </a:xfrm>
          <a:prstGeom prst="rect">
            <a:avLst/>
          </a:prstGeom>
        </p:spPr>
      </p:pic>
      <p:pic>
        <p:nvPicPr>
          <p:cNvPr id="14" name="Imagen 3">
            <a:extLst>
              <a:ext uri="{FF2B5EF4-FFF2-40B4-BE49-F238E27FC236}">
                <a16:creationId xmlns:a16="http://schemas.microsoft.com/office/drawing/2014/main" id="{C6E9B94F-68C6-4C92-961A-4DDE1AC239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7" y="3609502"/>
            <a:ext cx="2068924" cy="2072820"/>
          </a:xfrm>
          <a:prstGeom prst="rect">
            <a:avLst/>
          </a:prstGeom>
        </p:spPr>
      </p:pic>
      <p:sp>
        <p:nvSpPr>
          <p:cNvPr id="15" name="Rectángulo 6">
            <a:extLst>
              <a:ext uri="{FF2B5EF4-FFF2-40B4-BE49-F238E27FC236}">
                <a16:creationId xmlns:a16="http://schemas.microsoft.com/office/drawing/2014/main" id="{3EB294A7-3EE6-4E2F-B8C4-71BDECB85704}"/>
              </a:ext>
            </a:extLst>
          </p:cNvPr>
          <p:cNvSpPr/>
          <p:nvPr/>
        </p:nvSpPr>
        <p:spPr>
          <a:xfrm>
            <a:off x="196412" y="534495"/>
            <a:ext cx="383705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 + 2 = ...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Imagen 4">
            <a:extLst>
              <a:ext uri="{FF2B5EF4-FFF2-40B4-BE49-F238E27FC236}">
                <a16:creationId xmlns:a16="http://schemas.microsoft.com/office/drawing/2014/main" id="{2F7744C0-A9B1-4544-B855-6724BED6EF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584142"/>
            <a:ext cx="740010" cy="893051"/>
          </a:xfrm>
          <a:prstGeom prst="rect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4EBD85F6-B3E0-4422-A5B5-86F40EC06D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584142"/>
            <a:ext cx="910003" cy="831799"/>
          </a:xfrm>
          <a:prstGeom prst="rect">
            <a:avLst/>
          </a:prstGeom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id="{2C56238B-EB2D-4746-843C-AC95A8C535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id="{34F4F8F1-5A71-4493-AD9D-C81E2B3D3036}"/>
              </a:ext>
            </a:extLst>
          </p:cNvPr>
          <p:cNvGrpSpPr/>
          <p:nvPr/>
        </p:nvGrpSpPr>
        <p:grpSpPr>
          <a:xfrm>
            <a:off x="10811722" y="1335067"/>
            <a:ext cx="529333" cy="522514"/>
            <a:chOff x="10811722" y="1335067"/>
            <a:chExt cx="529333" cy="522514"/>
          </a:xfrm>
        </p:grpSpPr>
        <p:sp>
          <p:nvSpPr>
            <p:cNvPr id="23" name="Oval 1">
              <a:extLst>
                <a:ext uri="{FF2B5EF4-FFF2-40B4-BE49-F238E27FC236}">
                  <a16:creationId xmlns:a16="http://schemas.microsoft.com/office/drawing/2014/main" id="{4BE3565B-1CB7-440E-A66A-2CBF8EDF70B0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B91A83C6-8F50-4507-AF11-25470F96B311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DF422432-8892-4A14-AF7E-6C3CBCC89817}"/>
              </a:ext>
            </a:extLst>
          </p:cNvPr>
          <p:cNvGrpSpPr/>
          <p:nvPr/>
        </p:nvGrpSpPr>
        <p:grpSpPr>
          <a:xfrm>
            <a:off x="10848232" y="4739244"/>
            <a:ext cx="529333" cy="522514"/>
            <a:chOff x="10811722" y="1335067"/>
            <a:chExt cx="529333" cy="522514"/>
          </a:xfrm>
        </p:grpSpPr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3D6CA697-7852-4332-A0E9-A35F58F6AB26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E8022DD1-CEF6-4AF9-B449-450EAE0ECEF6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-4.81481E-6 L 0.09636 -0.34305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46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Easter_Eggs_-_Angry_Birds_Ambient_Sounds_xfflLVwTIIw">
            <a:hlinkClick r:id="" action="ppaction://media"/>
            <a:extLst>
              <a:ext uri="{FF2B5EF4-FFF2-40B4-BE49-F238E27FC236}">
                <a16:creationId xmlns:a16="http://schemas.microsoft.com/office/drawing/2014/main" id="{9E7475DB-08B3-49DF-927B-EFE4D9A43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599" y="4269890"/>
            <a:ext cx="609600" cy="609600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54A75E03-3F77-48D7-B986-1117D4E56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84377"/>
            <a:ext cx="1376469" cy="2564849"/>
          </a:xfrm>
          <a:prstGeom prst="rect">
            <a:avLst/>
          </a:prstGeom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078F2578-F2EA-408B-8044-3405E500B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28574"/>
            <a:ext cx="776068" cy="758335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19026BC7-97E8-41F0-B111-70225D2674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32212"/>
            <a:ext cx="1961857" cy="196361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140D3ADE-3929-4CA2-9E7B-92947FA38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71020"/>
            <a:ext cx="1961857" cy="196361"/>
          </a:xfrm>
          <a:prstGeom prst="rect">
            <a:avLst/>
          </a:prstGeom>
        </p:spPr>
      </p:pic>
      <p:pic>
        <p:nvPicPr>
          <p:cNvPr id="9" name="Imagen 13">
            <a:extLst>
              <a:ext uri="{FF2B5EF4-FFF2-40B4-BE49-F238E27FC236}">
                <a16:creationId xmlns:a16="http://schemas.microsoft.com/office/drawing/2014/main" id="{DDF1DD8F-64E6-431E-9534-519AF53CD6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77489"/>
            <a:ext cx="776068" cy="758335"/>
          </a:xfrm>
          <a:prstGeom prst="rect">
            <a:avLst/>
          </a:prstGeom>
        </p:spPr>
      </p:pic>
      <p:pic>
        <p:nvPicPr>
          <p:cNvPr id="10" name="Imagen 14">
            <a:extLst>
              <a:ext uri="{FF2B5EF4-FFF2-40B4-BE49-F238E27FC236}">
                <a16:creationId xmlns:a16="http://schemas.microsoft.com/office/drawing/2014/main" id="{8BDB6D2F-5BC4-42D3-9676-4F09B4ABD5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81127"/>
            <a:ext cx="1961857" cy="196361"/>
          </a:xfrm>
          <a:prstGeom prst="rect">
            <a:avLst/>
          </a:prstGeom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id="{09D3FCA4-1A21-4FB4-BBE3-E7B3FB3A77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19935"/>
            <a:ext cx="1961857" cy="196361"/>
          </a:xfrm>
          <a:prstGeom prst="rect">
            <a:avLst/>
          </a:prstGeom>
        </p:spPr>
      </p:pic>
      <p:pic>
        <p:nvPicPr>
          <p:cNvPr id="12" name="Imagen 18">
            <a:extLst>
              <a:ext uri="{FF2B5EF4-FFF2-40B4-BE49-F238E27FC236}">
                <a16:creationId xmlns:a16="http://schemas.microsoft.com/office/drawing/2014/main" id="{F4F464C2-EA15-448E-834E-D17749DE57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5379" y="3927211"/>
            <a:ext cx="935656" cy="1126543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id="{C2E03563-6215-49BE-93A1-DB1600D68B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282702"/>
            <a:ext cx="2141944" cy="2145978"/>
          </a:xfrm>
          <a:prstGeom prst="rect">
            <a:avLst/>
          </a:prstGeom>
        </p:spPr>
      </p:pic>
      <p:pic>
        <p:nvPicPr>
          <p:cNvPr id="14" name="Imagen 3">
            <a:extLst>
              <a:ext uri="{FF2B5EF4-FFF2-40B4-BE49-F238E27FC236}">
                <a16:creationId xmlns:a16="http://schemas.microsoft.com/office/drawing/2014/main" id="{74749C41-CDAF-42E2-A215-BFD68AF555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7" y="3706487"/>
            <a:ext cx="2068924" cy="2072820"/>
          </a:xfrm>
          <a:prstGeom prst="rect">
            <a:avLst/>
          </a:prstGeom>
        </p:spPr>
      </p:pic>
      <p:sp>
        <p:nvSpPr>
          <p:cNvPr id="15" name="Rectángulo 6">
            <a:extLst>
              <a:ext uri="{FF2B5EF4-FFF2-40B4-BE49-F238E27FC236}">
                <a16:creationId xmlns:a16="http://schemas.microsoft.com/office/drawing/2014/main" id="{A9354979-E88C-4D59-B98E-B7A65844CD2E}"/>
              </a:ext>
            </a:extLst>
          </p:cNvPr>
          <p:cNvSpPr/>
          <p:nvPr/>
        </p:nvSpPr>
        <p:spPr>
          <a:xfrm>
            <a:off x="337682" y="499287"/>
            <a:ext cx="356930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 + 1 = …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Imagen 4">
            <a:extLst>
              <a:ext uri="{FF2B5EF4-FFF2-40B4-BE49-F238E27FC236}">
                <a16:creationId xmlns:a16="http://schemas.microsoft.com/office/drawing/2014/main" id="{0325556F-3610-43FC-B277-0955E1D4DD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757647"/>
            <a:ext cx="740010" cy="740010"/>
          </a:xfrm>
          <a:prstGeom prst="rect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60D4637D-35FE-42A0-9036-6B62FF3A06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681127"/>
            <a:ext cx="910003" cy="831799"/>
          </a:xfrm>
          <a:prstGeom prst="rect">
            <a:avLst/>
          </a:prstGeom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id="{5A10D771-847C-4D36-9A7E-1262ACD3E0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618115"/>
            <a:ext cx="935778" cy="935778"/>
          </a:xfrm>
          <a:prstGeom prst="rect">
            <a:avLst/>
          </a:pr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id="{B6DAC539-C5CA-4739-8E52-632F74773ED2}"/>
              </a:ext>
            </a:extLst>
          </p:cNvPr>
          <p:cNvGrpSpPr/>
          <p:nvPr/>
        </p:nvGrpSpPr>
        <p:grpSpPr>
          <a:xfrm>
            <a:off x="10811722" y="1432052"/>
            <a:ext cx="529333" cy="522514"/>
            <a:chOff x="10811722" y="1335067"/>
            <a:chExt cx="529333" cy="522514"/>
          </a:xfrm>
        </p:grpSpPr>
        <p:sp>
          <p:nvSpPr>
            <p:cNvPr id="23" name="Oval 1">
              <a:extLst>
                <a:ext uri="{FF2B5EF4-FFF2-40B4-BE49-F238E27FC236}">
                  <a16:creationId xmlns:a16="http://schemas.microsoft.com/office/drawing/2014/main" id="{424E041B-E12C-46DC-AC56-1072C233E381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9CFDBD7F-ABD1-4A79-9B42-3E5F146E863E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1A44CDD1-309C-4DC4-8825-D8E436FA9673}"/>
              </a:ext>
            </a:extLst>
          </p:cNvPr>
          <p:cNvGrpSpPr/>
          <p:nvPr/>
        </p:nvGrpSpPr>
        <p:grpSpPr>
          <a:xfrm>
            <a:off x="10848232" y="4836229"/>
            <a:ext cx="529333" cy="522514"/>
            <a:chOff x="10811722" y="1335067"/>
            <a:chExt cx="529333" cy="522514"/>
          </a:xfrm>
        </p:grpSpPr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56540A1F-1822-42E2-8B05-964DA21EB07D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B9B8CFB5-FEC8-4355-B84D-8260E5FF68E8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7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00023 C -0.00104 0.00509 -0.00234 0.01042 -0.00338 0.01551 C -0.0039 0.01806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6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1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19 0.07474 -0.06574 C 0.07617 -0.06759 0.07787 -0.06944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4 0.24857 -0.27014 0.24987 -0.2706 C 0.25625 -0.28218 0.24948 -0.27222 0.25742 -0.27824 C 0.26901 -0.2875 0.2569 -0.28218 0.26849 -0.28611 C 0.28464 -0.30949 0.26706 -0.28727 0.2806 -0.29769 C 0.28229 -0.29907 0.28347 -0.30185 0.28503 -0.30347 C 0.2918 -0.31181 0.28854 -0.30694 0.29492 -0.31319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4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4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69 0.67539 -0.50069 0.67995 -0.50069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4.81481E-6 L 0.09636 -0.34306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-1.66667E-6 -0.00046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4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4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4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4 L 0.61445 -0.02986 C 0.61328 -0.02917 0.61211 -0.02894 0.61107 -0.02801 C 0.6013 -0.01944 0.60547 -0.02222 0.59883 -0.01829 C 0.59063 -0.00857 0.60117 -0.02014 0.59115 -0.0125 C 0.58268 -0.00602 0.59518 -0.00787 0.57917 -0.00069 C 0.57774 -0.00046 0.57292 0.00162 0.57136 0.00301 C 0.5655 0.0081 0.57044 0.00556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1 0.48086 0.16134 0.47969 0.16227 C 0.47748 0.16458 0.47318 0.17014 0.47318 0.17037 C 0.47253 0.17199 0.47188 0.17431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7214488B-D070-4256-BAF4-2D905DB68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84377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ED081F22-B211-40AF-B3FD-99F88782C1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28574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166AD5E4-5F2D-4362-8BAA-5AE584B5B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32212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C60234C0-68D4-419D-9001-366DBB010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71020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8E592660-2FEF-440F-B8C4-0E896FDE8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77489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631C036B-0EA4-41AE-AE55-4A18208A8A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81127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1EBA1DD6-EBE9-40BC-A785-F6875D432D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19935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4B8CCD38-0334-4012-981E-2C11D0EDD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257266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CAFB51DC-4512-405E-81F1-83DB2C4BA6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686466"/>
            <a:ext cx="2068924" cy="2072820"/>
          </a:xfrm>
          <a:prstGeom prst="rect">
            <a:avLst/>
          </a:prstGeom>
        </p:spPr>
      </p:pic>
      <p:sp>
        <p:nvSpPr>
          <p:cNvPr id="13" name="Rectángulo 6">
            <a:extLst>
              <a:ext uri="{FF2B5EF4-FFF2-40B4-BE49-F238E27FC236}">
                <a16:creationId xmlns:a16="http://schemas.microsoft.com/office/drawing/2014/main" id="{F054CFBF-843E-4BDA-8645-8C9C34702CB6}"/>
              </a:ext>
            </a:extLst>
          </p:cNvPr>
          <p:cNvSpPr/>
          <p:nvPr/>
        </p:nvSpPr>
        <p:spPr>
          <a:xfrm>
            <a:off x="217715" y="501049"/>
            <a:ext cx="3093522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1 + 4 =</a:t>
            </a:r>
            <a:endParaRPr kumimoji="0" lang="es-ES" sz="48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9">
            <a:extLst>
              <a:ext uri="{FF2B5EF4-FFF2-40B4-BE49-F238E27FC236}">
                <a16:creationId xmlns:a16="http://schemas.microsoft.com/office/drawing/2014/main" id="{8AE4E696-207A-4D12-8E94-76448C8695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084377"/>
            <a:ext cx="1079959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6437F73E-8C14-4486-87C4-64F4C90759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19102"/>
            <a:ext cx="740010" cy="893051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3CB45453-4C47-4F50-8462-1A1D22D746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596887"/>
            <a:ext cx="935778" cy="854184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B5038878-6767-4EE3-A42E-D688F283B8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680931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4C3A4403-D23B-401F-85B9-053F916B52E8}"/>
              </a:ext>
            </a:extLst>
          </p:cNvPr>
          <p:cNvGrpSpPr/>
          <p:nvPr/>
        </p:nvGrpSpPr>
        <p:grpSpPr>
          <a:xfrm>
            <a:off x="10621932" y="1429344"/>
            <a:ext cx="529333" cy="522514"/>
            <a:chOff x="10811722" y="1335067"/>
            <a:chExt cx="529333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CE3750AC-05AF-4CE1-BA7B-FC1FBA3560D1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7B5A0FF4-38CA-4149-9E16-12624F38EB72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8D3C8243-7875-4BBF-98BE-58A11019BBCC}"/>
              </a:ext>
            </a:extLst>
          </p:cNvPr>
          <p:cNvGrpSpPr/>
          <p:nvPr/>
        </p:nvGrpSpPr>
        <p:grpSpPr>
          <a:xfrm>
            <a:off x="10621931" y="4797643"/>
            <a:ext cx="529333" cy="522514"/>
            <a:chOff x="10811722" y="1335067"/>
            <a:chExt cx="529333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89B48AAA-7C52-473E-8AA3-0402CE517BB5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60F99B0E-250B-4E07-9795-6D45E9B0F146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62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3 -0.04375 0.06898 C -0.04453 0.07152 -0.04622 0.07314 -0.04713 0.07546 C -0.04817 0.07731 -0.04869 0.07986 -0.04974 0.08194 C -0.05065 0.08402 -0.05221 0.08588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7 C 0.0336 -0.09769 0.03594 -0.09908 0.03776 -0.10162 C 0.04167 -0.10741 0.04414 -0.11621 0.04857 -0.12084 C 0.05065 -0.12315 0.05261 -0.12524 0.05456 -0.12732 C 0.05612 -0.12871 0.05782 -0.12963 0.05938 -0.13149 C 0.0655 -0.13843 0.0655 -0.1426 0.0737 -0.14862 C 0.08907 -0.1595 0.06993 -0.14537 0.08568 -0.15926 C 0.08842 -0.16181 0.09141 -0.16297 0.09401 -0.16575 C 0.09701 -0.16875 0.09948 -0.17315 0.10248 -0.17639 C 0.12201 -0.19792 0.11355 -0.1875 0.12878 -0.20186 C 0.13164 -0.20463 0.13438 -0.20787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2 0.2306 -0.27848 C 0.23295 -0.28079 0.23542 -0.28287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7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2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2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7 0.6892 -0.61158 C 0.69011 -0.61412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4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23 C -0.00286 0.00115 -0.01601 0.00625 -0.01914 0.0081 C -0.02135 0.00925 -0.02382 0.00972 -0.02578 0.01203 C -0.02695 0.01342 -0.02812 0.01435 -0.02916 0.01597 C -0.03424 0.02338 -0.0306 0.0206 -0.03593 0.02592 C -0.0414 0.03148 -0.03906 0.02893 -0.04479 0.03194 C -0.04713 0.0331 -0.04935 0.03449 -0.05156 0.03588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7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2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2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2 0.17683 -0.16713 L 0.18685 -0.16899 L 0.18685 -0.16875 C 0.19935 -0.17107 0.19844 -0.17014 0.21042 -0.175 C 0.21394 -0.17662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7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7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59259E-6 L 0.25 2.59259E-6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9A43BC2-3712-4468-A160-9E224D82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0832"/>
            <a:ext cx="12192001" cy="6437168"/>
          </a:xfrm>
          <a:prstGeom prst="rect">
            <a:avLst/>
          </a:prstGeom>
        </p:spPr>
      </p:pic>
      <p:pic>
        <p:nvPicPr>
          <p:cNvPr id="4" name="Angry Birds Theme Song (192  kbps)">
            <a:hlinkClick r:id="" action="ppaction://media"/>
            <a:extLst>
              <a:ext uri="{FF2B5EF4-FFF2-40B4-BE49-F238E27FC236}">
                <a16:creationId xmlns:a16="http://schemas.microsoft.com/office/drawing/2014/main" id="{FBC35EB8-731E-4995-9EB6-3A71ADBA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9375" y="6101193"/>
            <a:ext cx="609600" cy="609600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BC9C0051-29C7-4559-B0F4-6D4DC7943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100" y="1072990"/>
            <a:ext cx="2219337" cy="2219337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15FF6374-9E32-4997-83BF-BCFB7BD0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1" y="969819"/>
            <a:ext cx="1819014" cy="219520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52A15D4C-5DE8-4AA5-AC68-A6FA8C0D6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227" y="969819"/>
            <a:ext cx="2236873" cy="2044640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id="{8B873414-D470-4F19-A3B5-FC9F30FF4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241" y="842024"/>
            <a:ext cx="2300230" cy="2300230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B3AE1008-9850-48AD-A055-86507D861DF7}"/>
              </a:ext>
            </a:extLst>
          </p:cNvPr>
          <p:cNvSpPr txBox="1">
            <a:spLocks/>
          </p:cNvSpPr>
          <p:nvPr/>
        </p:nvSpPr>
        <p:spPr>
          <a:xfrm>
            <a:off x="1424408" y="3643426"/>
            <a:ext cx="9144000" cy="1330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CO" sz="5400" b="1" dirty="0" err="1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Cảm</a:t>
            </a:r>
            <a:r>
              <a:rPr lang="es-CO" sz="5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s-CO" sz="5400" b="1" dirty="0" err="1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ơn</a:t>
            </a:r>
            <a:r>
              <a:rPr lang="es-CO" sz="5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s-CO" sz="5400" b="1" dirty="0" err="1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các</a:t>
            </a:r>
            <a:r>
              <a:rPr lang="es-CO" sz="5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s-CO" sz="5400" b="1" dirty="0" err="1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bạn</a:t>
            </a:r>
            <a:r>
              <a:rPr lang="es-CO" sz="5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2" name="Rectángulo redondeado 10">
            <a:hlinkClick r:id="rId11" action="ppaction://hlinksldjump"/>
            <a:extLst>
              <a:ext uri="{FF2B5EF4-FFF2-40B4-BE49-F238E27FC236}">
                <a16:creationId xmlns:a16="http://schemas.microsoft.com/office/drawing/2014/main" id="{1239E4B9-459B-40CF-88F0-33C03CAF3538}"/>
              </a:ext>
            </a:extLst>
          </p:cNvPr>
          <p:cNvSpPr/>
          <p:nvPr/>
        </p:nvSpPr>
        <p:spPr>
          <a:xfrm>
            <a:off x="5079737" y="5366903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>
                <a:ln w="19050">
                  <a:noFill/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END</a:t>
            </a:r>
            <a:endParaRPr kumimoji="0" lang="es-CO" sz="28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0023 C -0.00104 0.00509 -0.00234 0.01041 -0.00338 0.01551 C -0.0039 0.01805 -0.0039 0.02083 -0.00442 0.02338 C -0.00494 0.02592 -0.00598 0.02847 -0.00664 0.03102 C -0.00742 0.03472 -0.0082 0.03865 -0.00885 0.04259 L -0.01106 0.0544 L -0.0121 0.06018 C -0.0125 0.06203 -0.01276 0.06389 -0.01328 0.06574 L -0.01536 0.07361 C -0.01575 0.0787 -0.01601 0.08379 -0.01653 0.08889 C -0.01666 0.09097 -0.01731 0.09282 -0.0177 0.0949 C -0.01809 0.09722 -0.01835 0.1 -0.01875 0.10277 C -0.01914 0.10463 -0.01953 0.10625 -0.01979 0.10833 C -0.02057 0.11342 -0.02369 0.12824 -0.022 0.12384 C -0.02122 0.12199 -0.0207 0.11967 -0.01979 0.11805 C -0.01184 0.10115 -0.02148 0.12477 -0.01328 0.10463 C -0.01067 0.09838 -0.01028 0.09629 -0.00781 0.08889 C -0.00703 0.08727 -0.00638 0.08472 -0.00546 0.0831 C -0.00455 0.08148 -0.00338 0.08078 -0.00221 0.0794 C -0.00078 0.07523 0.00482 0.06018 0.00769 0.0544 C 0.00873 0.05208 0.0099 0.05046 0.01094 0.04838 C 0.01224 0.04606 0.01316 0.04328 0.01433 0.04051 C 0.01524 0.03842 0.01654 0.03703 0.01758 0.03495 C 0.01875 0.0324 0.01954 0.0294 0.02084 0.02708 C 0.02175 0.02546 0.02318 0.02477 0.02422 0.02338 C 0.02631 0.01227 0.02383 0.02245 0.02865 0.0118 C 0.03542 -0.00417 0.02995 0.0037 0.0362 -0.00394 C 0.03711 -0.00556 0.03764 -0.0081 0.03855 -0.00973 C 0.04714 -0.02454 0.03607 -0.00023 0.04506 -0.01922 C 0.04584 -0.02107 0.04636 -0.02361 0.0474 -0.02477 C 0.04857 -0.02732 0.05027 -0.02871 0.05183 -0.03079 C 0.05795 -0.04028 0.05183 -0.0338 0.05938 -0.04051 C 0.06042 -0.04306 0.06133 -0.04607 0.06277 -0.04838 C 0.06758 -0.05672 0.06602 -0.05116 0.07032 -0.05787 C 0.07201 -0.06019 0.07331 -0.0632 0.07474 -0.06574 C 0.07618 -0.0676 0.07787 -0.06945 0.07917 -0.07153 C 0.0823 -0.07639 0.08477 -0.08218 0.08803 -0.08704 C 0.08985 -0.08959 0.0918 -0.09213 0.09349 -0.09468 C 0.09467 -0.09653 0.09558 -0.09861 0.09688 -0.10047 C 0.09857 -0.10278 0.10053 -0.10417 0.10235 -0.10625 C 0.1112 -0.1169 0.10456 -0.11042 0.11224 -0.12176 C 0.11329 -0.12315 0.11446 -0.12408 0.1155 -0.12547 C 0.12214 -0.13565 0.11719 -0.13172 0.12318 -0.13519 C 0.12435 -0.13727 0.12527 -0.13935 0.12657 -0.14121 C 0.12761 -0.14236 0.12878 -0.14352 0.12982 -0.14514 C 0.13178 -0.14746 0.13347 -0.15023 0.13529 -0.15278 C 0.13646 -0.15417 0.13764 -0.1551 0.13868 -0.15648 C 0.1405 -0.15926 0.14232 -0.16158 0.14415 -0.16435 C 0.14519 -0.16574 0.14649 -0.16667 0.1474 -0.16806 C 0.14857 -0.16991 0.14948 -0.17246 0.15079 -0.17385 C 0.15183 -0.17547 0.153 -0.17662 0.15404 -0.17778 C 0.15508 -0.17917 0.1599 -0.18588 0.16172 -0.1875 C 0.16277 -0.18843 0.16394 -0.18889 0.16498 -0.18959 C 0.16732 -0.1919 0.16915 -0.19584 0.17162 -0.19746 C 0.17605 -0.19977 0.17579 -0.19908 0.18034 -0.20486 C 0.18243 -0.20741 0.18399 -0.20996 0.18594 -0.21273 C 0.18698 -0.21412 0.18829 -0.21528 0.1892 -0.21644 C 0.1905 -0.21806 0.19128 -0.22084 0.19258 -0.22223 C 0.19389 -0.22408 0.19558 -0.22477 0.19701 -0.22616 C 0.19805 -0.22732 0.19909 -0.22894 0.20014 -0.2301 C 0.20313 -0.23264 0.20599 -0.23241 0.20899 -0.23403 C 0.21094 -0.23473 0.21277 -0.23635 0.21446 -0.23797 C 0.21576 -0.23982 0.21667 -0.2419 0.21784 -0.24352 C 0.22084 -0.24769 0.22214 -0.24792 0.22566 -0.25139 C 0.2267 -0.25255 0.22761 -0.25394 0.22878 -0.25533 C 0.22982 -0.25602 0.23112 -0.25625 0.23217 -0.25718 C 0.23334 -0.2581 0.23425 -0.25996 0.23555 -0.26088 C 0.23646 -0.26181 0.23777 -0.26204 0.23868 -0.26273 C 0.23998 -0.26412 0.24089 -0.26551 0.24206 -0.26667 C 0.24336 -0.26783 0.24506 -0.26806 0.24649 -0.26852 C 0.24753 -0.26922 0.24857 -0.27014 0.24987 -0.2706 C 0.25625 -0.28195 0.24948 -0.27223 0.25743 -0.27801 C 0.26902 -0.2875 0.25691 -0.28195 0.26849 -0.28588 C 0.28464 -0.30949 0.26706 -0.28727 0.2806 -0.29769 C 0.2823 -0.29885 0.28347 -0.30185 0.28503 -0.30301 C 0.2918 -0.31111 0.28855 -0.30648 0.29493 -0.3132 C 0.29675 -0.31505 0.29831 -0.3176 0.3004 -0.31898 C 0.30209 -0.31922 0.30404 -0.31968 0.30586 -0.32107 C 0.31459 -0.33218 0.30573 -0.32176 0.31576 -0.33056 C 0.31771 -0.33218 0.31954 -0.33449 0.32136 -0.33635 C 0.32344 -0.33912 0.3254 -0.34283 0.32787 -0.34422 C 0.33581 -0.34885 0.32592 -0.34329 0.33568 -0.34815 C 0.34662 -0.35324 0.32956 -0.34584 0.34323 -0.35209 C 0.34857 -0.36135 0.34428 -0.35463 0.35105 -0.36158 C 0.37383 -0.38426 0.35339 -0.36598 0.36745 -0.37709 C 0.36902 -0.37824 0.37032 -0.3801 0.37188 -0.38079 C 0.3737 -0.38195 0.37566 -0.38241 0.37735 -0.38241 C 0.37969 -0.38449 0.38165 -0.38658 0.38412 -0.38866 C 0.38646 -0.39005 0.3892 -0.39074 0.39167 -0.3926 C 0.41146 -0.40301 0.38386 -0.38866 0.40599 -0.40047 C 0.41042 -0.40579 0.41133 -0.40787 0.41693 -0.41181 C 0.41954 -0.41366 0.42214 -0.41412 0.42474 -0.41551 C 0.42696 -0.41644 0.42917 -0.41852 0.43125 -0.41968 C 0.43646 -0.42223 0.44154 -0.42477 0.44675 -0.42732 C 0.46954 -0.43866 0.44102 -0.42477 0.46107 -0.4331 C 0.46368 -0.43403 0.46615 -0.43588 0.46875 -0.43704 C 0.47227 -0.43843 0.47618 -0.43889 0.47969 -0.44074 C 0.48086 -0.44144 0.48191 -0.44236 0.48308 -0.44283 C 0.48724 -0.44491 0.4918 -0.44537 0.49623 -0.44653 C 0.5043 -0.45371 0.49818 -0.44954 0.51159 -0.45255 C 0.52162 -0.45463 0.51472 -0.45348 0.52266 -0.45625 C 0.52487 -0.45741 0.52709 -0.45741 0.5293 -0.4581 C 0.54493 -0.46412 0.53308 -0.45973 0.54128 -0.46389 C 0.54597 -0.46644 0.5461 -0.46598 0.55118 -0.46806 C 0.55274 -0.46852 0.55417 -0.46945 0.5556 -0.46991 C 0.55795 -0.4706 0.56003 -0.47107 0.56237 -0.47153 C 0.56407 -0.47246 0.56589 -0.47315 0.56784 -0.47361 C 0.56993 -0.47431 0.57227 -0.47477 0.57435 -0.4757 C 0.58425 -0.47894 0.57279 -0.47616 0.58425 -0.47963 C 0.59063 -0.48148 0.59258 -0.48102 0.59857 -0.4831 C 0.6 -0.48403 0.60157 -0.48473 0.603 -0.48542 C 0.60508 -0.48611 0.60743 -0.48658 0.60951 -0.48704 C 0.61107 -0.48797 0.6125 -0.48889 0.61394 -0.48912 C 0.62527 -0.49074 0.64805 -0.49329 0.64805 -0.49306 C 0.65547 -0.49746 0.64818 -0.49375 0.66237 -0.49699 C 0.6642 -0.49746 0.66615 -0.49838 0.66797 -0.49885 C 0.67644 -0.5007 0.6754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7 L -4.79167E-6 -0.00047 C -0.00364 0.00023 -0.00742 0.00092 -0.01106 0.00301 C -0.01223 0.0037 -0.01315 0.00578 -0.01432 0.00694 C -0.0164 0.00856 -0.01888 0.00902 -0.02096 0.01088 C -0.02239 0.01203 -0.02382 0.01365 -0.02539 0.01458 C -0.02682 0.01574 -0.02838 0.01597 -0.02981 0.01666 C -0.03203 0.01782 -0.03424 0.01921 -0.03645 0.0206 C -0.0375 0.02129 -0.03867 0.02152 -0.03971 0.02245 C -0.04114 0.02384 -0.04257 0.02523 -0.04414 0.02615 C -0.04622 0.02777 -0.04882 0.02777 -0.05078 0.03009 C -0.05182 0.03148 -0.05286 0.0331 -0.05403 0.03402 C -0.05611 0.03565 -0.05846 0.03657 -0.06067 0.03796 L -0.06393 0.04004 C -0.0651 0.04051 -0.06627 0.04074 -0.06731 0.0419 C -0.07005 0.04514 -0.07174 0.04768 -0.075 0.04977 C -0.07643 0.05046 -0.07799 0.05092 -0.07942 0.05139 C -0.08046 0.05277 -0.08151 0.0544 -0.08268 0.05532 C -0.08372 0.05625 -0.08554 0.05926 -0.08606 0.0574 C -0.08697 0.05393 -0.08111 0.04838 -0.08046 0.04768 C -0.07903 0.04583 -0.0776 0.04375 -0.07604 0.0419 C -0.075 0.04051 -0.07382 0.03958 -0.07278 0.03796 C -0.07161 0.03611 -0.07044 0.03426 -0.06953 0.03217 C -0.06861 0.03032 -0.06822 0.02777 -0.06731 0.02615 C -0.06562 0.02407 -0.06354 0.02268 -0.06171 0.0206 C -0.05989 0.01828 -0.0582 0.01504 -0.05625 0.01273 C -0.05481 0.01111 -0.05338 0.00995 -0.05182 0.00879 C -0.04973 0.00717 -0.04518 0.00486 -0.04518 0.00509 C -0.0345 -0.00903 -0.04596 0.00463 -0.0375 -0.00278 C -0.03632 -0.00371 -0.03528 -0.00556 -0.03424 -0.00672 C -0.03281 -0.0081 -0.03125 -0.00903 -0.02981 -0.01065 C -0.02864 -0.01181 -0.02773 -0.01366 -0.02643 -0.01459 C -0.02473 -0.01574 -0.02278 -0.01574 -0.02096 -0.01644 C -0.02018 -0.01783 -0.01966 -0.01945 -0.01875 -0.02037 C -0.01744 -0.02153 -0.01588 -0.02199 -0.01432 -0.02223 C -0.01028 -0.02338 -0.00625 -0.02361 -0.00221 -0.02431 C 0.00066 -0.02547 0.00495 -0.02732 0.00769 -0.02801 C 0.01172 -0.02894 0.01589 -0.02917 0.01993 -0.02986 C 0.02214 -0.03033 0.02435 -0.03102 0.02644 -0.03195 C 0.02761 -0.03241 0.02865 -0.03357 0.02982 -0.0338 C 0.03542 -0.03542 0.0517 -0.03727 0.05625 -0.03773 C 0.06277 -0.04167 0.05743 -0.03889 0.06836 -0.04167 C 0.08737 -0.04653 0.0586 -0.04236 0.10144 -0.0456 C 0.1073 -0.04699 0.11016 -0.04769 0.11589 -0.04954 C 0.11771 -0.05023 0.11954 -0.05116 0.12136 -0.05116 C 0.12813 -0.05278 0.14271 -0.0544 0.14896 -0.0551 C 0.15339 -0.05579 0.15769 -0.05695 0.16211 -0.05718 C 0.18464 -0.05834 0.20691 -0.05834 0.22943 -0.05903 C 0.23477 -0.06088 0.23803 -0.0625 0.24375 -0.06297 C 0.25339 -0.06412 0.2629 -0.06412 0.27253 -0.06505 C 0.27748 -0.06551 0.28269 -0.06621 0.2879 -0.0669 C 0.31563 -0.07408 0.27761 -0.06482 0.34974 -0.07292 C 0.37032 -0.075 0.36146 -0.07338 0.37618 -0.07639 L 0.56706 -0.07477 C 0.57123 -0.07477 0.57227 -0.07246 0.57579 -0.07084 C 0.57761 -0.07014 0.57943 -0.06968 0.58139 -0.06898 C 0.5836 -0.06783 0.58581 -0.06621 0.5879 -0.06505 L 0.60456 -0.0551 L 0.60782 -0.05324 C 0.60886 -0.05255 0.61003 -0.05185 0.61107 -0.05116 C 0.6125 -0.05093 0.61407 -0.05023 0.6155 -0.04954 C 0.61771 -0.04838 0.61993 -0.04699 0.62214 -0.0456 L 0.6254 -0.04375 C 0.62514 -0.04098 0.6254 -0.0375 0.62435 -0.03588 C 0.6224 -0.0331 0.61993 -0.0331 0.61771 -0.03195 L 0.61446 -0.02986 C 0.61329 -0.02917 0.61211 -0.02894 0.61107 -0.02801 C 0.60131 -0.01945 0.60547 -0.02223 0.59883 -0.01829 C 0.59063 -0.00857 0.60118 -0.02014 0.59115 -0.0125 C 0.58269 -0.00602 0.59519 -0.00787 0.57917 -0.0007 C 0.57774 -0.00047 0.57292 0.00162 0.57136 0.00301 C 0.5655 0.0081 0.57045 0.00555 0.56485 0.01273 C 0.56329 0.01435 0.56172 0.01504 0.56042 0.01666 C 0.55899 0.01828 0.55847 0.02129 0.55691 0.02245 C 0.55508 0.02453 0.55261 0.02453 0.5504 0.02615 C 0.54922 0.02708 0.54831 0.02916 0.54714 0.03009 C 0.5461 0.03102 0.54493 0.03125 0.54389 0.03217 C 0.54076 0.03449 0.53477 0.04027 0.53282 0.04375 C 0.53008 0.04838 0.52787 0.05347 0.52514 0.0574 C 0.52357 0.05926 0.52201 0.06088 0.52058 0.06319 C 0.51875 0.06666 0.51758 0.07315 0.51615 0.07662 C 0.51615 0.07685 0.51068 0.09143 0.50964 0.09444 C 0.50873 0.09629 0.5086 0.09884 0.50743 0.10023 L 0.50417 0.10393 C 0.50196 0.11527 0.50443 0.10463 0.49974 0.11574 L 0.4931 0.1331 C 0.49232 0.13495 0.49167 0.13727 0.49089 0.13889 L 0.48764 0.1449 C 0.48646 0.15069 0.48581 0.15578 0.48308 0.16041 C 0.4823 0.1618 0.48086 0.16134 0.47969 0.16227 C 0.47748 0.16458 0.47318 0.17014 0.47318 0.17037 C 0.47253 0.17199 0.47188 0.1743 0.47097 0.17592 C 0.46915 0.17916 0.46693 0.18171 0.4655 0.18565 C 0.46407 0.18958 0.46303 0.19398 0.46107 0.19722 C 0.45691 0.20463 0.4586 0.20092 0.4556 0.20879 C 0.45508 0.21088 0.45495 0.21296 0.45443 0.21481 C 0.453 0.21967 0.45196 0.22083 0.45014 0.22453 C 0.44844 0.2331 0.44974 0.22777 0.44675 0.23611 C 0.44089 0.25208 0.43777 0.25162 0.44232 0.25162 " pathEditMode="relative" rAng="0" ptsTypes="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69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7963" y="4153444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7179" y="4080167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266733" y="301055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1490" y="52189"/>
            <a:ext cx="1867299" cy="1626447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4" y="28681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82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BC7513-7B04-46B8-97BF-4F4A8F1C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45" y="698673"/>
            <a:ext cx="8932710" cy="59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080778"/>
            <a:ext cx="6234053" cy="2696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HÌNH THÀNH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0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FB4C51-F587-AE16-96A5-543616DE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91" y="693183"/>
            <a:ext cx="10401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7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E0A551-586E-C5D3-F7FB-51FD9E77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569" y="755095"/>
            <a:ext cx="103822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1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93E7F-5AC3-42FB-8F16-800EDDE3F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9" r="53487"/>
          <a:stretch/>
        </p:blipFill>
        <p:spPr>
          <a:xfrm>
            <a:off x="1302327" y="1176770"/>
            <a:ext cx="3643745" cy="3146714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6B499364-304E-44BD-9C1F-2A20F881486A}"/>
              </a:ext>
            </a:extLst>
          </p:cNvPr>
          <p:cNvGrpSpPr/>
          <p:nvPr/>
        </p:nvGrpSpPr>
        <p:grpSpPr>
          <a:xfrm>
            <a:off x="1360685" y="5014665"/>
            <a:ext cx="1870846" cy="501527"/>
            <a:chOff x="1399886" y="1410400"/>
            <a:chExt cx="2387690" cy="64008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A2F5BA3-F590-4AC7-88E4-9823DF639454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399FC03-4E59-41E9-83BD-4FA094C42B14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4FA78FA-3748-4420-8D62-FB48BC65BB09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10">
            <a:extLst>
              <a:ext uri="{FF2B5EF4-FFF2-40B4-BE49-F238E27FC236}">
                <a16:creationId xmlns:a16="http://schemas.microsoft.com/office/drawing/2014/main" id="{2F5D0A2E-56CF-4E65-BA5A-57BE512224F0}"/>
              </a:ext>
            </a:extLst>
          </p:cNvPr>
          <p:cNvSpPr/>
          <p:nvPr/>
        </p:nvSpPr>
        <p:spPr>
          <a:xfrm>
            <a:off x="4084806" y="5014664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1955486" y="5795015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 + 1 = 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" name="Group 16">
            <a:extLst>
              <a:ext uri="{FF2B5EF4-FFF2-40B4-BE49-F238E27FC236}">
                <a16:creationId xmlns:a16="http://schemas.microsoft.com/office/drawing/2014/main" id="{9E5DFD83-3786-4204-987C-D8379D7C749C}"/>
              </a:ext>
            </a:extLst>
          </p:cNvPr>
          <p:cNvGrpSpPr/>
          <p:nvPr/>
        </p:nvGrpSpPr>
        <p:grpSpPr>
          <a:xfrm>
            <a:off x="9608165" y="4986604"/>
            <a:ext cx="1186186" cy="501527"/>
            <a:chOff x="5166777" y="1410400"/>
            <a:chExt cx="1513885" cy="640080"/>
          </a:xfrm>
        </p:grpSpPr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E9A0EE9B-7CC3-41F3-9020-3B7D9F32EE74}"/>
                </a:ext>
              </a:extLst>
            </p:cNvPr>
            <p:cNvSpPr/>
            <p:nvPr/>
          </p:nvSpPr>
          <p:spPr>
            <a:xfrm>
              <a:off x="6040582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F45842D1-3A2E-4B59-BD48-30540C124F4E}"/>
                </a:ext>
              </a:extLst>
            </p:cNvPr>
            <p:cNvSpPr/>
            <p:nvPr/>
          </p:nvSpPr>
          <p:spPr>
            <a:xfrm>
              <a:off x="5166777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9">
            <a:extLst>
              <a:ext uri="{FF2B5EF4-FFF2-40B4-BE49-F238E27FC236}">
                <a16:creationId xmlns:a16="http://schemas.microsoft.com/office/drawing/2014/main" id="{FF81ACCC-917A-4F1E-B1B0-8CF8EB0BE9A2}"/>
              </a:ext>
            </a:extLst>
          </p:cNvPr>
          <p:cNvSpPr txBox="1"/>
          <p:nvPr/>
        </p:nvSpPr>
        <p:spPr>
          <a:xfrm>
            <a:off x="7859828" y="5828598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 + 2 =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id="{6508AC70-06B6-4EA5-9C66-85BAD536A76C}"/>
              </a:ext>
            </a:extLst>
          </p:cNvPr>
          <p:cNvGrpSpPr/>
          <p:nvPr/>
        </p:nvGrpSpPr>
        <p:grpSpPr>
          <a:xfrm>
            <a:off x="6464606" y="4986604"/>
            <a:ext cx="2555505" cy="501527"/>
            <a:chOff x="7130091" y="4773106"/>
            <a:chExt cx="2555505" cy="501527"/>
          </a:xfrm>
        </p:grpSpPr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DFC20728-C0DC-4CCC-8A2D-DB313482D60B}"/>
                </a:ext>
              </a:extLst>
            </p:cNvPr>
            <p:cNvGrpSpPr/>
            <p:nvPr/>
          </p:nvGrpSpPr>
          <p:grpSpPr>
            <a:xfrm>
              <a:off x="7130091" y="4773106"/>
              <a:ext cx="1870846" cy="501527"/>
              <a:chOff x="1399886" y="1410400"/>
              <a:chExt cx="2387690" cy="640080"/>
            </a:xfrm>
          </p:grpSpPr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2CBF2671-28CD-43F7-A9C1-44E544710237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4">
                <a:extLst>
                  <a:ext uri="{FF2B5EF4-FFF2-40B4-BE49-F238E27FC236}">
                    <a16:creationId xmlns:a16="http://schemas.microsoft.com/office/drawing/2014/main" id="{7ED2DE10-9AA1-47A0-9D9D-AC84A5C329E8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1B2F0E11-177C-41C9-9D60-E8DB9020FF53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CFDCEDFC-D70B-4156-90BF-231EBE4F77C5}"/>
                </a:ext>
              </a:extLst>
            </p:cNvPr>
            <p:cNvSpPr/>
            <p:nvPr/>
          </p:nvSpPr>
          <p:spPr>
            <a:xfrm>
              <a:off x="9184069" y="4773106"/>
              <a:ext cx="501527" cy="5015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4ABCE494-43CF-48E3-AD64-ACBF91075311}"/>
              </a:ext>
            </a:extLst>
          </p:cNvPr>
          <p:cNvGrpSpPr/>
          <p:nvPr/>
        </p:nvGrpSpPr>
        <p:grpSpPr>
          <a:xfrm>
            <a:off x="5929239" y="1446069"/>
            <a:ext cx="5680216" cy="2846125"/>
            <a:chOff x="5990945" y="1408087"/>
            <a:chExt cx="5680216" cy="2846125"/>
          </a:xfrm>
        </p:grpSpPr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055E48BE-864E-4FC6-8024-3B96634E4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4"/>
            <a:stretch/>
          </p:blipFill>
          <p:spPr>
            <a:xfrm>
              <a:off x="5990945" y="1408087"/>
              <a:ext cx="5680216" cy="2846125"/>
            </a:xfrm>
            <a:prstGeom prst="rect">
              <a:avLst/>
            </a:prstGeom>
          </p:spPr>
        </p:pic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88285295-8B41-4223-A7E5-EBBE9D653AA1}"/>
                </a:ext>
              </a:extLst>
            </p:cNvPr>
            <p:cNvSpPr/>
            <p:nvPr/>
          </p:nvSpPr>
          <p:spPr>
            <a:xfrm>
              <a:off x="10617579" y="3912534"/>
              <a:ext cx="1053582" cy="341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93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A8AFA6B-E31D-4FE5-A156-FA1BD2935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111" y1="10204" x2="36111" y2="10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331029"/>
            <a:ext cx="2400300" cy="373380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8054BF0-CA5F-4DD2-827E-BB25C8D5C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43" b="91877" l="9738" r="89888">
                        <a14:foregroundMark x1="45693" y1="8123" x2="45693" y2="8123"/>
                        <a14:foregroundMark x1="53184" y1="91877" x2="53184" y2="918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6379" y="2331029"/>
            <a:ext cx="2543175" cy="3400425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853D692-7360-49CF-8B1A-0DEE800F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790" y="189625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9A2755A-3AEA-4E07-B599-BB7E4469B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411" y="1643711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FA6866A-5BE5-4E8A-BAFA-D92C0288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672" y="1843434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4783B5A-274C-43AF-A86F-BD206F7AE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015" y="1843434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9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154</Words>
  <Application>Microsoft Office PowerPoint</Application>
  <PresentationFormat>Widescreen</PresentationFormat>
  <Paragraphs>53</Paragraphs>
  <Slides>22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UTM Avo</vt:lpstr>
      <vt:lpstr>1_Office Theme</vt:lpstr>
      <vt:lpstr>Tuần 6 Bài 16: Phép cộng trong phạm vi 6 -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DƯƠNG TỬ</cp:lastModifiedBy>
  <cp:revision>41</cp:revision>
  <dcterms:created xsi:type="dcterms:W3CDTF">2021-11-14T16:15:22Z</dcterms:created>
  <dcterms:modified xsi:type="dcterms:W3CDTF">2025-10-13T03:08:54Z</dcterms:modified>
</cp:coreProperties>
</file>