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61" r:id="rId2"/>
    <p:sldId id="380" r:id="rId3"/>
    <p:sldId id="382" r:id="rId4"/>
    <p:sldId id="333" r:id="rId5"/>
    <p:sldId id="315" r:id="rId6"/>
    <p:sldId id="412" r:id="rId7"/>
    <p:sldId id="414" r:id="rId8"/>
    <p:sldId id="405" r:id="rId9"/>
    <p:sldId id="279" r:id="rId10"/>
    <p:sldId id="290" r:id="rId11"/>
    <p:sldId id="260" r:id="rId12"/>
  </p:sldIdLst>
  <p:sldSz cx="12192000" cy="6858000"/>
  <p:notesSz cx="6858000" cy="9144000"/>
  <p:embeddedFontLst>
    <p:embeddedFont>
      <p:font typeface="UTM Avo" panose="02040603050506020204" pitchFamily="18" charset="0"/>
      <p:regular r:id="rId14"/>
      <p:bold r:id="rId15"/>
      <p:italic r:id="rId16"/>
      <p:boldItalic r:id="rId17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43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4A56AF0-ABD0-44D9-BC80-A4D7D764CF1E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D884422-AE47-4C56-8624-9DE26F8369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8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4" r:id="rId3"/>
    <p:sldLayoutId id="2147483801" r:id="rId4"/>
    <p:sldLayoutId id="2147483745" r:id="rId5"/>
    <p:sldLayoutId id="2147483650" r:id="rId6"/>
    <p:sldLayoutId id="214748380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3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16835" y="1731151"/>
            <a:ext cx="1090875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Dê con nghe lời mẹ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>
            <a:spLocks noGrp="1"/>
          </p:cNvSpPr>
          <p:nvPr>
            <p:ph type="ctrTitle" idx="4294967295"/>
          </p:nvPr>
        </p:nvSpPr>
        <p:spPr>
          <a:xfrm>
            <a:off x="1908699" y="2979737"/>
            <a:ext cx="9144000" cy="8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Hoc10 chúc các em học tốt!</a:t>
            </a:r>
            <a:endParaRPr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2659407" y="2799079"/>
            <a:ext cx="71256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l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ời</a:t>
            </a:r>
            <a:r>
              <a:rPr lang="en-US" sz="5400" b="1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mẹ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467360" y="452760"/>
            <a:ext cx="11257279" cy="64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1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2682837" y="404625"/>
            <a:ext cx="6318609" cy="322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8EB59-562D-496F-A053-8F68737E8DF8}"/>
              </a:ext>
            </a:extLst>
          </p:cNvPr>
          <p:cNvSpPr txBox="1"/>
          <p:nvPr/>
        </p:nvSpPr>
        <p:spPr>
          <a:xfrm>
            <a:off x="3662587" y="2015585"/>
            <a:ext cx="452847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theo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tranh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4" t="19926" r="50833" b="37704"/>
          <a:stretch/>
        </p:blipFill>
        <p:spPr>
          <a:xfrm>
            <a:off x="57666" y="461079"/>
            <a:ext cx="3371915" cy="2861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19926" r="20334" b="37704"/>
          <a:stretch/>
        </p:blipFill>
        <p:spPr>
          <a:xfrm>
            <a:off x="191586" y="3535297"/>
            <a:ext cx="3773928" cy="322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3" t="18889" r="51250" b="38889"/>
          <a:stretch/>
        </p:blipFill>
        <p:spPr>
          <a:xfrm>
            <a:off x="3965514" y="3642086"/>
            <a:ext cx="3753255" cy="3221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7965023" y="3855323"/>
            <a:ext cx="3177376" cy="2886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84" t="47926" r="26333" b="18445"/>
          <a:stretch/>
        </p:blipFill>
        <p:spPr>
          <a:xfrm>
            <a:off x="8599602" y="1340723"/>
            <a:ext cx="3454966" cy="20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4461881" y="2597607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467360" y="417250"/>
            <a:ext cx="11257279" cy="644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85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9575" y="429663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Tiêu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chí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5162" y="147423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5162" y="5083587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2236"/>
            <a:chOff x="0" y="4483967"/>
            <a:chExt cx="12644481" cy="19722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</TotalTime>
  <Words>67</Words>
  <Application>Microsoft Office PowerPoint</Application>
  <PresentationFormat>Widescreen</PresentationFormat>
  <Paragraphs>18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DƯƠNG TỬ</cp:lastModifiedBy>
  <cp:revision>122</cp:revision>
  <dcterms:created xsi:type="dcterms:W3CDTF">2021-11-01T08:16:43Z</dcterms:created>
  <dcterms:modified xsi:type="dcterms:W3CDTF">2025-10-13T03:44:46Z</dcterms:modified>
</cp:coreProperties>
</file>