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351" r:id="rId2"/>
    <p:sldId id="300" r:id="rId3"/>
    <p:sldId id="321" r:id="rId4"/>
    <p:sldId id="322" r:id="rId5"/>
    <p:sldId id="326" r:id="rId6"/>
    <p:sldId id="323" r:id="rId7"/>
    <p:sldId id="316" r:id="rId8"/>
    <p:sldId id="324" r:id="rId9"/>
    <p:sldId id="318" r:id="rId10"/>
    <p:sldId id="325" r:id="rId11"/>
    <p:sldId id="333" r:id="rId12"/>
    <p:sldId id="260" r:id="rId13"/>
    <p:sldId id="334" r:id="rId14"/>
    <p:sldId id="328" r:id="rId15"/>
    <p:sldId id="278" r:id="rId16"/>
    <p:sldId id="340" r:id="rId17"/>
    <p:sldId id="297" r:id="rId18"/>
    <p:sldId id="308" r:id="rId19"/>
    <p:sldId id="292" r:id="rId20"/>
    <p:sldId id="341" r:id="rId21"/>
    <p:sldId id="337" r:id="rId22"/>
    <p:sldId id="343" r:id="rId23"/>
    <p:sldId id="346" r:id="rId24"/>
    <p:sldId id="344" r:id="rId25"/>
    <p:sldId id="350" r:id="rId26"/>
    <p:sldId id="349" r:id="rId27"/>
    <p:sldId id="311" r:id="rId28"/>
  </p:sldIdLst>
  <p:sldSz cx="12192000" cy="6858000"/>
  <p:notesSz cx="6858000" cy="9144000"/>
  <p:embeddedFontLst>
    <p:embeddedFont>
      <p:font typeface="HP001 4 hàng" panose="020B0603050302020204" pitchFamily="34" charset="0"/>
      <p:regular r:id="rId30"/>
      <p:bold r:id="rId31"/>
    </p:embeddedFont>
    <p:embeddedFont>
      <p:font typeface="UTM Avo" panose="02040603050506020204" pitchFamily="18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FF8119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00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54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8A75D3AF-C001-46F6-A2AB-A53922A9E540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CA3B68AD-D346-44F1-8A2C-3235B8AE22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84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73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3B68AD-D346-44F1-8A2C-3235B8AE223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827681-B913-4050-BF70-0CBB0321C47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42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3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59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2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5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1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7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29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82854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0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686" r:id="rId4"/>
    <p:sldLayoutId id="2147483688" r:id="rId5"/>
    <p:sldLayoutId id="2147483691" r:id="rId6"/>
    <p:sldLayoutId id="2147483650" r:id="rId7"/>
    <p:sldLayoutId id="2147483685" r:id="rId8"/>
    <p:sldLayoutId id="2147483655" r:id="rId9"/>
    <p:sldLayoutId id="2147483745" r:id="rId10"/>
    <p:sldLayoutId id="214748374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2.png"/><Relationship Id="rId7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3"/><Relationship Id="rId7" Type="http://schemas.openxmlformats.org/officeDocument/2006/relationships/image" Target="../media/image13.png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940627" y="1648606"/>
            <a:ext cx="431079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</a:t>
            </a: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30: u – ư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Xin chào các bạn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9505" y="1942742"/>
            <a:ext cx="8872990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4442019" y="2875002"/>
            <a:ext cx="74957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 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30</a:t>
            </a: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u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lang="en-US" sz="6600" b="1" dirty="0">
                <a:solidFill>
                  <a:prstClr val="white"/>
                </a:solidFill>
                <a:latin typeface="UTM Avo" panose="02040603050506020204" pitchFamily="18" charset="0"/>
              </a:rPr>
              <a:t>ư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FBAA8D8-C721-4080-BCFD-4CC7D0124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4" name="Shape 233">
            <a:extLst>
              <a:ext uri="{FF2B5EF4-FFF2-40B4-BE49-F238E27FC236}">
                <a16:creationId xmlns:a16="http://schemas.microsoft.com/office/drawing/2014/main" id="{7DF390D5-FD81-4C0B-95D5-90A528D13082}"/>
              </a:ext>
            </a:extLst>
          </p:cNvPr>
          <p:cNvSpPr/>
          <p:nvPr/>
        </p:nvSpPr>
        <p:spPr>
          <a:xfrm>
            <a:off x="5685184" y="2913210"/>
            <a:ext cx="6016487" cy="13738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marL="0" marR="0" lvl="0" indent="0" algn="l" defTabSz="412750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Làm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字魂7号-温暖童稚体" panose="00000500000000000000" pitchFamily="2" charset="-122"/>
                <a:cs typeface="Lato Regular"/>
                <a:sym typeface="Lato Regular"/>
              </a:rPr>
              <a:t>quen</a:t>
            </a:r>
            <a:endParaRPr kumimoji="0" sz="6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字魂7号-温暖童稚体" panose="00000500000000000000" pitchFamily="2" charset="-122"/>
              <a:cs typeface="Lato Regular"/>
              <a:sym typeface="Lato Regular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0D70D4-3184-49A2-9EC4-D678994009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3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112F03-4A4D-4B62-905B-38B6988B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94" t="21736" r="36648" b="26126"/>
          <a:stretch/>
        </p:blipFill>
        <p:spPr>
          <a:xfrm>
            <a:off x="1026160" y="925960"/>
            <a:ext cx="4541520" cy="39966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7D232-271D-44E2-9226-7EC9DE3ED671}"/>
              </a:ext>
            </a:extLst>
          </p:cNvPr>
          <p:cNvSpPr txBox="1"/>
          <p:nvPr/>
        </p:nvSpPr>
        <p:spPr>
          <a:xfrm>
            <a:off x="2416568" y="5109408"/>
            <a:ext cx="115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/>
              <a:t>tủ</a:t>
            </a:r>
            <a:endParaRPr lang="en-US" sz="5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033218-CD06-4E72-8093-5AA446AD28D2}"/>
              </a:ext>
            </a:extLst>
          </p:cNvPr>
          <p:cNvSpPr txBox="1"/>
          <p:nvPr/>
        </p:nvSpPr>
        <p:spPr>
          <a:xfrm>
            <a:off x="2646421" y="5109408"/>
            <a:ext cx="11571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u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8014A7-5B21-4546-B812-354457E0C728}"/>
              </a:ext>
            </a:extLst>
          </p:cNvPr>
          <p:cNvGrpSpPr/>
          <p:nvPr/>
        </p:nvGrpSpPr>
        <p:grpSpPr>
          <a:xfrm>
            <a:off x="6754087" y="1159602"/>
            <a:ext cx="4411753" cy="3057889"/>
            <a:chOff x="3809998" y="1444181"/>
            <a:chExt cx="2209802" cy="152761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0C136A5-3F13-4835-953E-10B41AB1AB3C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ủ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AE8774-5F76-4E60-B654-7C0E370E85E6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07CED4F-F00A-4FBD-9051-792C7F49D6AA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ủ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92007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2DEE1B-E9B2-4996-A615-B1978C0DE2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061" t="26902" r="22197" b="44950"/>
          <a:stretch/>
        </p:blipFill>
        <p:spPr>
          <a:xfrm>
            <a:off x="923842" y="1211910"/>
            <a:ext cx="4890654" cy="2895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4C01FB-6488-45B5-9734-B395D615611C}"/>
              </a:ext>
            </a:extLst>
          </p:cNvPr>
          <p:cNvSpPr txBox="1"/>
          <p:nvPr/>
        </p:nvSpPr>
        <p:spPr>
          <a:xfrm>
            <a:off x="2167424" y="4851120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sư</a:t>
            </a:r>
            <a:r>
              <a:rPr lang="en-US" sz="5400" b="1" dirty="0"/>
              <a:t> </a:t>
            </a:r>
            <a:r>
              <a:rPr lang="en-US" sz="5400" b="1" dirty="0" err="1"/>
              <a:t>tử</a:t>
            </a:r>
            <a:endParaRPr lang="en-US" sz="54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9D1290-7801-4ACB-84F1-DBFAE86C4883}"/>
              </a:ext>
            </a:extLst>
          </p:cNvPr>
          <p:cNvSpPr txBox="1"/>
          <p:nvPr/>
        </p:nvSpPr>
        <p:spPr>
          <a:xfrm>
            <a:off x="2167424" y="4851120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/>
              <a:t>s</a:t>
            </a:r>
            <a:r>
              <a:rPr lang="en-US" sz="5400" b="1" dirty="0" err="1">
                <a:solidFill>
                  <a:srgbClr val="FF0000"/>
                </a:solidFill>
              </a:rPr>
              <a:t>ư</a:t>
            </a:r>
            <a:r>
              <a:rPr lang="en-US" sz="5400" b="1" dirty="0"/>
              <a:t> </a:t>
            </a:r>
            <a:r>
              <a:rPr lang="en-US" sz="5400" b="1" dirty="0" err="1"/>
              <a:t>t</a:t>
            </a:r>
            <a:r>
              <a:rPr lang="en-US" sz="5400" b="1" dirty="0" err="1">
                <a:solidFill>
                  <a:srgbClr val="FF0000"/>
                </a:solidFill>
              </a:rPr>
              <a:t>ư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D66512C-9725-4791-9770-D2E98404DDC3}"/>
              </a:ext>
            </a:extLst>
          </p:cNvPr>
          <p:cNvGrpSpPr/>
          <p:nvPr/>
        </p:nvGrpSpPr>
        <p:grpSpPr>
          <a:xfrm>
            <a:off x="6754087" y="256854"/>
            <a:ext cx="4411753" cy="2496621"/>
            <a:chOff x="3809998" y="1444181"/>
            <a:chExt cx="2209802" cy="15276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7F597F-6976-4481-A039-98F11FFDFD4B}"/>
                </a:ext>
              </a:extLst>
            </p:cNvPr>
            <p:cNvSpPr/>
            <p:nvPr/>
          </p:nvSpPr>
          <p:spPr>
            <a:xfrm>
              <a:off x="3809999" y="1444181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</a:t>
              </a:r>
              <a:r>
                <a:rPr lang="en-US" sz="7200" b="1" dirty="0" err="1">
                  <a:solidFill>
                    <a:srgbClr val="FF0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F812CF0-50EB-4DEE-A8E6-426485A7126D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</a:rPr>
                <a:t>s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9793791-484B-414A-BFF1-441D92B54759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1FA93A-E8BF-45BD-AD49-0F2F0F1DAA4F}"/>
              </a:ext>
            </a:extLst>
          </p:cNvPr>
          <p:cNvGrpSpPr/>
          <p:nvPr/>
        </p:nvGrpSpPr>
        <p:grpSpPr>
          <a:xfrm>
            <a:off x="6651346" y="3429000"/>
            <a:ext cx="4411753" cy="2249784"/>
            <a:chOff x="3809998" y="1447800"/>
            <a:chExt cx="2209802" cy="1524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F139B97-C036-4E7D-9D50-6F37D830D1DF}"/>
                </a:ext>
              </a:extLst>
            </p:cNvPr>
            <p:cNvSpPr/>
            <p:nvPr/>
          </p:nvSpPr>
          <p:spPr>
            <a:xfrm>
              <a:off x="3809998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ử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01BB280-B940-4D30-998D-913CBD34C1B2}"/>
                </a:ext>
              </a:extLst>
            </p:cNvPr>
            <p:cNvSpPr/>
            <p:nvPr/>
          </p:nvSpPr>
          <p:spPr>
            <a:xfrm>
              <a:off x="3809998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noProof="0" dirty="0">
                  <a:solidFill>
                    <a:schemeClr val="tx1"/>
                  </a:solidFill>
                  <a:latin typeface="UTM Avo" panose="02040603050506020204" pitchFamily="18" charset="0"/>
                </a:rPr>
                <a:t>t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9797C04-0BE9-4185-A909-2CA829A42A66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ử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356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B9D135-338A-4DFA-8FD6-84FBDA07A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5" y="1167290"/>
            <a:ext cx="6243163" cy="50442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91F08A-48E2-4DA0-95AF-975F748B4A07}"/>
              </a:ext>
            </a:extLst>
          </p:cNvPr>
          <p:cNvSpPr txBox="1"/>
          <p:nvPr/>
        </p:nvSpPr>
        <p:spPr>
          <a:xfrm>
            <a:off x="7141022" y="1167290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0000"/>
                </a:solidFill>
                <a:latin typeface="UTM Avo"/>
              </a:rPr>
              <a:t>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1D3EB0-00DE-4432-8E09-FFB413420C2D}"/>
              </a:ext>
            </a:extLst>
          </p:cNvPr>
          <p:cNvSpPr txBox="1"/>
          <p:nvPr/>
        </p:nvSpPr>
        <p:spPr>
          <a:xfrm>
            <a:off x="9225917" y="1167290"/>
            <a:ext cx="865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atin typeface="UTM Avo"/>
              </a:rPr>
              <a:t>t</a:t>
            </a:r>
            <a:r>
              <a:rPr lang="en-US" sz="5400" b="1" dirty="0" err="1">
                <a:solidFill>
                  <a:srgbClr val="FF0000"/>
                </a:solidFill>
                <a:latin typeface="UTM Avo"/>
              </a:rPr>
              <a:t>ủ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1A54A0-FA5F-4425-9A47-41F11350D7F8}"/>
              </a:ext>
            </a:extLst>
          </p:cNvPr>
          <p:cNvSpPr txBox="1"/>
          <p:nvPr/>
        </p:nvSpPr>
        <p:spPr>
          <a:xfrm>
            <a:off x="7297918" y="3129636"/>
            <a:ext cx="6238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0000"/>
                </a:solidFill>
                <a:latin typeface="UTM Avo"/>
              </a:rPr>
              <a:t>ư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79B9AF-E7E7-4603-8529-84C5F1C692C6}"/>
              </a:ext>
            </a:extLst>
          </p:cNvPr>
          <p:cNvSpPr txBox="1"/>
          <p:nvPr/>
        </p:nvSpPr>
        <p:spPr>
          <a:xfrm>
            <a:off x="9529250" y="3129636"/>
            <a:ext cx="18630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atin typeface="UTM Avo"/>
              </a:rPr>
              <a:t>s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ư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UTM Avo"/>
              </a:rPr>
              <a:t>t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</a:rPr>
              <a:t>ử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</a:endParaRPr>
          </a:p>
        </p:txBody>
      </p:sp>
      <p:pic>
        <p:nvPicPr>
          <p:cNvPr id="9" name="Picture 4" descr="https://i.pinimg.com/564x/31/c2/d2/31c2d2b5c96930c369995d3bdd41fa25.jpg">
            <a:extLst>
              <a:ext uri="{FF2B5EF4-FFF2-40B4-BE49-F238E27FC236}">
                <a16:creationId xmlns:a16="http://schemas.microsoft.com/office/drawing/2014/main" id="{1A6E8DE5-292E-428E-895C-63EA36BC0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9479" b="7809"/>
          <a:stretch/>
        </p:blipFill>
        <p:spPr bwMode="auto">
          <a:xfrm>
            <a:off x="10760198" y="4306791"/>
            <a:ext cx="1431802" cy="206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26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81224A-C67E-4403-BC9E-2F35EC7DD1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6014"/>
          <a:stretch/>
        </p:blipFill>
        <p:spPr>
          <a:xfrm>
            <a:off x="937822" y="651568"/>
            <a:ext cx="10316356" cy="6006087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656E2F-D25A-457F-8A25-F28CB0A5A7D5}"/>
              </a:ext>
            </a:extLst>
          </p:cNvPr>
          <p:cNvCxnSpPr/>
          <p:nvPr/>
        </p:nvCxnSpPr>
        <p:spPr>
          <a:xfrm>
            <a:off x="1941816" y="3524036"/>
            <a:ext cx="115070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7E9B1C9-D18A-4843-8360-BFB7584F7D55}"/>
              </a:ext>
            </a:extLst>
          </p:cNvPr>
          <p:cNvCxnSpPr>
            <a:cxnSpLocks/>
          </p:cNvCxnSpPr>
          <p:nvPr/>
        </p:nvCxnSpPr>
        <p:spPr>
          <a:xfrm>
            <a:off x="5979560" y="3524036"/>
            <a:ext cx="6917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799533-2F17-414E-8595-498AA73236CD}"/>
              </a:ext>
            </a:extLst>
          </p:cNvPr>
          <p:cNvCxnSpPr>
            <a:cxnSpLocks/>
          </p:cNvCxnSpPr>
          <p:nvPr/>
        </p:nvCxnSpPr>
        <p:spPr>
          <a:xfrm>
            <a:off x="2121612" y="6512103"/>
            <a:ext cx="58049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C6C94AE-684D-44A0-9567-4EBA89C41E4A}"/>
              </a:ext>
            </a:extLst>
          </p:cNvPr>
          <p:cNvCxnSpPr>
            <a:cxnSpLocks/>
          </p:cNvCxnSpPr>
          <p:nvPr/>
        </p:nvCxnSpPr>
        <p:spPr>
          <a:xfrm>
            <a:off x="8948791" y="3524036"/>
            <a:ext cx="46233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E4170C-00C1-4164-8A37-89B7625F5915}"/>
              </a:ext>
            </a:extLst>
          </p:cNvPr>
          <p:cNvCxnSpPr/>
          <p:nvPr/>
        </p:nvCxnSpPr>
        <p:spPr>
          <a:xfrm>
            <a:off x="9544693" y="3524036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EF0395-B7F9-4DE1-94BD-E1D5E0E1D799}"/>
              </a:ext>
            </a:extLst>
          </p:cNvPr>
          <p:cNvCxnSpPr/>
          <p:nvPr/>
        </p:nvCxnSpPr>
        <p:spPr>
          <a:xfrm>
            <a:off x="9544693" y="3654611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EEF52D3-CB53-474C-B8D1-12DE525868E9}"/>
              </a:ext>
            </a:extLst>
          </p:cNvPr>
          <p:cNvCxnSpPr/>
          <p:nvPr/>
        </p:nvCxnSpPr>
        <p:spPr>
          <a:xfrm>
            <a:off x="5909354" y="6527080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21A7DA7-C59B-4D56-B9B3-E43D58B5B510}"/>
              </a:ext>
            </a:extLst>
          </p:cNvPr>
          <p:cNvCxnSpPr/>
          <p:nvPr/>
        </p:nvCxnSpPr>
        <p:spPr>
          <a:xfrm>
            <a:off x="5909354" y="6657655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DF9853F-BA78-4261-8ECA-C9DF3FCAE655}"/>
              </a:ext>
            </a:extLst>
          </p:cNvPr>
          <p:cNvCxnSpPr/>
          <p:nvPr/>
        </p:nvCxnSpPr>
        <p:spPr>
          <a:xfrm>
            <a:off x="8948791" y="6484271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7A957AD-D527-4E9B-B04D-0F1E8F0DC085}"/>
              </a:ext>
            </a:extLst>
          </p:cNvPr>
          <p:cNvCxnSpPr/>
          <p:nvPr/>
        </p:nvCxnSpPr>
        <p:spPr>
          <a:xfrm>
            <a:off x="8948791" y="6614846"/>
            <a:ext cx="47261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056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189" y="1637794"/>
            <a:ext cx="2802288" cy="35824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2537" y="1378922"/>
            <a:ext cx="2936594" cy="37541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0830" y="182880"/>
            <a:ext cx="6795513" cy="14687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96217" y="455592"/>
            <a:ext cx="5721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002060"/>
                </a:solidFill>
              </a:rPr>
              <a:t>Tìm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tiếng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có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r>
              <a:rPr lang="en-US" sz="5400" dirty="0" err="1">
                <a:solidFill>
                  <a:srgbClr val="002060"/>
                </a:solidFill>
              </a:rPr>
              <a:t>âm</a:t>
            </a:r>
            <a:endParaRPr lang="en-US" sz="5400" dirty="0">
              <a:solidFill>
                <a:srgbClr val="00206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382894" y="3175122"/>
            <a:ext cx="76976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ư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345981" y="3115270"/>
            <a:ext cx="142970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6600" b="1" dirty="0">
                <a:solidFill>
                  <a:srgbClr val="FF0000"/>
                </a:solidFill>
              </a:rPr>
              <a:t>u</a:t>
            </a:r>
          </a:p>
        </p:txBody>
      </p:sp>
      <p:pic>
        <p:nvPicPr>
          <p:cNvPr id="4104" name="Picture 8" descr="https://i.pinimg.com/564x/f6/65/9d/f6659d5cd077e2fd6661e709082b542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616" y="3010267"/>
            <a:ext cx="2996344" cy="354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08635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1873" y="306511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Thư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giãn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463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s://i.pinimg.com/564x/ba/2a/3c/ba2a3c8ea8a8cfb69545e148dce206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495" y="645160"/>
            <a:ext cx="7850506" cy="56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91660" y="1841351"/>
            <a:ext cx="34086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002060"/>
                </a:solidFill>
              </a:rPr>
              <a:t>Tập</a:t>
            </a:r>
            <a:r>
              <a:rPr lang="en-US" sz="5400" b="1" dirty="0">
                <a:solidFill>
                  <a:srgbClr val="002060"/>
                </a:solidFill>
              </a:rPr>
              <a:t> </a:t>
            </a:r>
            <a:r>
              <a:rPr lang="en-US" sz="5400" b="1" dirty="0" err="1">
                <a:solidFill>
                  <a:srgbClr val="002060"/>
                </a:solidFill>
              </a:rPr>
              <a:t>đọc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2056" name="Picture 8" descr="https://i.pinimg.com/564x/0a/75/9f/0a759f8138be06b43a447b00c8a6e3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382" b="7382"/>
          <a:stretch/>
        </p:blipFill>
        <p:spPr bwMode="auto">
          <a:xfrm>
            <a:off x="9652001" y="3317241"/>
            <a:ext cx="1457344" cy="2240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.pinimg.com/564x/76/16/13/7616133f3434ee9562f068db9c1406f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" y="4216400"/>
            <a:ext cx="1707515" cy="198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6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57489" y="3060915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</a:t>
            </a:r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60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động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CD7152-9963-46CA-9F5A-0238C8FBB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" t="8240" r="4214" b="7116"/>
          <a:stretch/>
        </p:blipFill>
        <p:spPr>
          <a:xfrm>
            <a:off x="0" y="431515"/>
            <a:ext cx="12192000" cy="64264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1C4598D-3045-40E1-9E8E-D44C3DE5B5F6}"/>
              </a:ext>
            </a:extLst>
          </p:cNvPr>
          <p:cNvCxnSpPr/>
          <p:nvPr/>
        </p:nvCxnSpPr>
        <p:spPr>
          <a:xfrm>
            <a:off x="1187669" y="1397876"/>
            <a:ext cx="1387365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845185-8EF3-4021-B8DB-FD4D30288186}"/>
              </a:ext>
            </a:extLst>
          </p:cNvPr>
          <p:cNvCxnSpPr/>
          <p:nvPr/>
        </p:nvCxnSpPr>
        <p:spPr>
          <a:xfrm>
            <a:off x="6789683" y="1397876"/>
            <a:ext cx="86184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2F59654-8AD5-4C55-A59B-C2555AA98607}"/>
              </a:ext>
            </a:extLst>
          </p:cNvPr>
          <p:cNvCxnSpPr/>
          <p:nvPr/>
        </p:nvCxnSpPr>
        <p:spPr>
          <a:xfrm>
            <a:off x="4435366" y="1849821"/>
            <a:ext cx="93542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8EF89A6-632C-490F-9581-1710819E3B8F}"/>
              </a:ext>
            </a:extLst>
          </p:cNvPr>
          <p:cNvCxnSpPr>
            <a:cxnSpLocks/>
          </p:cNvCxnSpPr>
          <p:nvPr/>
        </p:nvCxnSpPr>
        <p:spPr>
          <a:xfrm flipV="1">
            <a:off x="2575034" y="2753709"/>
            <a:ext cx="1629104" cy="1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7D86873F-9C8A-4F89-B30A-2AC6757D7F31}"/>
              </a:ext>
            </a:extLst>
          </p:cNvPr>
          <p:cNvSpPr/>
          <p:nvPr/>
        </p:nvSpPr>
        <p:spPr>
          <a:xfrm>
            <a:off x="588580" y="893678"/>
            <a:ext cx="504496" cy="433253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BB6905FA-D59C-48BB-A50B-A47E969600C6}"/>
              </a:ext>
            </a:extLst>
          </p:cNvPr>
          <p:cNvSpPr/>
          <p:nvPr/>
        </p:nvSpPr>
        <p:spPr>
          <a:xfrm>
            <a:off x="5192110" y="707415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B1533071-336F-42DE-8C1D-8F7B82A2C3CB}"/>
              </a:ext>
            </a:extLst>
          </p:cNvPr>
          <p:cNvSpPr/>
          <p:nvPr/>
        </p:nvSpPr>
        <p:spPr>
          <a:xfrm>
            <a:off x="567558" y="1330575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Star: 5 Points 15">
            <a:extLst>
              <a:ext uri="{FF2B5EF4-FFF2-40B4-BE49-F238E27FC236}">
                <a16:creationId xmlns:a16="http://schemas.microsoft.com/office/drawing/2014/main" id="{DD54D374-F107-427F-9176-B857704DDD09}"/>
              </a:ext>
            </a:extLst>
          </p:cNvPr>
          <p:cNvSpPr/>
          <p:nvPr/>
        </p:nvSpPr>
        <p:spPr>
          <a:xfrm>
            <a:off x="3389586" y="1320511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D7046923-4C41-4CA4-B6B4-68DB33A9F9BD}"/>
              </a:ext>
            </a:extLst>
          </p:cNvPr>
          <p:cNvSpPr/>
          <p:nvPr/>
        </p:nvSpPr>
        <p:spPr>
          <a:xfrm>
            <a:off x="567558" y="1792738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2D9DC997-B11A-419E-8D71-459FB09767D3}"/>
              </a:ext>
            </a:extLst>
          </p:cNvPr>
          <p:cNvSpPr/>
          <p:nvPr/>
        </p:nvSpPr>
        <p:spPr>
          <a:xfrm>
            <a:off x="567558" y="2320456"/>
            <a:ext cx="504496" cy="433253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CE26A008-2E4F-4753-8CAE-67C0150ACADE}"/>
              </a:ext>
            </a:extLst>
          </p:cNvPr>
          <p:cNvSpPr/>
          <p:nvPr/>
        </p:nvSpPr>
        <p:spPr>
          <a:xfrm>
            <a:off x="651642" y="2788100"/>
            <a:ext cx="441434" cy="393984"/>
          </a:xfrm>
          <a:prstGeom prst="star5">
            <a:avLst>
              <a:gd name="adj" fmla="val 25681"/>
              <a:gd name="hf" fmla="val 105146"/>
              <a:gd name="vf" fmla="val 11055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974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9822" y="471340"/>
            <a:ext cx="8872990" cy="4387133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20" y="3429000"/>
            <a:ext cx="12181132" cy="3197635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13122" y="3784312"/>
            <a:ext cx="3289953" cy="2733702"/>
          </a:xfrm>
          <a:prstGeom prst="rect">
            <a:avLst/>
          </a:prstGeom>
        </p:spPr>
      </p:pic>
      <p:pic>
        <p:nvPicPr>
          <p:cNvPr id="9" name="图片 3" descr="fc85f2a324e3c42c2067966f589847df">
            <a:extLst>
              <a:ext uri="{FF2B5EF4-FFF2-40B4-BE49-F238E27FC236}">
                <a16:creationId xmlns:a16="http://schemas.microsoft.com/office/drawing/2014/main" id="{F33F0A87-210B-4834-8C16-DC195B6065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88115" y="4986498"/>
            <a:ext cx="3406140" cy="151211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A130C2-4675-4822-86A2-5910DCF635BF}"/>
              </a:ext>
            </a:extLst>
          </p:cNvPr>
          <p:cNvSpPr txBox="1"/>
          <p:nvPr/>
        </p:nvSpPr>
        <p:spPr>
          <a:xfrm>
            <a:off x="3360386" y="1463051"/>
            <a:ext cx="70918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Tìm hiểu bài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2398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8CF4F5C-112A-4ABE-A8E6-64FEAB0B62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6" r="16515"/>
          <a:stretch/>
        </p:blipFill>
        <p:spPr>
          <a:xfrm>
            <a:off x="760412" y="1055686"/>
            <a:ext cx="10671175" cy="4746625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BA2DF60-690A-4A63-99E2-273D8C44F63A}"/>
              </a:ext>
            </a:extLst>
          </p:cNvPr>
          <p:cNvSpPr/>
          <p:nvPr/>
        </p:nvSpPr>
        <p:spPr>
          <a:xfrm>
            <a:off x="4338426" y="2816770"/>
            <a:ext cx="641131" cy="6122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610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BC732F1-4B38-4B34-9702-9ADDF4FEB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9554" y="85191"/>
            <a:ext cx="4376446" cy="5762509"/>
          </a:xfrm>
          <a:prstGeom prst="rect">
            <a:avLst/>
          </a:prstGeom>
        </p:spPr>
      </p:pic>
      <p:pic>
        <p:nvPicPr>
          <p:cNvPr id="5" name="图片 8" descr="觅元素58b0fbac4bf92">
            <a:extLst>
              <a:ext uri="{FF2B5EF4-FFF2-40B4-BE49-F238E27FC236}">
                <a16:creationId xmlns:a16="http://schemas.microsoft.com/office/drawing/2014/main" id="{39A56203-F30D-412E-A3BD-370D2954FD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023" y="5622865"/>
            <a:ext cx="6578221" cy="882435"/>
          </a:xfrm>
          <a:prstGeom prst="rect">
            <a:avLst/>
          </a:prstGeom>
        </p:spPr>
      </p:pic>
      <p:pic>
        <p:nvPicPr>
          <p:cNvPr id="6" name="Picture 5" descr="Phim Hoạt Hình Học Sinh Học Sinh Cậu Bé, Phim Hoạt Hình, Nhà, Suốt ...">
            <a:extLst>
              <a:ext uri="{FF2B5EF4-FFF2-40B4-BE49-F238E27FC236}">
                <a16:creationId xmlns:a16="http://schemas.microsoft.com/office/drawing/2014/main" id="{5AB72EEF-5D8B-4E39-8F23-6345D9F6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145" y="1096490"/>
            <a:ext cx="5770177" cy="475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64EB4B-473A-49D6-822D-C51301BDE77D}"/>
              </a:ext>
            </a:extLst>
          </p:cNvPr>
          <p:cNvSpPr txBox="1"/>
          <p:nvPr/>
        </p:nvSpPr>
        <p:spPr>
          <a:xfrm>
            <a:off x="2405576" y="1725587"/>
            <a:ext cx="33629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viết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05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C4B79-91FE-49FC-BCE1-5917D8E5DA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07" t="22853" r="24390" b="61865"/>
          <a:stretch/>
        </p:blipFill>
        <p:spPr>
          <a:xfrm>
            <a:off x="756745" y="1902373"/>
            <a:ext cx="10615448" cy="21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462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44338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160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u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6185054" y="2676318"/>
            <a:ext cx="30583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tủ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0330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F4B7E0-10D1-442B-985B-AF9C98506D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5" r="17934"/>
          <a:stretch/>
        </p:blipFill>
        <p:spPr bwMode="auto">
          <a:xfrm>
            <a:off x="1860537" y="1285435"/>
            <a:ext cx="8470925" cy="497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9FA5DAA-5AD3-4647-8B28-BD1BD4E6E242}"/>
              </a:ext>
            </a:extLst>
          </p:cNvPr>
          <p:cNvSpPr txBox="1"/>
          <p:nvPr/>
        </p:nvSpPr>
        <p:spPr>
          <a:xfrm>
            <a:off x="3219570" y="2676318"/>
            <a:ext cx="1606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noProof="0" dirty="0">
                <a:solidFill>
                  <a:prstClr val="white"/>
                </a:solidFill>
                <a:latin typeface="HP001 4 hàng" panose="020B0603050302020204" pitchFamily="34" charset="0"/>
              </a:rPr>
              <a:t>ư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0042B-CE93-4AE0-9A20-58B619E97EF1}"/>
              </a:ext>
            </a:extLst>
          </p:cNvPr>
          <p:cNvSpPr txBox="1"/>
          <p:nvPr/>
        </p:nvSpPr>
        <p:spPr>
          <a:xfrm>
            <a:off x="5743265" y="2676318"/>
            <a:ext cx="403773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sư</a:t>
            </a:r>
            <a:r>
              <a:rPr lang="en-US" sz="120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120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tử</a:t>
            </a:r>
            <a:endParaRPr kumimoji="0" lang="en-US" sz="1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46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9;p5">
            <a:extLst>
              <a:ext uri="{FF2B5EF4-FFF2-40B4-BE49-F238E27FC236}">
                <a16:creationId xmlns:a16="http://schemas.microsoft.com/office/drawing/2014/main" id="{B9639FE1-9743-4A7E-9437-2C241E2BCCD5}"/>
              </a:ext>
            </a:extLst>
          </p:cNvPr>
          <p:cNvSpPr txBox="1">
            <a:spLocks/>
          </p:cNvSpPr>
          <p:nvPr/>
        </p:nvSpPr>
        <p:spPr>
          <a:xfrm>
            <a:off x="2002729" y="2979737"/>
            <a:ext cx="9144000" cy="8985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rgbClr val="FF8119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FF8119"/>
                </a:solidFill>
              </a:rPr>
              <a:t>Hoc10 chúc các em học tốt!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0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7200" b="1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33969" y="2085420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chemeClr val="accent4"/>
                </a:solidFill>
              </a:rPr>
              <a:t>Quả</a:t>
            </a:r>
            <a:r>
              <a:rPr lang="en-US" sz="5400" b="1" cap="none" spc="0">
                <a:ln/>
                <a:solidFill>
                  <a:schemeClr val="accent4"/>
                </a:solidFill>
                <a:effectLst/>
              </a:rPr>
              <a:t> trứng kì diệu</a:t>
            </a: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660400" y="393413"/>
            <a:ext cx="5832867" cy="15621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3603721" y="2142709"/>
            <a:ext cx="4736100" cy="2953995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85480" y="719677"/>
            <a:ext cx="5247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</a:rPr>
              <a:t>Em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đọc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từ</a:t>
            </a:r>
            <a:r>
              <a:rPr lang="en-US" sz="4400" dirty="0">
                <a:solidFill>
                  <a:srgbClr val="002060"/>
                </a:solidFill>
              </a:rPr>
              <a:t> </a:t>
            </a:r>
            <a:r>
              <a:rPr lang="en-US" sz="4400" dirty="0" err="1">
                <a:solidFill>
                  <a:srgbClr val="002060"/>
                </a:solidFill>
              </a:rPr>
              <a:t>sau</a:t>
            </a:r>
            <a:r>
              <a:rPr lang="en-US" sz="4400" dirty="0">
                <a:solidFill>
                  <a:srgbClr val="002060"/>
                </a:solidFill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5446" y="3158041"/>
            <a:ext cx="3697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nhà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trẻ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128"/>
            <a:ext cx="12192000" cy="67333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1753731" y="432374"/>
            <a:ext cx="4727751" cy="142507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4580102" y="2729486"/>
            <a:ext cx="3779977" cy="2752663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9455" y="676178"/>
            <a:ext cx="44106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002060"/>
                </a:solidFill>
              </a:rPr>
              <a:t>Em đọc từ sau: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2069" y="3514667"/>
            <a:ext cx="29112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</a:rPr>
              <a:t>chị</a:t>
            </a:r>
            <a:r>
              <a:rPr lang="en-US" sz="5400" dirty="0">
                <a:solidFill>
                  <a:srgbClr val="FF0000"/>
                </a:solidFill>
              </a:rPr>
              <a:t> </a:t>
            </a:r>
            <a:r>
              <a:rPr lang="en-US" sz="5400" dirty="0" err="1">
                <a:solidFill>
                  <a:srgbClr val="FF0000"/>
                </a:solidFill>
              </a:rPr>
              <a:t>Hà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17250"/>
            <a:ext cx="12192000" cy="6631891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6000" dirty="0">
              <a:solidFill>
                <a:srgbClr val="FF0066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1798321" y="412490"/>
            <a:ext cx="5608320" cy="8755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1526731" y="1245730"/>
            <a:ext cx="10318575" cy="474830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7252" y="410224"/>
            <a:ext cx="5001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</a:rPr>
              <a:t>Em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đọc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bài</a:t>
            </a:r>
            <a:r>
              <a:rPr lang="en-US" sz="4800" dirty="0">
                <a:solidFill>
                  <a:srgbClr val="002060"/>
                </a:solidFill>
              </a:rPr>
              <a:t> </a:t>
            </a:r>
            <a:r>
              <a:rPr lang="en-US" sz="4800" dirty="0" err="1">
                <a:solidFill>
                  <a:srgbClr val="002060"/>
                </a:solidFill>
              </a:rPr>
              <a:t>sau</a:t>
            </a:r>
            <a:r>
              <a:rPr lang="en-US" sz="4800" dirty="0">
                <a:solidFill>
                  <a:srgbClr val="002060"/>
                </a:solidFill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39C64A-9E61-480B-B55D-A9EEB1A8CA1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7" t="7101" r="12477" b="61740"/>
          <a:stretch/>
        </p:blipFill>
        <p:spPr>
          <a:xfrm>
            <a:off x="2945411" y="2043408"/>
            <a:ext cx="7665251" cy="24793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3052307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2004</TotalTime>
  <Words>121</Words>
  <Application>Microsoft Office PowerPoint</Application>
  <PresentationFormat>Widescreen</PresentationFormat>
  <Paragraphs>58</Paragraphs>
  <Slides>27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UTM Avo</vt:lpstr>
      <vt:lpstr>Arial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DƯƠNG TỬ</cp:lastModifiedBy>
  <cp:revision>171</cp:revision>
  <dcterms:created xsi:type="dcterms:W3CDTF">2021-11-01T08:16:43Z</dcterms:created>
  <dcterms:modified xsi:type="dcterms:W3CDTF">2025-10-13T03:06:42Z</dcterms:modified>
</cp:coreProperties>
</file>