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361" r:id="rId2"/>
    <p:sldId id="271" r:id="rId3"/>
    <p:sldId id="297" r:id="rId4"/>
    <p:sldId id="308" r:id="rId5"/>
    <p:sldId id="347" r:id="rId6"/>
    <p:sldId id="352" r:id="rId7"/>
    <p:sldId id="366" r:id="rId8"/>
    <p:sldId id="367" r:id="rId9"/>
    <p:sldId id="368" r:id="rId10"/>
    <p:sldId id="259" r:id="rId11"/>
    <p:sldId id="348" r:id="rId12"/>
    <p:sldId id="351" r:id="rId13"/>
    <p:sldId id="349" r:id="rId14"/>
    <p:sldId id="350" r:id="rId15"/>
    <p:sldId id="360" r:id="rId16"/>
    <p:sldId id="374" r:id="rId17"/>
    <p:sldId id="270" r:id="rId18"/>
    <p:sldId id="260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7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9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34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561B3B-9BA6-4C4D-8B30-45AEED0A188D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5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2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649" r:id="rId4"/>
    <p:sldLayoutId id="2147483652" r:id="rId5"/>
    <p:sldLayoutId id="2147483705" r:id="rId6"/>
    <p:sldLayoutId id="2147483706" r:id="rId7"/>
    <p:sldLayoutId id="214748370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00197" y="1648606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Sau bài 28, 29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F950-8F0B-4100-B270-E0FEA4D36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8" t="20193" r="6031" b="20116"/>
          <a:stretch/>
        </p:blipFill>
        <p:spPr>
          <a:xfrm>
            <a:off x="1270535" y="1985506"/>
            <a:ext cx="5361271" cy="3346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7CEEF-F33D-407E-B110-305A2EB918DB}"/>
              </a:ext>
            </a:extLst>
          </p:cNvPr>
          <p:cNvSpPr txBox="1"/>
          <p:nvPr/>
        </p:nvSpPr>
        <p:spPr>
          <a:xfrm>
            <a:off x="4064752" y="354497"/>
            <a:ext cx="394735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A010C-8BAC-4B72-A2D9-147F62F6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907" y="1985506"/>
            <a:ext cx="2111604" cy="1449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CDC0F-E20E-481D-95D8-1FF2852E4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4" t="31853" r="11751" b="32212"/>
          <a:stretch/>
        </p:blipFill>
        <p:spPr>
          <a:xfrm>
            <a:off x="8012102" y="4432702"/>
            <a:ext cx="2132925" cy="89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61928-E420-4418-BAAD-0249636B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093417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43A86-386B-4BC0-935B-8AF35B51D2F2}"/>
              </a:ext>
            </a:extLst>
          </p:cNvPr>
          <p:cNvSpPr txBox="1"/>
          <p:nvPr/>
        </p:nvSpPr>
        <p:spPr>
          <a:xfrm>
            <a:off x="2746447" y="2516742"/>
            <a:ext cx="1276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EDD80-9D88-42F7-8691-0BB3E862CB81}"/>
              </a:ext>
            </a:extLst>
          </p:cNvPr>
          <p:cNvSpPr txBox="1"/>
          <p:nvPr/>
        </p:nvSpPr>
        <p:spPr>
          <a:xfrm>
            <a:off x="5794447" y="2516742"/>
            <a:ext cx="2526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tổ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61928-E420-4418-BAAD-0249636B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2011457" y="939987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43A86-386B-4BC0-935B-8AF35B51D2F2}"/>
              </a:ext>
            </a:extLst>
          </p:cNvPr>
          <p:cNvSpPr txBox="1"/>
          <p:nvPr/>
        </p:nvSpPr>
        <p:spPr>
          <a:xfrm>
            <a:off x="2897367" y="2372188"/>
            <a:ext cx="1591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th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EDD80-9D88-42F7-8691-0BB3E862CB81}"/>
              </a:ext>
            </a:extLst>
          </p:cNvPr>
          <p:cNvSpPr txBox="1"/>
          <p:nvPr/>
        </p:nvSpPr>
        <p:spPr>
          <a:xfrm>
            <a:off x="5945367" y="2372188"/>
            <a:ext cx="3004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t</a:t>
            </a: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sym typeface="Arial"/>
              </a:rPr>
              <a:t>hỏ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5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2091357" y="939987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450390" y="2371967"/>
            <a:ext cx="160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415874" y="2371967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tre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3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922681" y="939987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81714" y="2371967"/>
            <a:ext cx="160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247198" y="2371967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chó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C3E6B-F87C-4A8C-8C3B-B1415836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67" y="1548555"/>
            <a:ext cx="8449514" cy="4908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4BA83-840F-4E21-A255-B9360E8A4EF0}"/>
              </a:ext>
            </a:extLst>
          </p:cNvPr>
          <p:cNvSpPr txBox="1"/>
          <p:nvPr/>
        </p:nvSpPr>
        <p:spPr>
          <a:xfrm>
            <a:off x="4162697" y="1797130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THƯ GIÃN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0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44AE20-AD6F-4E3D-9773-84BAEA19EA85}"/>
              </a:ext>
            </a:extLst>
          </p:cNvPr>
          <p:cNvSpPr txBox="1"/>
          <p:nvPr/>
        </p:nvSpPr>
        <p:spPr>
          <a:xfrm>
            <a:off x="4798792" y="282309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vở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77245-4869-48A4-A21A-086B99E1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099451"/>
            <a:ext cx="9458960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5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470518"/>
            <a:ext cx="5872624" cy="2782596"/>
          </a:xfrm>
          <a:prstGeom prst="cloudCallout">
            <a:avLst>
              <a:gd name="adj1" fmla="val -46985"/>
              <a:gd name="adj2" fmla="val 7503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Dặn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dò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ctrTitle" idx="4294967295"/>
          </p:nvPr>
        </p:nvSpPr>
        <p:spPr>
          <a:xfrm>
            <a:off x="1908699" y="2979737"/>
            <a:ext cx="9144000" cy="8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119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Hoc10 chúc các em học tốt!</a:t>
            </a:r>
            <a:endParaRPr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B96C8BB-35F1-4C73-B2C7-154D6E46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82" y="1023358"/>
            <a:ext cx="9338733" cy="4811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1CBC0-3862-4BBA-A420-84044FD29FCC}"/>
              </a:ext>
            </a:extLst>
          </p:cNvPr>
          <p:cNvSpPr txBox="1"/>
          <p:nvPr/>
        </p:nvSpPr>
        <p:spPr>
          <a:xfrm>
            <a:off x="5149093" y="2662181"/>
            <a:ext cx="3844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5400" b="1" kern="1200" dirty="0" err="1">
                <a:solidFill>
                  <a:srgbClr val="FF0000"/>
                </a:solidFill>
                <a:latin typeface="UTM Avo"/>
                <a:ea typeface="+mn-ea"/>
              </a:rPr>
              <a:t>Khởi</a:t>
            </a:r>
            <a:r>
              <a:rPr lang="en-US" sz="5400" b="1" kern="1200" dirty="0">
                <a:solidFill>
                  <a:srgbClr val="FF0000"/>
                </a:solidFill>
                <a:latin typeface="UTM Avo"/>
                <a:ea typeface="+mn-ea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UTM Avo"/>
                <a:ea typeface="+mn-ea"/>
              </a:rPr>
              <a:t>động</a:t>
            </a:r>
            <a:endParaRPr lang="en-US" sz="5400" b="1" kern="1200" dirty="0">
              <a:solidFill>
                <a:srgbClr val="FF0000"/>
              </a:solidFill>
              <a:latin typeface="UTM Av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8"/>
            <a:ext cx="12192000" cy="6851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3560" y="1643439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552" y="2325384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179" y="2995177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b="1" kern="1200" noProof="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12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tr,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D6058-F1B2-47BD-8D20-FF059622A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1" y="230188"/>
            <a:ext cx="1129737" cy="488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279816-1028-4FFB-B093-6B3FA2EE1C14}"/>
              </a:ext>
            </a:extLst>
          </p:cNvPr>
          <p:cNvSpPr txBox="1"/>
          <p:nvPr/>
        </p:nvSpPr>
        <p:spPr>
          <a:xfrm>
            <a:off x="504440" y="3686137"/>
            <a:ext cx="1089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tổ</a:t>
            </a:r>
            <a:r>
              <a:rPr lang="en-US" sz="3600" b="1" kern="120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thỏ</a:t>
            </a:r>
            <a:r>
              <a:rPr lang="en-US" sz="3600" b="1" kern="120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tre</a:t>
            </a:r>
            <a:r>
              <a:rPr lang="en-US" sz="3600" b="1" kern="1200" dirty="0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lang="en-US" sz="3600" b="1" kern="1200" dirty="0" err="1">
                <a:solidFill>
                  <a:srgbClr val="FFC000"/>
                </a:solidFill>
                <a:latin typeface="HP001 4 hàng" panose="020B0603050302020204" pitchFamily="34" charset="0"/>
                <a:ea typeface="+mn-ea"/>
                <a:cs typeface="+mn-cs"/>
              </a:rPr>
              <a:t>chó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242092" y="3104003"/>
            <a:ext cx="4301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Khám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809390-9392-4096-B07B-A18C0192FA0F}"/>
              </a:ext>
            </a:extLst>
          </p:cNvPr>
          <p:cNvSpPr/>
          <p:nvPr/>
        </p:nvSpPr>
        <p:spPr>
          <a:xfrm>
            <a:off x="4275667" y="110067"/>
            <a:ext cx="3674533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Đọc</a:t>
            </a:r>
            <a:endParaRPr lang="en-US" sz="44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2F48C4-B9C7-4213-A05F-6FDB3F8D4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7" t="36381" r="27616" b="35732"/>
          <a:stretch/>
        </p:blipFill>
        <p:spPr>
          <a:xfrm>
            <a:off x="1249680" y="1305017"/>
            <a:ext cx="9933683" cy="2447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F5511-FB81-4BB3-85CF-EE100B9EA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6" t="37386" r="25706" b="34817"/>
          <a:stretch/>
        </p:blipFill>
        <p:spPr>
          <a:xfrm>
            <a:off x="1249680" y="3752602"/>
            <a:ext cx="9479280" cy="23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470106" y="640635"/>
            <a:ext cx="550216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5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5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583073" y="4143516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>
              <a:buClrTx/>
              <a:buFontTx/>
              <a:buNone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nêu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cách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lang="en-US" sz="28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1896882" y="4895613"/>
            <a:ext cx="9126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</a:t>
            </a:r>
            <a:r>
              <a:rPr lang="en-US" sz="2800" kern="1200" noProof="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ô, </a:t>
            </a:r>
            <a:r>
              <a:rPr lang="en-US" sz="2800" kern="1200" noProof="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được</a:t>
            </a:r>
            <a:r>
              <a:rPr lang="en-US" sz="2800" kern="1200" noProof="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noProof="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lang="en-US" sz="2800" kern="1200" noProof="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noProof="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bằng</a:t>
            </a:r>
            <a:r>
              <a:rPr lang="en-US" sz="2800" kern="1200" noProof="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3 </a:t>
            </a:r>
            <a:r>
              <a:rPr lang="en-US" sz="2800" kern="1200" noProof="0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nét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E2926-0944-4984-AF8C-92BFA2BC8A53}"/>
              </a:ext>
            </a:extLst>
          </p:cNvPr>
          <p:cNvSpPr/>
          <p:nvPr/>
        </p:nvSpPr>
        <p:spPr>
          <a:xfrm>
            <a:off x="1896882" y="5647712"/>
            <a:ext cx="8119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ô li,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 ô li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rưỡi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B6FA9-296F-4686-B5B5-22DDF1113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7" t="36058" r="55966" b="35731"/>
          <a:stretch/>
        </p:blipFill>
        <p:spPr>
          <a:xfrm>
            <a:off x="4280921" y="1615736"/>
            <a:ext cx="3630157" cy="24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540676" y="372562"/>
            <a:ext cx="566648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QUAN SÁT MẪU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567127" y="4157240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5888A0-D996-417F-927C-D491728C46B0}"/>
              </a:ext>
            </a:extLst>
          </p:cNvPr>
          <p:cNvSpPr/>
          <p:nvPr/>
        </p:nvSpPr>
        <p:spPr>
          <a:xfrm>
            <a:off x="1860188" y="4680458"/>
            <a:ext cx="7487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th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ghép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bởi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h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DCE6DC-F7B8-4722-8273-4F3D85789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99" t="34383" r="27616" b="35731"/>
          <a:stretch/>
        </p:blipFill>
        <p:spPr>
          <a:xfrm>
            <a:off x="3779307" y="1295892"/>
            <a:ext cx="5666483" cy="26229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79E11D-E7B2-4DD9-8DEE-276E8B135E7E}"/>
              </a:ext>
            </a:extLst>
          </p:cNvPr>
          <p:cNvSpPr/>
          <p:nvPr/>
        </p:nvSpPr>
        <p:spPr>
          <a:xfrm>
            <a:off x="1860188" y="5230310"/>
            <a:ext cx="7486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baseline="0">
                <a:solidFill>
                  <a:prstClr val="black"/>
                </a:solidFill>
                <a:latin typeface="UTM Avo"/>
                <a:ea typeface="+mn-ea"/>
              </a:rPr>
              <a:t>Con</a:t>
            </a:r>
            <a:r>
              <a:rPr lang="en-US" sz="2800" kern="1200">
                <a:solidFill>
                  <a:prstClr val="black"/>
                </a:solidFill>
                <a:latin typeface="UTM Avo"/>
                <a:ea typeface="+mn-ea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/>
                <a:ea typeface="+mn-ea"/>
              </a:rPr>
              <a:t>chữ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 o </a:t>
            </a:r>
            <a:r>
              <a:rPr lang="en-US" sz="2800" kern="1200" dirty="0" err="1">
                <a:solidFill>
                  <a:prstClr val="black"/>
                </a:solidFill>
                <a:latin typeface="UTM Avo"/>
                <a:ea typeface="+mn-ea"/>
              </a:rPr>
              <a:t>có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/>
                <a:ea typeface="+mn-ea"/>
              </a:rPr>
              <a:t>độ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/>
                <a:ea typeface="+mn-ea"/>
              </a:rPr>
              <a:t>cao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 2 ô li, </a:t>
            </a:r>
            <a:r>
              <a:rPr lang="en-US" sz="2800" kern="1200" dirty="0" err="1">
                <a:solidFill>
                  <a:prstClr val="black"/>
                </a:solidFill>
                <a:latin typeface="UTM Avo"/>
                <a:ea typeface="+mn-ea"/>
              </a:rPr>
              <a:t>rộng</a:t>
            </a:r>
            <a:r>
              <a:rPr lang="en-US" sz="2800" kern="1200" dirty="0">
                <a:solidFill>
                  <a:prstClr val="black"/>
                </a:solidFill>
                <a:latin typeface="UTM Avo"/>
                <a:ea typeface="+mn-ea"/>
              </a:rPr>
              <a:t> 1 ô li </a:t>
            </a:r>
            <a:r>
              <a:rPr lang="en-US" sz="2800" kern="1200" dirty="0" err="1">
                <a:solidFill>
                  <a:prstClr val="black"/>
                </a:solidFill>
                <a:latin typeface="UTM Avo"/>
                <a:ea typeface="+mn-ea"/>
              </a:rPr>
              <a:t>rưỡi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0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442957" y="567686"/>
            <a:ext cx="551484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QUAN SÁT MẪU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735803" y="4058515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1998482" y="4718503"/>
            <a:ext cx="9013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tr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ghép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bởi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r,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e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2 ô li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A08426-13FE-4B33-B41A-E87436438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9" t="37315" r="49297" b="34888"/>
          <a:stretch/>
        </p:blipFill>
        <p:spPr>
          <a:xfrm>
            <a:off x="3895719" y="1627786"/>
            <a:ext cx="4813956" cy="23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3292261" y="649409"/>
            <a:ext cx="550596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QUAN SÁT MẪU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457882" y="4234748"/>
            <a:ext cx="927623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1850669" y="5005896"/>
            <a:ext cx="6947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ghép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bởi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c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sym typeface="Arial"/>
              </a:rPr>
              <a:t> 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5AA11-D443-40A1-976A-96801FD62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2" t="37386" r="25706" b="34817"/>
          <a:stretch/>
        </p:blipFill>
        <p:spPr>
          <a:xfrm>
            <a:off x="3922922" y="1590494"/>
            <a:ext cx="4346149" cy="23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222</Words>
  <Application>Microsoft Office PowerPoint</Application>
  <PresentationFormat>Widescreen</PresentationFormat>
  <Paragraphs>39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 </dc:title>
  <dc:creator>Administrator</dc:creator>
  <cp:lastModifiedBy>DƯƠNG TỬ</cp:lastModifiedBy>
  <cp:revision>34</cp:revision>
  <dcterms:created xsi:type="dcterms:W3CDTF">2021-11-01T08:16:43Z</dcterms:created>
  <dcterms:modified xsi:type="dcterms:W3CDTF">2025-10-13T03:21:24Z</dcterms:modified>
</cp:coreProperties>
</file>