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35"/>
  </p:notesMasterIdLst>
  <p:sldIdLst>
    <p:sldId id="256" r:id="rId3"/>
    <p:sldId id="257" r:id="rId4"/>
    <p:sldId id="258" r:id="rId5"/>
    <p:sldId id="259" r:id="rId6"/>
    <p:sldId id="260" r:id="rId7"/>
    <p:sldId id="283" r:id="rId8"/>
    <p:sldId id="261" r:id="rId9"/>
    <p:sldId id="262" r:id="rId10"/>
    <p:sldId id="263" r:id="rId11"/>
    <p:sldId id="277" r:id="rId12"/>
    <p:sldId id="266" r:id="rId13"/>
    <p:sldId id="279" r:id="rId14"/>
    <p:sldId id="278" r:id="rId15"/>
    <p:sldId id="276" r:id="rId16"/>
    <p:sldId id="268" r:id="rId17"/>
    <p:sldId id="270" r:id="rId18"/>
    <p:sldId id="269" r:id="rId19"/>
    <p:sldId id="282" r:id="rId20"/>
    <p:sldId id="284" r:id="rId21"/>
    <p:sldId id="280" r:id="rId22"/>
    <p:sldId id="271" r:id="rId23"/>
    <p:sldId id="272" r:id="rId24"/>
    <p:sldId id="281" r:id="rId25"/>
    <p:sldId id="285" r:id="rId26"/>
    <p:sldId id="286" r:id="rId27"/>
    <p:sldId id="287" r:id="rId28"/>
    <p:sldId id="264" r:id="rId29"/>
    <p:sldId id="265" r:id="rId30"/>
    <p:sldId id="288" r:id="rId31"/>
    <p:sldId id="289" r:id="rId32"/>
    <p:sldId id="273" r:id="rId33"/>
    <p:sldId id="275" r:id="rId34"/>
  </p:sldIdLst>
  <p:sldSz cx="12192000" cy="6858000"/>
  <p:notesSz cx="6858000" cy="9144000"/>
  <p:embeddedFontLst>
    <p:embeddedFont>
      <p:font typeface="UTM Avo" panose="02040603050506020204" pitchFamily="18"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EEwnG+klO2n6Ho6IdiikPKvCS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9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7760B454-C17D-105C-AD42-CD4FED405D95}"/>
            </a:ext>
          </a:extLst>
        </p:cNvPr>
        <p:cNvGrpSpPr/>
        <p:nvPr/>
      </p:nvGrpSpPr>
      <p:grpSpPr>
        <a:xfrm>
          <a:off x="0" y="0"/>
          <a:ext cx="0" cy="0"/>
          <a:chOff x="0" y="0"/>
          <a:chExt cx="0" cy="0"/>
        </a:xfrm>
      </p:grpSpPr>
      <p:sp>
        <p:nvSpPr>
          <p:cNvPr id="127" name="Google Shape;127;g32282f178eb_0_0:notes">
            <a:extLst>
              <a:ext uri="{FF2B5EF4-FFF2-40B4-BE49-F238E27FC236}">
                <a16:creationId xmlns:a16="http://schemas.microsoft.com/office/drawing/2014/main" id="{F59B3CB7-452B-B632-8E9D-ADFCB07D6F93}"/>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28" name="Google Shape;128;g32282f178eb_0_0:notes">
            <a:extLst>
              <a:ext uri="{FF2B5EF4-FFF2-40B4-BE49-F238E27FC236}">
                <a16:creationId xmlns:a16="http://schemas.microsoft.com/office/drawing/2014/main" id="{7DE5C9D4-DF07-DC93-15BC-128ED2A838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7307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2282f178eb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41" name="Google Shape;141;g32282f178e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B2965E83-9624-7B23-375E-4E066947E256}"/>
            </a:ext>
          </a:extLst>
        </p:cNvPr>
        <p:cNvGrpSpPr/>
        <p:nvPr/>
      </p:nvGrpSpPr>
      <p:grpSpPr>
        <a:xfrm>
          <a:off x="0" y="0"/>
          <a:ext cx="0" cy="0"/>
          <a:chOff x="0" y="0"/>
          <a:chExt cx="0" cy="0"/>
        </a:xfrm>
      </p:grpSpPr>
      <p:sp>
        <p:nvSpPr>
          <p:cNvPr id="140" name="Google Shape;140;g32282f178eb_0_9:notes">
            <a:extLst>
              <a:ext uri="{FF2B5EF4-FFF2-40B4-BE49-F238E27FC236}">
                <a16:creationId xmlns:a16="http://schemas.microsoft.com/office/drawing/2014/main" id="{523064C2-FD6F-68C0-5C5E-6D11556029C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41" name="Google Shape;141;g32282f178eb_0_9:notes">
            <a:extLst>
              <a:ext uri="{FF2B5EF4-FFF2-40B4-BE49-F238E27FC236}">
                <a16:creationId xmlns:a16="http://schemas.microsoft.com/office/drawing/2014/main" id="{C6539E6F-C97F-4B5C-22C3-E256E275AC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727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5B1A2826-E272-142C-3CE2-2BCF06FAF4AD}"/>
            </a:ext>
          </a:extLst>
        </p:cNvPr>
        <p:cNvGrpSpPr/>
        <p:nvPr/>
      </p:nvGrpSpPr>
      <p:grpSpPr>
        <a:xfrm>
          <a:off x="0" y="0"/>
          <a:ext cx="0" cy="0"/>
          <a:chOff x="0" y="0"/>
          <a:chExt cx="0" cy="0"/>
        </a:xfrm>
      </p:grpSpPr>
      <p:sp>
        <p:nvSpPr>
          <p:cNvPr id="140" name="Google Shape;140;g32282f178eb_0_9:notes">
            <a:extLst>
              <a:ext uri="{FF2B5EF4-FFF2-40B4-BE49-F238E27FC236}">
                <a16:creationId xmlns:a16="http://schemas.microsoft.com/office/drawing/2014/main" id="{4BEE7C81-2E41-7157-85AE-3F0664FD3B2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41" name="Google Shape;141;g32282f178eb_0_9:notes">
            <a:extLst>
              <a:ext uri="{FF2B5EF4-FFF2-40B4-BE49-F238E27FC236}">
                <a16:creationId xmlns:a16="http://schemas.microsoft.com/office/drawing/2014/main" id="{C2EA5555-3C4A-27CB-43EC-F600E37E0BB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2153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C6F317FD-92DE-96D0-88A9-D8EFD379199A}"/>
            </a:ext>
          </a:extLst>
        </p:cNvPr>
        <p:cNvGrpSpPr/>
        <p:nvPr/>
      </p:nvGrpSpPr>
      <p:grpSpPr>
        <a:xfrm>
          <a:off x="0" y="0"/>
          <a:ext cx="0" cy="0"/>
          <a:chOff x="0" y="0"/>
          <a:chExt cx="0" cy="0"/>
        </a:xfrm>
      </p:grpSpPr>
      <p:sp>
        <p:nvSpPr>
          <p:cNvPr id="140" name="Google Shape;140;g32282f178eb_0_9:notes">
            <a:extLst>
              <a:ext uri="{FF2B5EF4-FFF2-40B4-BE49-F238E27FC236}">
                <a16:creationId xmlns:a16="http://schemas.microsoft.com/office/drawing/2014/main" id="{34FC3613-38FB-EA7D-5401-65DF3DD5D863}"/>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41" name="Google Shape;141;g32282f178eb_0_9:notes">
            <a:extLst>
              <a:ext uri="{FF2B5EF4-FFF2-40B4-BE49-F238E27FC236}">
                <a16:creationId xmlns:a16="http://schemas.microsoft.com/office/drawing/2014/main" id="{3B942791-F45B-48A0-396F-B1621A3B9E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32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2282f178eb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49" name="Google Shape;149;g32282f178e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2282f178eb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58" name="Google Shape;158;g32282f178eb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2282f178eb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54" name="Google Shape;154;g32282f178eb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58F5A793-C2A7-8138-B86B-54F5B1B412E9}"/>
            </a:ext>
          </a:extLst>
        </p:cNvPr>
        <p:cNvGrpSpPr/>
        <p:nvPr/>
      </p:nvGrpSpPr>
      <p:grpSpPr>
        <a:xfrm>
          <a:off x="0" y="0"/>
          <a:ext cx="0" cy="0"/>
          <a:chOff x="0" y="0"/>
          <a:chExt cx="0" cy="0"/>
        </a:xfrm>
      </p:grpSpPr>
      <p:sp>
        <p:nvSpPr>
          <p:cNvPr id="157" name="Google Shape;157;g32282f178eb_0_21:notes">
            <a:extLst>
              <a:ext uri="{FF2B5EF4-FFF2-40B4-BE49-F238E27FC236}">
                <a16:creationId xmlns:a16="http://schemas.microsoft.com/office/drawing/2014/main" id="{2D32A8BD-1B2F-F719-66EA-72E2CF53572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58" name="Google Shape;158;g32282f178eb_0_21:notes">
            <a:extLst>
              <a:ext uri="{FF2B5EF4-FFF2-40B4-BE49-F238E27FC236}">
                <a16:creationId xmlns:a16="http://schemas.microsoft.com/office/drawing/2014/main" id="{F4AAA2D9-5742-F5BE-1096-2E31217D90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85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708DB716-BE04-BDC1-B491-620AE9BE113D}"/>
            </a:ext>
          </a:extLst>
        </p:cNvPr>
        <p:cNvGrpSpPr/>
        <p:nvPr/>
      </p:nvGrpSpPr>
      <p:grpSpPr>
        <a:xfrm>
          <a:off x="0" y="0"/>
          <a:ext cx="0" cy="0"/>
          <a:chOff x="0" y="0"/>
          <a:chExt cx="0" cy="0"/>
        </a:xfrm>
      </p:grpSpPr>
      <p:sp>
        <p:nvSpPr>
          <p:cNvPr id="157" name="Google Shape;157;g32282f178eb_0_21:notes">
            <a:extLst>
              <a:ext uri="{FF2B5EF4-FFF2-40B4-BE49-F238E27FC236}">
                <a16:creationId xmlns:a16="http://schemas.microsoft.com/office/drawing/2014/main" id="{A46DF24C-E830-A183-2513-CA62B9CEE96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58" name="Google Shape;158;g32282f178eb_0_21:notes">
            <a:extLst>
              <a:ext uri="{FF2B5EF4-FFF2-40B4-BE49-F238E27FC236}">
                <a16:creationId xmlns:a16="http://schemas.microsoft.com/office/drawing/2014/main" id="{0CFE0312-638C-1C82-B31B-A5B757CF8F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5170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3AA247B5-30E4-97C3-9E14-2099C3D11EAE}"/>
            </a:ext>
          </a:extLst>
        </p:cNvPr>
        <p:cNvGrpSpPr/>
        <p:nvPr/>
      </p:nvGrpSpPr>
      <p:grpSpPr>
        <a:xfrm>
          <a:off x="0" y="0"/>
          <a:ext cx="0" cy="0"/>
          <a:chOff x="0" y="0"/>
          <a:chExt cx="0" cy="0"/>
        </a:xfrm>
      </p:grpSpPr>
      <p:sp>
        <p:nvSpPr>
          <p:cNvPr id="153" name="Google Shape;153;g32282f178eb_0_18:notes">
            <a:extLst>
              <a:ext uri="{FF2B5EF4-FFF2-40B4-BE49-F238E27FC236}">
                <a16:creationId xmlns:a16="http://schemas.microsoft.com/office/drawing/2014/main" id="{7277C890-B3A1-6BA0-4ED4-48280BA9533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54" name="Google Shape;154;g32282f178eb_0_18:notes">
            <a:extLst>
              <a:ext uri="{FF2B5EF4-FFF2-40B4-BE49-F238E27FC236}">
                <a16:creationId xmlns:a16="http://schemas.microsoft.com/office/drawing/2014/main" id="{03247D4A-E3F8-21E3-4DDD-411BBB0DAC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2448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62" name="Google Shape;16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69" name="Google Shape;16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54A85CD7-B665-DDA3-9810-04E3A1B64D60}"/>
            </a:ext>
          </a:extLst>
        </p:cNvPr>
        <p:cNvGrpSpPr/>
        <p:nvPr/>
      </p:nvGrpSpPr>
      <p:grpSpPr>
        <a:xfrm>
          <a:off x="0" y="0"/>
          <a:ext cx="0" cy="0"/>
          <a:chOff x="0" y="0"/>
          <a:chExt cx="0" cy="0"/>
        </a:xfrm>
      </p:grpSpPr>
      <p:sp>
        <p:nvSpPr>
          <p:cNvPr id="168" name="Google Shape;168;p18:notes">
            <a:extLst>
              <a:ext uri="{FF2B5EF4-FFF2-40B4-BE49-F238E27FC236}">
                <a16:creationId xmlns:a16="http://schemas.microsoft.com/office/drawing/2014/main" id="{434A10E7-765A-0AF2-6D2D-A812227650C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69" name="Google Shape;169;p18:notes">
            <a:extLst>
              <a:ext uri="{FF2B5EF4-FFF2-40B4-BE49-F238E27FC236}">
                <a16:creationId xmlns:a16="http://schemas.microsoft.com/office/drawing/2014/main" id="{3B4D7BF4-746F-BA0F-4C5B-0E89E355A6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4125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Hướng</a:t>
            </a:r>
            <a:r>
              <a:rPr lang="en-US" baseline="0"/>
              <a:t> </a:t>
            </a:r>
            <a:r>
              <a:rPr lang="en-US" baseline="0" err="1"/>
              <a:t>dẫn</a:t>
            </a:r>
            <a:r>
              <a:rPr lang="en-US" baseline="0"/>
              <a:t> GV click </a:t>
            </a:r>
            <a:r>
              <a:rPr lang="en-US" baseline="0" err="1"/>
              <a:t>vào</a:t>
            </a:r>
            <a:r>
              <a:rPr lang="en-US" baseline="0"/>
              <a:t> </a:t>
            </a:r>
            <a:r>
              <a:rPr lang="en-US" baseline="0" err="1"/>
              <a:t>bông</a:t>
            </a:r>
            <a:r>
              <a:rPr lang="en-US" baseline="0"/>
              <a:t> </a:t>
            </a:r>
            <a:r>
              <a:rPr lang="en-US" baseline="0" err="1"/>
              <a:t>hoa</a:t>
            </a:r>
            <a:r>
              <a:rPr lang="en-US" baseline="0"/>
              <a:t> </a:t>
            </a:r>
            <a:r>
              <a:rPr lang="en-US" baseline="0" err="1"/>
              <a:t>tương</a:t>
            </a:r>
            <a:r>
              <a:rPr lang="en-US" baseline="0"/>
              <a:t> </a:t>
            </a:r>
            <a:r>
              <a:rPr lang="en-US" baseline="0" err="1"/>
              <a:t>ứng</a:t>
            </a:r>
            <a:r>
              <a:rPr lang="en-US" baseline="0"/>
              <a:t> </a:t>
            </a:r>
            <a:r>
              <a:rPr lang="en-US" baseline="0" err="1"/>
              <a:t>để</a:t>
            </a:r>
            <a:r>
              <a:rPr lang="en-US" baseline="0"/>
              <a:t> </a:t>
            </a:r>
            <a:r>
              <a:rPr lang="en-US" baseline="0" err="1"/>
              <a:t>chọn</a:t>
            </a:r>
            <a:r>
              <a:rPr lang="en-US" baseline="0"/>
              <a:t> </a:t>
            </a:r>
            <a:r>
              <a:rPr lang="en-US" baseline="0" err="1"/>
              <a:t>đáp</a:t>
            </a:r>
            <a:r>
              <a:rPr lang="en-US" baseline="0"/>
              <a:t> </a:t>
            </a:r>
            <a:r>
              <a:rPr lang="en-US" baseline="0" err="1"/>
              <a:t>án</a:t>
            </a:r>
            <a:r>
              <a:rPr lang="en-US" baseline="0"/>
              <a:t> </a:t>
            </a:r>
            <a:r>
              <a:rPr lang="en-US" baseline="0" err="1"/>
              <a:t>đúng</a:t>
            </a:r>
            <a:r>
              <a:rPr lang="en-US" baseline="0"/>
              <a: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198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8EE98-1523-2E0C-A69B-F4D1C5B84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6D6FC-EBFF-7BD3-7155-88D448C00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6AFA9-5B07-9C53-26D5-5108078F8B48}"/>
              </a:ext>
            </a:extLst>
          </p:cNvPr>
          <p:cNvSpPr>
            <a:spLocks noGrp="1"/>
          </p:cNvSpPr>
          <p:nvPr>
            <p:ph type="body" idx="1"/>
          </p:nvPr>
        </p:nvSpPr>
        <p:spPr/>
        <p:txBody>
          <a:bodyPr/>
          <a:lstStyle/>
          <a:p>
            <a:r>
              <a:rPr lang="en-US" err="1"/>
              <a:t>Hướng</a:t>
            </a:r>
            <a:r>
              <a:rPr lang="en-US" baseline="0"/>
              <a:t> </a:t>
            </a:r>
            <a:r>
              <a:rPr lang="en-US" baseline="0" err="1"/>
              <a:t>dẫn</a:t>
            </a:r>
            <a:r>
              <a:rPr lang="en-US" baseline="0"/>
              <a:t> GV click </a:t>
            </a:r>
            <a:r>
              <a:rPr lang="en-US" baseline="0" err="1"/>
              <a:t>vào</a:t>
            </a:r>
            <a:r>
              <a:rPr lang="en-US" baseline="0"/>
              <a:t> </a:t>
            </a:r>
            <a:r>
              <a:rPr lang="en-US" baseline="0" err="1"/>
              <a:t>bông</a:t>
            </a:r>
            <a:r>
              <a:rPr lang="en-US" baseline="0"/>
              <a:t> </a:t>
            </a:r>
            <a:r>
              <a:rPr lang="en-US" baseline="0" err="1"/>
              <a:t>hoa</a:t>
            </a:r>
            <a:r>
              <a:rPr lang="en-US" baseline="0"/>
              <a:t> </a:t>
            </a:r>
            <a:r>
              <a:rPr lang="en-US" baseline="0" err="1"/>
              <a:t>tương</a:t>
            </a:r>
            <a:r>
              <a:rPr lang="en-US" baseline="0"/>
              <a:t> </a:t>
            </a:r>
            <a:r>
              <a:rPr lang="en-US" baseline="0" err="1"/>
              <a:t>ứng</a:t>
            </a:r>
            <a:r>
              <a:rPr lang="en-US" baseline="0"/>
              <a:t> </a:t>
            </a:r>
            <a:r>
              <a:rPr lang="en-US" baseline="0" err="1"/>
              <a:t>để</a:t>
            </a:r>
            <a:r>
              <a:rPr lang="en-US" baseline="0"/>
              <a:t> </a:t>
            </a:r>
            <a:r>
              <a:rPr lang="en-US" baseline="0" err="1"/>
              <a:t>chọn</a:t>
            </a:r>
            <a:r>
              <a:rPr lang="en-US" baseline="0"/>
              <a:t> </a:t>
            </a:r>
            <a:r>
              <a:rPr lang="en-US" baseline="0" err="1"/>
              <a:t>đáp</a:t>
            </a:r>
            <a:r>
              <a:rPr lang="en-US" baseline="0"/>
              <a:t> </a:t>
            </a:r>
            <a:r>
              <a:rPr lang="en-US" baseline="0" err="1"/>
              <a:t>án</a:t>
            </a:r>
            <a:r>
              <a:rPr lang="en-US" baseline="0"/>
              <a:t> </a:t>
            </a:r>
            <a:r>
              <a:rPr lang="en-US" baseline="0" err="1"/>
              <a:t>đúng</a:t>
            </a:r>
            <a:r>
              <a:rPr lang="en-US" baseline="0"/>
              <a:t>.</a:t>
            </a:r>
            <a:endParaRPr lang="en-US"/>
          </a:p>
        </p:txBody>
      </p:sp>
      <p:sp>
        <p:nvSpPr>
          <p:cNvPr id="4" name="Slide Number Placeholder 3">
            <a:extLst>
              <a:ext uri="{FF2B5EF4-FFF2-40B4-BE49-F238E27FC236}">
                <a16:creationId xmlns:a16="http://schemas.microsoft.com/office/drawing/2014/main" id="{252F8692-843B-5D54-ACD6-AA6571EC501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865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03C2A-15AB-2717-FB73-DF256F260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B37E5-8DED-A349-AE70-E9CCE489C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0028B-2218-1720-44C6-CB3BB8A31D98}"/>
              </a:ext>
            </a:extLst>
          </p:cNvPr>
          <p:cNvSpPr>
            <a:spLocks noGrp="1"/>
          </p:cNvSpPr>
          <p:nvPr>
            <p:ph type="body" idx="1"/>
          </p:nvPr>
        </p:nvSpPr>
        <p:spPr/>
        <p:txBody>
          <a:bodyPr/>
          <a:lstStyle/>
          <a:p>
            <a:r>
              <a:rPr lang="en-US" err="1"/>
              <a:t>Hướng</a:t>
            </a:r>
            <a:r>
              <a:rPr lang="en-US" baseline="0"/>
              <a:t> </a:t>
            </a:r>
            <a:r>
              <a:rPr lang="en-US" baseline="0" err="1"/>
              <a:t>dẫn</a:t>
            </a:r>
            <a:r>
              <a:rPr lang="en-US" baseline="0"/>
              <a:t> GV click </a:t>
            </a:r>
            <a:r>
              <a:rPr lang="en-US" baseline="0" err="1"/>
              <a:t>vào</a:t>
            </a:r>
            <a:r>
              <a:rPr lang="en-US" baseline="0"/>
              <a:t> </a:t>
            </a:r>
            <a:r>
              <a:rPr lang="en-US" baseline="0" err="1"/>
              <a:t>bông</a:t>
            </a:r>
            <a:r>
              <a:rPr lang="en-US" baseline="0"/>
              <a:t> </a:t>
            </a:r>
            <a:r>
              <a:rPr lang="en-US" baseline="0" err="1"/>
              <a:t>hoa</a:t>
            </a:r>
            <a:r>
              <a:rPr lang="en-US" baseline="0"/>
              <a:t> </a:t>
            </a:r>
            <a:r>
              <a:rPr lang="en-US" baseline="0" err="1"/>
              <a:t>tương</a:t>
            </a:r>
            <a:r>
              <a:rPr lang="en-US" baseline="0"/>
              <a:t> </a:t>
            </a:r>
            <a:r>
              <a:rPr lang="en-US" baseline="0" err="1"/>
              <a:t>ứng</a:t>
            </a:r>
            <a:r>
              <a:rPr lang="en-US" baseline="0"/>
              <a:t> </a:t>
            </a:r>
            <a:r>
              <a:rPr lang="en-US" baseline="0" err="1"/>
              <a:t>để</a:t>
            </a:r>
            <a:r>
              <a:rPr lang="en-US" baseline="0"/>
              <a:t> </a:t>
            </a:r>
            <a:r>
              <a:rPr lang="en-US" baseline="0" err="1"/>
              <a:t>chọn</a:t>
            </a:r>
            <a:r>
              <a:rPr lang="en-US" baseline="0"/>
              <a:t> </a:t>
            </a:r>
            <a:r>
              <a:rPr lang="en-US" baseline="0" err="1"/>
              <a:t>đáp</a:t>
            </a:r>
            <a:r>
              <a:rPr lang="en-US" baseline="0"/>
              <a:t> </a:t>
            </a:r>
            <a:r>
              <a:rPr lang="en-US" baseline="0" err="1"/>
              <a:t>án</a:t>
            </a:r>
            <a:r>
              <a:rPr lang="en-US" baseline="0"/>
              <a:t> </a:t>
            </a:r>
            <a:r>
              <a:rPr lang="en-US" baseline="0" err="1"/>
              <a:t>đúng</a:t>
            </a:r>
            <a:r>
              <a:rPr lang="en-US" baseline="0"/>
              <a:t>.</a:t>
            </a:r>
            <a:endParaRPr lang="en-US"/>
          </a:p>
        </p:txBody>
      </p:sp>
      <p:sp>
        <p:nvSpPr>
          <p:cNvPr id="4" name="Slide Number Placeholder 3">
            <a:extLst>
              <a:ext uri="{FF2B5EF4-FFF2-40B4-BE49-F238E27FC236}">
                <a16:creationId xmlns:a16="http://schemas.microsoft.com/office/drawing/2014/main" id="{D18A36E6-CFC9-9B7B-BA12-CB3504C1C50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186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916C9-B856-B7D3-8227-15036A38C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01AF6A-AE4A-8654-2339-E9B74E5D01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DFC9C-6B19-4DCE-E378-DE049490E8B5}"/>
              </a:ext>
            </a:extLst>
          </p:cNvPr>
          <p:cNvSpPr>
            <a:spLocks noGrp="1"/>
          </p:cNvSpPr>
          <p:nvPr>
            <p:ph type="body" idx="1"/>
          </p:nvPr>
        </p:nvSpPr>
        <p:spPr/>
        <p:txBody>
          <a:bodyPr/>
          <a:lstStyle/>
          <a:p>
            <a:r>
              <a:rPr lang="en-US" err="1"/>
              <a:t>Hướng</a:t>
            </a:r>
            <a:r>
              <a:rPr lang="en-US" baseline="0"/>
              <a:t> </a:t>
            </a:r>
            <a:r>
              <a:rPr lang="en-US" baseline="0" err="1"/>
              <a:t>dẫn</a:t>
            </a:r>
            <a:r>
              <a:rPr lang="en-US" baseline="0"/>
              <a:t> GV click </a:t>
            </a:r>
            <a:r>
              <a:rPr lang="en-US" baseline="0" err="1"/>
              <a:t>vào</a:t>
            </a:r>
            <a:r>
              <a:rPr lang="en-US" baseline="0"/>
              <a:t> </a:t>
            </a:r>
            <a:r>
              <a:rPr lang="en-US" baseline="0" err="1"/>
              <a:t>bông</a:t>
            </a:r>
            <a:r>
              <a:rPr lang="en-US" baseline="0"/>
              <a:t> </a:t>
            </a:r>
            <a:r>
              <a:rPr lang="en-US" baseline="0" err="1"/>
              <a:t>hoa</a:t>
            </a:r>
            <a:r>
              <a:rPr lang="en-US" baseline="0"/>
              <a:t> </a:t>
            </a:r>
            <a:r>
              <a:rPr lang="en-US" baseline="0" err="1"/>
              <a:t>tương</a:t>
            </a:r>
            <a:r>
              <a:rPr lang="en-US" baseline="0"/>
              <a:t> </a:t>
            </a:r>
            <a:r>
              <a:rPr lang="en-US" baseline="0" err="1"/>
              <a:t>ứng</a:t>
            </a:r>
            <a:r>
              <a:rPr lang="en-US" baseline="0"/>
              <a:t> </a:t>
            </a:r>
            <a:r>
              <a:rPr lang="en-US" baseline="0" err="1"/>
              <a:t>để</a:t>
            </a:r>
            <a:r>
              <a:rPr lang="en-US" baseline="0"/>
              <a:t> </a:t>
            </a:r>
            <a:r>
              <a:rPr lang="en-US" baseline="0" err="1"/>
              <a:t>chọn</a:t>
            </a:r>
            <a:r>
              <a:rPr lang="en-US" baseline="0"/>
              <a:t> </a:t>
            </a:r>
            <a:r>
              <a:rPr lang="en-US" baseline="0" err="1"/>
              <a:t>đáp</a:t>
            </a:r>
            <a:r>
              <a:rPr lang="en-US" baseline="0"/>
              <a:t> </a:t>
            </a:r>
            <a:r>
              <a:rPr lang="en-US" baseline="0" err="1"/>
              <a:t>án</a:t>
            </a:r>
            <a:r>
              <a:rPr lang="en-US" baseline="0"/>
              <a:t> </a:t>
            </a:r>
            <a:r>
              <a:rPr lang="en-US" baseline="0" err="1"/>
              <a:t>đúng</a:t>
            </a:r>
            <a:r>
              <a:rPr lang="en-US" baseline="0"/>
              <a:t>.</a:t>
            </a:r>
            <a:endParaRPr lang="en-US"/>
          </a:p>
        </p:txBody>
      </p:sp>
      <p:sp>
        <p:nvSpPr>
          <p:cNvPr id="4" name="Slide Number Placeholder 3">
            <a:extLst>
              <a:ext uri="{FF2B5EF4-FFF2-40B4-BE49-F238E27FC236}">
                <a16:creationId xmlns:a16="http://schemas.microsoft.com/office/drawing/2014/main" id="{2F0A86E8-6DD1-9A15-ABF3-022090DB9AB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115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278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2282f178eb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73" name="Google Shape;173;g32282f178eb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99" name="Google Shape;19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76CECCBF-7720-68A0-5D25-5626A50B67A6}"/>
            </a:ext>
          </a:extLst>
        </p:cNvPr>
        <p:cNvGrpSpPr/>
        <p:nvPr/>
      </p:nvGrpSpPr>
      <p:grpSpPr>
        <a:xfrm>
          <a:off x="0" y="0"/>
          <a:ext cx="0" cy="0"/>
          <a:chOff x="0" y="0"/>
          <a:chExt cx="0" cy="0"/>
        </a:xfrm>
      </p:grpSpPr>
      <p:sp>
        <p:nvSpPr>
          <p:cNvPr id="111" name="Google Shape;111;p5:notes">
            <a:extLst>
              <a:ext uri="{FF2B5EF4-FFF2-40B4-BE49-F238E27FC236}">
                <a16:creationId xmlns:a16="http://schemas.microsoft.com/office/drawing/2014/main" id="{EC78D9EA-DC2F-0622-7FED-7C1C4E93774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12" name="Google Shape;112;p5:notes">
            <a:extLst>
              <a:ext uri="{FF2B5EF4-FFF2-40B4-BE49-F238E27FC236}">
                <a16:creationId xmlns:a16="http://schemas.microsoft.com/office/drawing/2014/main" id="{DEAA3BF9-7B1C-CDBC-1903-9F4EAE74BE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816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16" name="Google Shape;1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23" name="Google Shape;1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2282f178e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128" name="Google Shape;128;g32282f178e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 name="Google Shape;18;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9" name="Google Shape;1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 name="Google Shape;2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1" name="Google Shape;2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5" name="Google Shape;75;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6" name="Google Shape;7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8" name="Google Shape;7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1" name="Google Shape;81;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2" name="Google Shape;8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3" name="Google Shape;8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4" name="Google Shape;8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10/13/2025</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955871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10/13/2025</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974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10/13/2025</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55143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10/13/2025</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76547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10/13/2025</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138097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10/13/2025</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71779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10/13/2025</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45046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10/13/2025</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36120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4" name="Google Shape;2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10/13/2025</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968761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10/13/2025</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61490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10/13/2025</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0870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 name="Google Shape;28;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29" name="Google Shape;2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 name="Google Shape;3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 name="Google Shape;3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 name="Google Shape;34;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5" name="Google Shape;3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 name="Google Shape;3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 name="Google Shape;3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0" name="Google Shape;40;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1" name="Google Shape;41;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2" name="Google Shape;4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3" name="Google Shape;4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4" name="Google Shape;4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 name="Google Shape;47;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8" name="Google Shape;48;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9" name="Google Shape;49;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50" name="Google Shape;50;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1" name="Google Shape;5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3" name="Google Shape;5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6" name="Google Shape;5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8" name="Google Shape;5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1" name="Google Shape;61;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2" name="Google Shape;62;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3" name="Google Shape;6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 name="Google Shape;6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5" name="Google Shape;6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8" name="Google Shape;68;p40"/>
          <p:cNvSpPr>
            <a:spLocks noGrp="1"/>
          </p:cNvSpPr>
          <p:nvPr>
            <p:ph type="pic" idx="2"/>
          </p:nvPr>
        </p:nvSpPr>
        <p:spPr>
          <a:xfrm>
            <a:off x="5183188" y="987425"/>
            <a:ext cx="6172200" cy="4873625"/>
          </a:xfrm>
          <a:prstGeom prst="rect">
            <a:avLst/>
          </a:prstGeom>
          <a:noFill/>
          <a:ln>
            <a:noFill/>
          </a:ln>
        </p:spPr>
      </p:sp>
      <p:sp>
        <p:nvSpPr>
          <p:cNvPr id="69" name="Google Shape;69;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0" name="Google Shape;7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 name="Google Shape;7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2" name="Google Shape;7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dirty="0">
                <a:solidFill>
                  <a:srgbClr val="CFCFCF"/>
                </a:solidFill>
                <a:latin typeface="UTM Avo" panose="02040603050506020204" pitchFamily="18" charset="0"/>
                <a:ea typeface="Arial"/>
                <a:cs typeface="Arial"/>
                <a:sym typeface="Arial"/>
              </a:rPr>
              <a:t>www.9slide.vn</a:t>
            </a:r>
            <a:endParaRPr dirty="0">
              <a:latin typeface="UTM Avo" panose="02040603050506020204" pitchFamily="18" charset="0"/>
            </a:endParaRPr>
          </a:p>
        </p:txBody>
      </p:sp>
      <p:sp>
        <p:nvSpPr>
          <p:cNvPr id="11" name="Google Shape;1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Google Shape;12;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3" name="Google Shape;1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4" name="Google Shape;1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5" name="Google Shape;1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10/13/2025</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1373634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9.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9.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www.hoc10.vn/doc-sach/hoat-dong-trai-nghiem-1/1/10/2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hoc10.vn/doc-sach/hoat-dong-trai-nghiem-1/1/10/1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www.hoc10.vn/doc-sach/hoat-dong-trai-nghiem-1/1/10/1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9.jp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p:nvPr/>
        </p:nvSpPr>
        <p:spPr>
          <a:xfrm>
            <a:off x="9063429" y="214969"/>
            <a:ext cx="2782110" cy="716851"/>
          </a:xfrm>
          <a:prstGeom prst="rect">
            <a:avLst/>
          </a:prstGeom>
          <a:noFill/>
          <a:ln>
            <a:noFill/>
          </a:ln>
        </p:spPr>
        <p:txBody>
          <a:bodyPr spcFirstLastPara="1" wrap="square" lIns="91425" tIns="45700" rIns="91425" bIns="45700" anchor="b" anchorCtr="0">
            <a:noAutofit/>
          </a:bodyPr>
          <a:lstStyle/>
          <a:p>
            <a:pPr marL="0" marR="0" lvl="0" indent="0" algn="r" rtl="0">
              <a:lnSpc>
                <a:spcPct val="120000"/>
              </a:lnSpc>
              <a:spcBef>
                <a:spcPts val="0"/>
              </a:spcBef>
              <a:spcAft>
                <a:spcPts val="0"/>
              </a:spcAft>
              <a:buClr>
                <a:schemeClr val="lt1"/>
              </a:buClr>
              <a:buSzPts val="3600"/>
              <a:buFont typeface="Arial"/>
              <a:buNone/>
            </a:pPr>
            <a:r>
              <a:rPr lang="en-US" sz="3600" b="0" i="0" u="none" strike="noStrike" cap="none" dirty="0">
                <a:solidFill>
                  <a:schemeClr val="lt1"/>
                </a:solidFill>
                <a:latin typeface="UTM Avo" panose="02040603050506020204" pitchFamily="18" charset="0"/>
                <a:sym typeface="Arial"/>
              </a:rPr>
              <a:t>HĐTN </a:t>
            </a:r>
            <a:r>
              <a:rPr lang="en-US" sz="3600" dirty="0">
                <a:solidFill>
                  <a:schemeClr val="lt1"/>
                </a:solidFill>
                <a:latin typeface="UTM Avo" panose="02040603050506020204" pitchFamily="18" charset="0"/>
              </a:rPr>
              <a:t>1</a:t>
            </a:r>
            <a:endParaRPr dirty="0">
              <a:latin typeface="UTM Avo" panose="02040603050506020204" pitchFamily="18" charset="0"/>
            </a:endParaRPr>
          </a:p>
        </p:txBody>
      </p:sp>
      <p:sp>
        <p:nvSpPr>
          <p:cNvPr id="90" name="Google Shape;90;p1"/>
          <p:cNvSpPr txBox="1"/>
          <p:nvPr/>
        </p:nvSpPr>
        <p:spPr>
          <a:xfrm>
            <a:off x="1019550" y="1957760"/>
            <a:ext cx="10152900" cy="2045700"/>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2060"/>
              </a:buClr>
              <a:buSzPts val="5200"/>
              <a:buFont typeface="Arial"/>
              <a:buNone/>
            </a:pPr>
            <a:r>
              <a:rPr lang="en-US" sz="5200" b="1" i="0" u="none" strike="noStrike" cap="none" dirty="0" err="1">
                <a:solidFill>
                  <a:srgbClr val="002060"/>
                </a:solidFill>
                <a:latin typeface="UTM Avo" panose="02040603050506020204" pitchFamily="18" charset="0"/>
                <a:sym typeface="Arial"/>
              </a:rPr>
              <a:t>Chủ</a:t>
            </a:r>
            <a:r>
              <a:rPr lang="en-US" sz="5200" b="1" i="0" u="none" strike="noStrike" cap="none" dirty="0">
                <a:solidFill>
                  <a:srgbClr val="002060"/>
                </a:solidFill>
                <a:latin typeface="UTM Avo" panose="02040603050506020204" pitchFamily="18" charset="0"/>
                <a:sym typeface="Arial"/>
              </a:rPr>
              <a:t> </a:t>
            </a:r>
            <a:r>
              <a:rPr lang="en-US" sz="5200" b="1" i="0" u="none" strike="noStrike" cap="none" dirty="0" err="1">
                <a:solidFill>
                  <a:srgbClr val="002060"/>
                </a:solidFill>
                <a:latin typeface="UTM Avo" panose="02040603050506020204" pitchFamily="18" charset="0"/>
                <a:sym typeface="Arial"/>
              </a:rPr>
              <a:t>đề</a:t>
            </a:r>
            <a:r>
              <a:rPr lang="en-US" sz="5200" b="1" i="0" u="none" strike="noStrike" cap="none" dirty="0">
                <a:solidFill>
                  <a:srgbClr val="002060"/>
                </a:solidFill>
                <a:latin typeface="UTM Avo" panose="02040603050506020204" pitchFamily="18" charset="0"/>
                <a:sym typeface="Arial"/>
              </a:rPr>
              <a:t> 2:</a:t>
            </a:r>
            <a:endParaRPr dirty="0">
              <a:latin typeface="UTM Avo" panose="02040603050506020204" pitchFamily="18" charset="0"/>
            </a:endParaRPr>
          </a:p>
          <a:p>
            <a:pPr marL="0" marR="0" lvl="0" indent="0" algn="ctr" rtl="0">
              <a:lnSpc>
                <a:spcPct val="150000"/>
              </a:lnSpc>
              <a:spcBef>
                <a:spcPts val="0"/>
              </a:spcBef>
              <a:spcAft>
                <a:spcPts val="0"/>
              </a:spcAft>
              <a:buClr>
                <a:srgbClr val="002060"/>
              </a:buClr>
              <a:buSzPts val="5200"/>
              <a:buFont typeface="Arial"/>
              <a:buNone/>
            </a:pPr>
            <a:r>
              <a:rPr lang="en-US" sz="5200" b="1" i="0" u="none" strike="noStrike" cap="none" dirty="0">
                <a:solidFill>
                  <a:srgbClr val="002060"/>
                </a:solidFill>
                <a:latin typeface="UTM Avo" panose="02040603050506020204" pitchFamily="18" charset="0"/>
                <a:sym typeface="Arial"/>
              </a:rPr>
              <a:t>Em </a:t>
            </a:r>
            <a:r>
              <a:rPr lang="en-US" sz="5200" b="1" i="0" u="none" strike="noStrike" cap="none" dirty="0" err="1">
                <a:solidFill>
                  <a:srgbClr val="002060"/>
                </a:solidFill>
                <a:latin typeface="UTM Avo" panose="02040603050506020204" pitchFamily="18" charset="0"/>
                <a:sym typeface="Arial"/>
              </a:rPr>
              <a:t>là</a:t>
            </a:r>
            <a:r>
              <a:rPr lang="en-US" sz="5200" b="1" i="0" u="none" strike="noStrike" cap="none" dirty="0">
                <a:solidFill>
                  <a:srgbClr val="002060"/>
                </a:solidFill>
                <a:latin typeface="UTM Avo" panose="02040603050506020204" pitchFamily="18" charset="0"/>
                <a:sym typeface="Arial"/>
              </a:rPr>
              <a:t> ai?</a:t>
            </a:r>
            <a:endParaRPr sz="5200" b="1" i="0" u="none" strike="noStrike" cap="none" dirty="0">
              <a:solidFill>
                <a:srgbClr val="002060"/>
              </a:solidFill>
              <a:latin typeface="UTM Avo" panose="02040603050506020204" pitchFamily="18" charset="0"/>
              <a:sym typeface="Arial"/>
            </a:endParaRPr>
          </a:p>
        </p:txBody>
      </p:sp>
      <p:sp>
        <p:nvSpPr>
          <p:cNvPr id="91" name="Google Shape;91;p1"/>
          <p:cNvSpPr txBox="1"/>
          <p:nvPr/>
        </p:nvSpPr>
        <p:spPr>
          <a:xfrm>
            <a:off x="1524000" y="4201550"/>
            <a:ext cx="9144000" cy="1655700"/>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rgbClr val="FF0000"/>
              </a:buClr>
              <a:buSzPts val="6000"/>
              <a:buFont typeface="Arial"/>
              <a:buNone/>
            </a:pPr>
            <a:r>
              <a:rPr lang="en-US" sz="6000" b="1" i="0" u="none" strike="noStrike" cap="none" dirty="0" err="1">
                <a:solidFill>
                  <a:srgbClr val="FF0000"/>
                </a:solidFill>
                <a:latin typeface="UTM Avo" panose="02040603050506020204" pitchFamily="18" charset="0"/>
                <a:sym typeface="Arial"/>
              </a:rPr>
              <a:t>Tuần</a:t>
            </a:r>
            <a:r>
              <a:rPr lang="en-US" sz="6000" b="1" i="0" u="none" strike="noStrike" cap="none" dirty="0">
                <a:solidFill>
                  <a:srgbClr val="FF0000"/>
                </a:solidFill>
                <a:latin typeface="UTM Avo" panose="02040603050506020204" pitchFamily="18" charset="0"/>
                <a:sym typeface="Arial"/>
              </a:rPr>
              <a:t> 6</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a:extLst>
            <a:ext uri="{FF2B5EF4-FFF2-40B4-BE49-F238E27FC236}">
              <a16:creationId xmlns:a16="http://schemas.microsoft.com/office/drawing/2014/main" id="{7AA5942C-62BF-DBC0-7836-BB8917191B0F}"/>
            </a:ext>
          </a:extLst>
        </p:cNvPr>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96B95C3D-542D-4ECD-6A19-F1480CA6DE37}"/>
              </a:ext>
            </a:extLst>
          </p:cNvPr>
          <p:cNvSpPr/>
          <p:nvPr/>
        </p:nvSpPr>
        <p:spPr>
          <a:xfrm>
            <a:off x="494023" y="1657880"/>
            <a:ext cx="11277600" cy="5159550"/>
          </a:xfrm>
          <a:prstGeom prst="round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UTM Avo" panose="02040603050506020204" pitchFamily="18"/>
              <a:ea typeface="+mn-ea"/>
              <a:cs typeface="+mn-cs"/>
            </a:endParaRPr>
          </a:p>
        </p:txBody>
      </p:sp>
      <p:pic>
        <p:nvPicPr>
          <p:cNvPr id="7" name="Picture 10">
            <a:extLst>
              <a:ext uri="{FF2B5EF4-FFF2-40B4-BE49-F238E27FC236}">
                <a16:creationId xmlns:a16="http://schemas.microsoft.com/office/drawing/2014/main" id="{E5C50E91-884A-7A72-9BB4-557FA4372E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553" b="21472"/>
          <a:stretch>
            <a:fillRect/>
          </a:stretch>
        </p:blipFill>
        <p:spPr>
          <a:xfrm>
            <a:off x="0" y="5559966"/>
            <a:ext cx="3088402" cy="1298034"/>
          </a:xfrm>
          <a:prstGeom prst="rect">
            <a:avLst/>
          </a:prstGeom>
        </p:spPr>
      </p:pic>
      <p:pic>
        <p:nvPicPr>
          <p:cNvPr id="8" name="Picture 5">
            <a:extLst>
              <a:ext uri="{FF2B5EF4-FFF2-40B4-BE49-F238E27FC236}">
                <a16:creationId xmlns:a16="http://schemas.microsoft.com/office/drawing/2014/main" id="{8FEFD3CA-D11D-8D70-8D68-14123C5FEB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0" r="49292" b="21472"/>
          <a:stretch>
            <a:fillRect/>
          </a:stretch>
        </p:blipFill>
        <p:spPr>
          <a:xfrm>
            <a:off x="9177244" y="5593298"/>
            <a:ext cx="3088402" cy="1298034"/>
          </a:xfrm>
          <a:prstGeom prst="rect">
            <a:avLst/>
          </a:prstGeom>
        </p:spPr>
      </p:pic>
      <p:grpSp>
        <p:nvGrpSpPr>
          <p:cNvPr id="9" name="Group 8">
            <a:extLst>
              <a:ext uri="{FF2B5EF4-FFF2-40B4-BE49-F238E27FC236}">
                <a16:creationId xmlns:a16="http://schemas.microsoft.com/office/drawing/2014/main" id="{035AEE70-D105-C2FD-75B0-D2F6D684FDEE}"/>
              </a:ext>
            </a:extLst>
          </p:cNvPr>
          <p:cNvGrpSpPr/>
          <p:nvPr/>
        </p:nvGrpSpPr>
        <p:grpSpPr>
          <a:xfrm rot="21387679">
            <a:off x="1846658" y="2396008"/>
            <a:ext cx="7113062" cy="2587060"/>
            <a:chOff x="-243092" y="-109850"/>
            <a:chExt cx="3698440" cy="1215337"/>
          </a:xfrm>
        </p:grpSpPr>
        <p:sp>
          <p:nvSpPr>
            <p:cNvPr id="10" name="Freeform 4">
              <a:extLst>
                <a:ext uri="{FF2B5EF4-FFF2-40B4-BE49-F238E27FC236}">
                  <a16:creationId xmlns:a16="http://schemas.microsoft.com/office/drawing/2014/main" id="{204C383E-D5A0-996D-FE45-3A0838C28D1B}"/>
                </a:ext>
              </a:extLst>
            </p:cNvPr>
            <p:cNvSpPr/>
            <p:nvPr/>
          </p:nvSpPr>
          <p:spPr>
            <a:xfrm>
              <a:off x="-243092" y="-109850"/>
              <a:ext cx="3698440" cy="1215337"/>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rgbClr val="4BACC6">
                <a:lumMod val="20000"/>
                <a:lumOff val="80000"/>
              </a:srgbClr>
            </a:solidFill>
            <a:ln w="66675">
              <a:solidFill>
                <a:srgbClr val="4BACC6">
                  <a:lumMod val="75000"/>
                </a:srgbClr>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11" name="TextBox 10">
              <a:extLst>
                <a:ext uri="{FF2B5EF4-FFF2-40B4-BE49-F238E27FC236}">
                  <a16:creationId xmlns:a16="http://schemas.microsoft.com/office/drawing/2014/main" id="{7CB5B2E9-5712-248A-077E-EAC182EA7EBE}"/>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sp>
        <p:nvSpPr>
          <p:cNvPr id="12" name="TextBox 11">
            <a:extLst>
              <a:ext uri="{FF2B5EF4-FFF2-40B4-BE49-F238E27FC236}">
                <a16:creationId xmlns:a16="http://schemas.microsoft.com/office/drawing/2014/main" id="{1EEAD53F-ACCC-B810-AC2E-CDAE0B8A299C}"/>
              </a:ext>
            </a:extLst>
          </p:cNvPr>
          <p:cNvSpPr txBox="1"/>
          <p:nvPr/>
        </p:nvSpPr>
        <p:spPr>
          <a:xfrm>
            <a:off x="1985069" y="2694100"/>
            <a:ext cx="6611704" cy="1675843"/>
          </a:xfrm>
          <a:prstGeom prst="rect">
            <a:avLst/>
          </a:prstGeom>
          <a:noFill/>
        </p:spPr>
        <p:txBody>
          <a:bodyPr wrap="square">
            <a:spAutoFit/>
          </a:bodyPr>
          <a:lstStyle/>
          <a:p>
            <a:pPr algn="just" defTabSz="609630">
              <a:lnSpc>
                <a:spcPct val="150000"/>
              </a:lnSpc>
              <a:buClrTx/>
            </a:pP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Trong cuộc sống hằng ngày, lời nói rất quan trọng. Khi chúng ta nói lời hay, lịch sự thì người khác sẽ muốn nghe và làm theo.</a:t>
            </a:r>
            <a:endPar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D3554C5-987A-DE27-631E-12C1AD65D545}"/>
              </a:ext>
            </a:extLst>
          </p:cNvPr>
          <p:cNvGrpSpPr/>
          <p:nvPr/>
        </p:nvGrpSpPr>
        <p:grpSpPr>
          <a:xfrm>
            <a:off x="8345248" y="3679767"/>
            <a:ext cx="2826803" cy="1857266"/>
            <a:chOff x="10677349" y="6378940"/>
            <a:chExt cx="4240205" cy="2785898"/>
          </a:xfrm>
        </p:grpSpPr>
        <p:grpSp>
          <p:nvGrpSpPr>
            <p:cNvPr id="14" name="Group 7">
              <a:extLst>
                <a:ext uri="{FF2B5EF4-FFF2-40B4-BE49-F238E27FC236}">
                  <a16:creationId xmlns:a16="http://schemas.microsoft.com/office/drawing/2014/main" id="{BFDF25AF-B27A-BEE2-4F3C-09EC240BA82F}"/>
                </a:ext>
              </a:extLst>
            </p:cNvPr>
            <p:cNvGrpSpPr/>
            <p:nvPr/>
          </p:nvGrpSpPr>
          <p:grpSpPr>
            <a:xfrm rot="317549">
              <a:off x="10858785" y="6378940"/>
              <a:ext cx="3802714" cy="2785898"/>
              <a:chOff x="-26367" y="64295"/>
              <a:chExt cx="760305" cy="634072"/>
            </a:xfrm>
          </p:grpSpPr>
          <p:sp>
            <p:nvSpPr>
              <p:cNvPr id="16" name="Freeform 8">
                <a:extLst>
                  <a:ext uri="{FF2B5EF4-FFF2-40B4-BE49-F238E27FC236}">
                    <a16:creationId xmlns:a16="http://schemas.microsoft.com/office/drawing/2014/main" id="{789C3854-1EA8-4C00-8285-91116EA4479A}"/>
                  </a:ext>
                </a:extLst>
              </p:cNvPr>
              <p:cNvSpPr/>
              <p:nvPr/>
            </p:nvSpPr>
            <p:spPr>
              <a:xfrm>
                <a:off x="-26367" y="64295"/>
                <a:ext cx="760305" cy="634072"/>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60000"/>
                  <a:lumOff val="40000"/>
                </a:schemeClr>
              </a:solidFill>
              <a:ln w="57150">
                <a:solidFill>
                  <a:srgbClr val="000000"/>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17" name="TextBox 9">
                <a:extLst>
                  <a:ext uri="{FF2B5EF4-FFF2-40B4-BE49-F238E27FC236}">
                    <a16:creationId xmlns:a16="http://schemas.microsoft.com/office/drawing/2014/main" id="{275BE57B-CA7A-46AD-1784-216DBF80F6CD}"/>
                  </a:ext>
                </a:extLst>
              </p:cNvPr>
              <p:cNvSpPr txBox="1"/>
              <p:nvPr/>
            </p:nvSpPr>
            <p:spPr>
              <a:xfrm>
                <a:off x="139700" y="101600"/>
                <a:ext cx="533400" cy="571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sp>
          <p:nvSpPr>
            <p:cNvPr id="15" name="TextBox 14">
              <a:extLst>
                <a:ext uri="{FF2B5EF4-FFF2-40B4-BE49-F238E27FC236}">
                  <a16:creationId xmlns:a16="http://schemas.microsoft.com/office/drawing/2014/main" id="{56BF13A1-9216-8AD7-D656-0900E68003C6}"/>
                </a:ext>
              </a:extLst>
            </p:cNvPr>
            <p:cNvSpPr txBox="1"/>
            <p:nvPr/>
          </p:nvSpPr>
          <p:spPr>
            <a:xfrm>
              <a:off x="10677349" y="7188878"/>
              <a:ext cx="4240205" cy="980076"/>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Arial" panose="020B0604020202020204" pitchFamily="34" charset="0"/>
                </a:rPr>
                <a:t>KẾT LUẬN</a:t>
              </a:r>
              <a:endPar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endParaRPr>
            </a:p>
          </p:txBody>
        </p:sp>
      </p:grpSp>
      <p:sp>
        <p:nvSpPr>
          <p:cNvPr id="18" name="Freeform 8">
            <a:extLst>
              <a:ext uri="{FF2B5EF4-FFF2-40B4-BE49-F238E27FC236}">
                <a16:creationId xmlns:a16="http://schemas.microsoft.com/office/drawing/2014/main" id="{7113ADD1-CB39-4FDB-1628-58B980B435EF}"/>
              </a:ext>
            </a:extLst>
          </p:cNvPr>
          <p:cNvSpPr/>
          <p:nvPr/>
        </p:nvSpPr>
        <p:spPr>
          <a:xfrm>
            <a:off x="1736349" y="4608400"/>
            <a:ext cx="793042" cy="1029410"/>
          </a:xfrm>
          <a:custGeom>
            <a:avLst/>
            <a:gdLst/>
            <a:ahLst/>
            <a:cxnLst/>
            <a:rect l="l" t="t" r="r" b="b"/>
            <a:pathLst>
              <a:path w="1189563" h="1544115">
                <a:moveTo>
                  <a:pt x="0" y="0"/>
                </a:moveTo>
                <a:lnTo>
                  <a:pt x="1189562" y="0"/>
                </a:lnTo>
                <a:lnTo>
                  <a:pt x="1189562" y="1544114"/>
                </a:lnTo>
                <a:lnTo>
                  <a:pt x="0" y="1544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19" name="Freeform 10">
            <a:extLst>
              <a:ext uri="{FF2B5EF4-FFF2-40B4-BE49-F238E27FC236}">
                <a16:creationId xmlns:a16="http://schemas.microsoft.com/office/drawing/2014/main" id="{6507D694-4B9F-5521-C240-4D4D0C50E819}"/>
              </a:ext>
            </a:extLst>
          </p:cNvPr>
          <p:cNvSpPr/>
          <p:nvPr/>
        </p:nvSpPr>
        <p:spPr>
          <a:xfrm>
            <a:off x="8200252" y="2060691"/>
            <a:ext cx="793042" cy="1029410"/>
          </a:xfrm>
          <a:custGeom>
            <a:avLst/>
            <a:gdLst/>
            <a:ahLst/>
            <a:cxnLst/>
            <a:rect l="l" t="t" r="r" b="b"/>
            <a:pathLst>
              <a:path w="1189563" h="1544115">
                <a:moveTo>
                  <a:pt x="0" y="0"/>
                </a:moveTo>
                <a:lnTo>
                  <a:pt x="1189562" y="0"/>
                </a:lnTo>
                <a:lnTo>
                  <a:pt x="1189562" y="1544115"/>
                </a:lnTo>
                <a:lnTo>
                  <a:pt x="0" y="1544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Tree>
    <p:extLst>
      <p:ext uri="{BB962C8B-B14F-4D97-AF65-F5344CB8AC3E}">
        <p14:creationId xmlns:p14="http://schemas.microsoft.com/office/powerpoint/2010/main" val="2646596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grpSp>
        <p:nvGrpSpPr>
          <p:cNvPr id="12" name="Google Shape;201;p34">
            <a:extLst>
              <a:ext uri="{FF2B5EF4-FFF2-40B4-BE49-F238E27FC236}">
                <a16:creationId xmlns:a16="http://schemas.microsoft.com/office/drawing/2014/main" id="{ADF72142-9657-AF73-FE48-BE702E7B5611}"/>
              </a:ext>
            </a:extLst>
          </p:cNvPr>
          <p:cNvGrpSpPr/>
          <p:nvPr/>
        </p:nvGrpSpPr>
        <p:grpSpPr>
          <a:xfrm>
            <a:off x="4862946" y="2682487"/>
            <a:ext cx="6836836" cy="3388774"/>
            <a:chOff x="6846857" y="761157"/>
            <a:chExt cx="10254742" cy="6158050"/>
          </a:xfrm>
        </p:grpSpPr>
        <p:grpSp>
          <p:nvGrpSpPr>
            <p:cNvPr id="13" name="Google Shape;202;p34">
              <a:extLst>
                <a:ext uri="{FF2B5EF4-FFF2-40B4-BE49-F238E27FC236}">
                  <a16:creationId xmlns:a16="http://schemas.microsoft.com/office/drawing/2014/main" id="{58769A4B-225F-51EC-055F-9B906E8F47BF}"/>
                </a:ext>
              </a:extLst>
            </p:cNvPr>
            <p:cNvGrpSpPr/>
            <p:nvPr/>
          </p:nvGrpSpPr>
          <p:grpSpPr>
            <a:xfrm>
              <a:off x="6846857" y="1148766"/>
              <a:ext cx="10086088" cy="5770441"/>
              <a:chOff x="15765" y="5338044"/>
              <a:chExt cx="9116131" cy="5301278"/>
            </a:xfrm>
          </p:grpSpPr>
          <p:sp>
            <p:nvSpPr>
              <p:cNvPr id="16" name="Google Shape;203;p34">
                <a:extLst>
                  <a:ext uri="{FF2B5EF4-FFF2-40B4-BE49-F238E27FC236}">
                    <a16:creationId xmlns:a16="http://schemas.microsoft.com/office/drawing/2014/main" id="{F0BD7461-9AAC-325A-E173-63678E186530}"/>
                  </a:ext>
                </a:extLst>
              </p:cNvPr>
              <p:cNvSpPr/>
              <p:nvPr/>
            </p:nvSpPr>
            <p:spPr>
              <a:xfrm>
                <a:off x="1025591" y="5483087"/>
                <a:ext cx="7972288" cy="3773064"/>
              </a:xfrm>
              <a:custGeom>
                <a:avLst/>
                <a:gdLst/>
                <a:ahLst/>
                <a:cxnLst/>
                <a:rect l="l" t="t" r="r" b="b"/>
                <a:pathLst>
                  <a:path w="10809882" h="5116019" extrusionOk="0">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a:ln>
                <a:noFill/>
              </a:ln>
            </p:spPr>
            <p:txBody>
              <a:bodyPr spcFirstLastPara="1" wrap="square" lIns="91425" tIns="45700" rIns="91425" bIns="45700" anchor="t" anchorCtr="0">
                <a:noAutofit/>
              </a:bodyPr>
              <a:lstStyle/>
              <a:p>
                <a:pPr>
                  <a:buClrTx/>
                  <a:buFontTx/>
                  <a:buNone/>
                  <a:defRPr/>
                </a:pPr>
                <a:endParaRPr sz="1050">
                  <a:solidFill>
                    <a:schemeClr val="tx1"/>
                  </a:solidFill>
                  <a:latin typeface="UTM Avo"/>
                </a:endParaRPr>
              </a:p>
            </p:txBody>
          </p:sp>
          <p:sp>
            <p:nvSpPr>
              <p:cNvPr id="17" name="Google Shape;204;p34">
                <a:extLst>
                  <a:ext uri="{FF2B5EF4-FFF2-40B4-BE49-F238E27FC236}">
                    <a16:creationId xmlns:a16="http://schemas.microsoft.com/office/drawing/2014/main" id="{54D35766-BE71-AE62-6F6B-D3AAF8DB3C5D}"/>
                  </a:ext>
                </a:extLst>
              </p:cNvPr>
              <p:cNvSpPr/>
              <p:nvPr/>
            </p:nvSpPr>
            <p:spPr>
              <a:xfrm>
                <a:off x="15765" y="5338044"/>
                <a:ext cx="9116131" cy="5301278"/>
              </a:xfrm>
              <a:custGeom>
                <a:avLst/>
                <a:gdLst/>
                <a:ahLst/>
                <a:cxnLst/>
                <a:rect l="l" t="t" r="r" b="b"/>
                <a:pathLst>
                  <a:path w="10825342" h="5105739" extrusionOk="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FF2CC"/>
              </a:solidFill>
              <a:ln>
                <a:noFill/>
              </a:ln>
            </p:spPr>
            <p:txBody>
              <a:bodyPr spcFirstLastPara="1" wrap="square" lIns="91425" tIns="45700" rIns="91425" bIns="45700" anchor="t" anchorCtr="0">
                <a:noAutofit/>
              </a:bodyPr>
              <a:lstStyle/>
              <a:p>
                <a:pPr>
                  <a:buClrTx/>
                  <a:buFontTx/>
                  <a:buNone/>
                  <a:defRPr/>
                </a:pPr>
                <a:endParaRPr sz="1050">
                  <a:solidFill>
                    <a:schemeClr val="tx1"/>
                  </a:solidFill>
                  <a:latin typeface="UTM Avo"/>
                </a:endParaRPr>
              </a:p>
            </p:txBody>
          </p:sp>
        </p:grpSp>
        <p:sp>
          <p:nvSpPr>
            <p:cNvPr id="14" name="Google Shape;205;p34">
              <a:extLst>
                <a:ext uri="{FF2B5EF4-FFF2-40B4-BE49-F238E27FC236}">
                  <a16:creationId xmlns:a16="http://schemas.microsoft.com/office/drawing/2014/main" id="{3B211E84-0596-C3E3-72AB-6F0D63FC48C8}"/>
                </a:ext>
              </a:extLst>
            </p:cNvPr>
            <p:cNvSpPr txBox="1"/>
            <p:nvPr/>
          </p:nvSpPr>
          <p:spPr>
            <a:xfrm>
              <a:off x="7260472" y="1862086"/>
              <a:ext cx="9258856" cy="4194593"/>
            </a:xfrm>
            <a:prstGeom prst="rect">
              <a:avLst/>
            </a:prstGeom>
            <a:noFill/>
            <a:ln>
              <a:noFill/>
            </a:ln>
          </p:spPr>
          <p:txBody>
            <a:bodyPr spcFirstLastPara="1" wrap="square" lIns="91425" tIns="45700" rIns="91425" bIns="45700" anchor="t" anchorCtr="0">
              <a:spAutoFit/>
            </a:bodyPr>
            <a:lstStyle/>
            <a:p>
              <a:pPr>
                <a:lnSpc>
                  <a:spcPct val="150000"/>
                </a:lnSpc>
              </a:pPr>
              <a:r>
                <a:rPr lang="en-US" sz="2400" dirty="0">
                  <a:solidFill>
                    <a:schemeClr val="tx1"/>
                  </a:solidFill>
                  <a:latin typeface="UTM Avo" panose="02040603050506020204" pitchFamily="18" charset="0"/>
                </a:rPr>
                <a:t>- </a:t>
              </a:r>
              <a:r>
                <a:rPr lang="vi-VN" sz="2400" dirty="0">
                  <a:solidFill>
                    <a:schemeClr val="tx1"/>
                  </a:solidFill>
                  <a:latin typeface="UTM Avo" panose="02040603050506020204" pitchFamily="18" charset="0"/>
                </a:rPr>
                <a:t>Khi người khác ứng xử lịch sự với </a:t>
              </a:r>
              <a:r>
                <a:rPr lang="en-US" sz="2400" dirty="0" err="1">
                  <a:solidFill>
                    <a:schemeClr val="tx1"/>
                  </a:solidFill>
                  <a:latin typeface="UTM Avo" panose="02040603050506020204" pitchFamily="18" charset="0"/>
                </a:rPr>
                <a:t>em</a:t>
              </a:r>
              <a:r>
                <a:rPr lang="vi-VN"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em</a:t>
              </a:r>
              <a:r>
                <a:rPr lang="vi-VN" sz="2400" dirty="0">
                  <a:solidFill>
                    <a:schemeClr val="tx1"/>
                  </a:solidFill>
                  <a:latin typeface="UTM Avo" panose="02040603050506020204" pitchFamily="18" charset="0"/>
                </a:rPr>
                <a:t> cảm thấy như thế nào?</a:t>
              </a:r>
            </a:p>
            <a:p>
              <a:pPr>
                <a:lnSpc>
                  <a:spcPct val="150000"/>
                </a:lnSpc>
              </a:pPr>
              <a:r>
                <a:rPr lang="en-US" sz="2400" dirty="0">
                  <a:solidFill>
                    <a:schemeClr val="tx1"/>
                  </a:solidFill>
                  <a:latin typeface="UTM Avo" panose="02040603050506020204" pitchFamily="18" charset="0"/>
                </a:rPr>
                <a:t>- Em</a:t>
              </a:r>
              <a:r>
                <a:rPr lang="vi-VN" sz="2400" dirty="0">
                  <a:solidFill>
                    <a:schemeClr val="tx1"/>
                  </a:solidFill>
                  <a:latin typeface="UTM Avo" panose="02040603050506020204" pitchFamily="18" charset="0"/>
                </a:rPr>
                <a:t> đã làm gì để thể hiện lịch sự với bạn bè và mọi người xung quanh?</a:t>
              </a:r>
            </a:p>
          </p:txBody>
        </p:sp>
        <p:pic>
          <p:nvPicPr>
            <p:cNvPr id="15" name="Google Shape;206;p34">
              <a:extLst>
                <a:ext uri="{FF2B5EF4-FFF2-40B4-BE49-F238E27FC236}">
                  <a16:creationId xmlns:a16="http://schemas.microsoft.com/office/drawing/2014/main" id="{41C30660-60A3-0B04-A1A2-81020C1C7DED}"/>
                </a:ext>
              </a:extLst>
            </p:cNvPr>
            <p:cNvPicPr preferRelativeResize="0"/>
            <p:nvPr/>
          </p:nvPicPr>
          <p:blipFill rotWithShape="1">
            <a:blip r:embed="rId4">
              <a:alphaModFix/>
            </a:blip>
            <a:srcRect/>
            <a:stretch/>
          </p:blipFill>
          <p:spPr>
            <a:xfrm>
              <a:off x="16454743" y="761157"/>
              <a:ext cx="646856" cy="869854"/>
            </a:xfrm>
            <a:prstGeom prst="rect">
              <a:avLst/>
            </a:prstGeom>
            <a:noFill/>
            <a:ln>
              <a:noFill/>
            </a:ln>
          </p:spPr>
        </p:pic>
      </p:grpSp>
      <p:grpSp>
        <p:nvGrpSpPr>
          <p:cNvPr id="18" name="Google Shape;213;p34">
            <a:extLst>
              <a:ext uri="{FF2B5EF4-FFF2-40B4-BE49-F238E27FC236}">
                <a16:creationId xmlns:a16="http://schemas.microsoft.com/office/drawing/2014/main" id="{480CC1F2-9F0C-79A3-374D-BFAE9D64350C}"/>
              </a:ext>
            </a:extLst>
          </p:cNvPr>
          <p:cNvGrpSpPr/>
          <p:nvPr/>
        </p:nvGrpSpPr>
        <p:grpSpPr>
          <a:xfrm>
            <a:off x="858284" y="2318886"/>
            <a:ext cx="3093555" cy="1628671"/>
            <a:chOff x="74707" y="2473524"/>
            <a:chExt cx="4640100" cy="2442885"/>
          </a:xfrm>
        </p:grpSpPr>
        <p:sp>
          <p:nvSpPr>
            <p:cNvPr id="19" name="Google Shape;214;p34">
              <a:extLst>
                <a:ext uri="{FF2B5EF4-FFF2-40B4-BE49-F238E27FC236}">
                  <a16:creationId xmlns:a16="http://schemas.microsoft.com/office/drawing/2014/main" id="{56DCCC0E-F55D-B522-9ED5-8A9D9CA5EDB7}"/>
                </a:ext>
              </a:extLst>
            </p:cNvPr>
            <p:cNvSpPr/>
            <p:nvPr/>
          </p:nvSpPr>
          <p:spPr>
            <a:xfrm>
              <a:off x="74707" y="2916009"/>
              <a:ext cx="4640100" cy="2000400"/>
            </a:xfrm>
            <a:prstGeom prst="roundRect">
              <a:avLst>
                <a:gd name="adj" fmla="val 16667"/>
              </a:avLst>
            </a:prstGeom>
            <a:solidFill>
              <a:srgbClr val="FFFFFF"/>
            </a:solidFill>
            <a:ln w="12700" cap="flat" cmpd="sng">
              <a:solidFill>
                <a:srgbClr val="833C0B"/>
              </a:solidFill>
              <a:prstDash val="solid"/>
              <a:miter lim="800000"/>
              <a:headEnd type="none" w="sm" len="sm"/>
              <a:tailEnd type="none" w="sm" len="sm"/>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UTM Avo"/>
                </a:rPr>
                <a:t>HOẠT ĐỘNG NHÓM ĐÔI</a:t>
              </a:r>
              <a:endParaRPr kumimoji="0" sz="1800" b="0" i="0" u="none" strike="noStrike" kern="0" cap="none" spc="0" normalizeH="0" baseline="0" noProof="0" dirty="0">
                <a:ln>
                  <a:noFill/>
                </a:ln>
                <a:solidFill>
                  <a:sysClr val="windowText" lastClr="000000"/>
                </a:solidFill>
                <a:effectLst/>
                <a:uLnTx/>
                <a:uFillTx/>
                <a:latin typeface="UTM Avo"/>
              </a:endParaRPr>
            </a:p>
          </p:txBody>
        </p:sp>
        <p:pic>
          <p:nvPicPr>
            <p:cNvPr id="20" name="Google Shape;215;p34">
              <a:extLst>
                <a:ext uri="{FF2B5EF4-FFF2-40B4-BE49-F238E27FC236}">
                  <a16:creationId xmlns:a16="http://schemas.microsoft.com/office/drawing/2014/main" id="{A216D41F-EB36-17E6-A0FD-0B99DBF60072}"/>
                </a:ext>
              </a:extLst>
            </p:cNvPr>
            <p:cNvPicPr preferRelativeResize="0"/>
            <p:nvPr/>
          </p:nvPicPr>
          <p:blipFill rotWithShape="1">
            <a:blip r:embed="rId5">
              <a:alphaModFix/>
            </a:blip>
            <a:srcRect/>
            <a:stretch/>
          </p:blipFill>
          <p:spPr>
            <a:xfrm>
              <a:off x="2109234" y="2473524"/>
              <a:ext cx="570935" cy="586942"/>
            </a:xfrm>
            <a:prstGeom prst="rect">
              <a:avLst/>
            </a:prstGeom>
            <a:noFill/>
            <a:ln>
              <a:noFill/>
            </a:ln>
          </p:spPr>
        </p:pic>
      </p:grpSp>
      <p:sp>
        <p:nvSpPr>
          <p:cNvPr id="21" name="Freeform 10">
            <a:extLst>
              <a:ext uri="{FF2B5EF4-FFF2-40B4-BE49-F238E27FC236}">
                <a16:creationId xmlns:a16="http://schemas.microsoft.com/office/drawing/2014/main" id="{F377616A-8A0B-76A8-6878-E5BBA758A216}"/>
              </a:ext>
            </a:extLst>
          </p:cNvPr>
          <p:cNvSpPr/>
          <p:nvPr/>
        </p:nvSpPr>
        <p:spPr>
          <a:xfrm>
            <a:off x="858246" y="4442470"/>
            <a:ext cx="3093556" cy="2200291"/>
          </a:xfrm>
          <a:custGeom>
            <a:avLst/>
            <a:gdLst/>
            <a:ahLst/>
            <a:cxnLst/>
            <a:rect l="l" t="t" r="r" b="b"/>
            <a:pathLst>
              <a:path w="5201685" h="3699698">
                <a:moveTo>
                  <a:pt x="0" y="0"/>
                </a:moveTo>
                <a:lnTo>
                  <a:pt x="5201685" y="0"/>
                </a:lnTo>
                <a:lnTo>
                  <a:pt x="5201685" y="3699699"/>
                </a:lnTo>
                <a:lnTo>
                  <a:pt x="0" y="3699699"/>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Google Shape;138;g32282f178eb_0_6">
            <a:extLst>
              <a:ext uri="{FF2B5EF4-FFF2-40B4-BE49-F238E27FC236}">
                <a16:creationId xmlns:a16="http://schemas.microsoft.com/office/drawing/2014/main" id="{A2191D79-1F39-5830-DC7D-A0B1A5B50CB2}"/>
              </a:ext>
            </a:extLst>
          </p:cNvPr>
          <p:cNvSpPr txBox="1"/>
          <p:nvPr/>
        </p:nvSpPr>
        <p:spPr>
          <a:xfrm>
            <a:off x="246109" y="1600903"/>
            <a:ext cx="11699782" cy="68015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800" b="1" dirty="0" err="1">
                <a:solidFill>
                  <a:srgbClr val="000000"/>
                </a:solidFill>
                <a:latin typeface="UTM Avo" panose="02040603050506020204" pitchFamily="18" charset="0"/>
              </a:rPr>
              <a:t>Hoạt</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động</a:t>
            </a:r>
            <a:r>
              <a:rPr lang="en-US" sz="2800" b="1" dirty="0">
                <a:solidFill>
                  <a:srgbClr val="000000"/>
                </a:solidFill>
                <a:latin typeface="UTM Avo" panose="02040603050506020204" pitchFamily="18" charset="0"/>
              </a:rPr>
              <a:t> </a:t>
            </a:r>
            <a:r>
              <a:rPr lang="en-US" sz="2800" b="1" dirty="0">
                <a:latin typeface="UTM Avo" panose="02040603050506020204" pitchFamily="18" charset="0"/>
              </a:rPr>
              <a:t>2</a:t>
            </a:r>
            <a:r>
              <a:rPr lang="en-US" sz="2800" b="1" dirty="0">
                <a:solidFill>
                  <a:srgbClr val="000000"/>
                </a:solidFill>
                <a:latin typeface="UTM Avo" panose="02040603050506020204" pitchFamily="18" charset="0"/>
              </a:rPr>
              <a:t>: Quan </a:t>
            </a:r>
            <a:r>
              <a:rPr lang="en-US" sz="2800" b="1" dirty="0" err="1">
                <a:solidFill>
                  <a:srgbClr val="000000"/>
                </a:solidFill>
                <a:latin typeface="UTM Avo" panose="02040603050506020204" pitchFamily="18" charset="0"/>
              </a:rPr>
              <a:t>sát</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tranh</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trong</a:t>
            </a:r>
            <a:r>
              <a:rPr lang="en-US" sz="2800" b="1" dirty="0">
                <a:solidFill>
                  <a:srgbClr val="000000"/>
                </a:solidFill>
                <a:latin typeface="UTM Avo" panose="02040603050506020204" pitchFamily="18" charset="0"/>
              </a:rPr>
              <a:t> SGK – tr19 </a:t>
            </a:r>
            <a:r>
              <a:rPr lang="en-US" sz="2800" b="1" dirty="0" err="1">
                <a:solidFill>
                  <a:srgbClr val="000000"/>
                </a:solidFill>
                <a:latin typeface="UTM Avo" panose="02040603050506020204" pitchFamily="18" charset="0"/>
              </a:rPr>
              <a:t>và</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trả</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lời</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câu</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hỏi</a:t>
            </a:r>
            <a:r>
              <a:rPr lang="en-US" sz="2800" b="1" dirty="0">
                <a:solidFill>
                  <a:srgbClr val="000000"/>
                </a:solidFill>
                <a:latin typeface="UTM Avo" panose="02040603050506020204" pitchFamily="18" charset="0"/>
              </a:rPr>
              <a:t> </a:t>
            </a:r>
            <a:endParaRPr sz="2800" b="1" dirty="0">
              <a:solidFill>
                <a:srgbClr val="000000"/>
              </a:solidFill>
              <a:latin typeface="UTM Avo" panose="0204060305050602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a:extLst>
            <a:ext uri="{FF2B5EF4-FFF2-40B4-BE49-F238E27FC236}">
              <a16:creationId xmlns:a16="http://schemas.microsoft.com/office/drawing/2014/main" id="{2DC9E3CE-AF87-EBEB-FA26-7425DE5DEA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5B54CC-EF2A-0F6C-838C-ED8710701AA8}"/>
              </a:ext>
            </a:extLst>
          </p:cNvPr>
          <p:cNvPicPr>
            <a:picLocks noChangeAspect="1"/>
          </p:cNvPicPr>
          <p:nvPr/>
        </p:nvPicPr>
        <p:blipFill>
          <a:blip r:embed="rId4"/>
          <a:stretch>
            <a:fillRect/>
          </a:stretch>
        </p:blipFill>
        <p:spPr>
          <a:xfrm>
            <a:off x="376841" y="2122823"/>
            <a:ext cx="5839943" cy="4135581"/>
          </a:xfrm>
          <a:prstGeom prst="rect">
            <a:avLst/>
          </a:prstGeom>
        </p:spPr>
      </p:pic>
      <p:pic>
        <p:nvPicPr>
          <p:cNvPr id="4" name="Picture 3">
            <a:extLst>
              <a:ext uri="{FF2B5EF4-FFF2-40B4-BE49-F238E27FC236}">
                <a16:creationId xmlns:a16="http://schemas.microsoft.com/office/drawing/2014/main" id="{B9993FE3-360D-D2F1-C838-888CC770C052}"/>
              </a:ext>
            </a:extLst>
          </p:cNvPr>
          <p:cNvPicPr>
            <a:picLocks noChangeAspect="1"/>
          </p:cNvPicPr>
          <p:nvPr/>
        </p:nvPicPr>
        <p:blipFill>
          <a:blip r:embed="rId5"/>
          <a:stretch>
            <a:fillRect/>
          </a:stretch>
        </p:blipFill>
        <p:spPr>
          <a:xfrm>
            <a:off x="7048500" y="2291924"/>
            <a:ext cx="4766659" cy="3966480"/>
          </a:xfrm>
          <a:prstGeom prst="rect">
            <a:avLst/>
          </a:prstGeom>
        </p:spPr>
      </p:pic>
    </p:spTree>
    <p:extLst>
      <p:ext uri="{BB962C8B-B14F-4D97-AF65-F5344CB8AC3E}">
        <p14:creationId xmlns:p14="http://schemas.microsoft.com/office/powerpoint/2010/main" val="427787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a:extLst>
            <a:ext uri="{FF2B5EF4-FFF2-40B4-BE49-F238E27FC236}">
              <a16:creationId xmlns:a16="http://schemas.microsoft.com/office/drawing/2014/main" id="{A5A833F2-E3A7-5752-3099-EAC09B90E88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5B945CF-46C0-3382-5A01-341A2D9C267D}"/>
              </a:ext>
            </a:extLst>
          </p:cNvPr>
          <p:cNvPicPr>
            <a:picLocks noChangeAspect="1"/>
          </p:cNvPicPr>
          <p:nvPr/>
        </p:nvPicPr>
        <p:blipFill>
          <a:blip r:embed="rId4"/>
          <a:stretch>
            <a:fillRect/>
          </a:stretch>
        </p:blipFill>
        <p:spPr>
          <a:xfrm>
            <a:off x="647209" y="2028611"/>
            <a:ext cx="4943619" cy="4164721"/>
          </a:xfrm>
          <a:prstGeom prst="rect">
            <a:avLst/>
          </a:prstGeom>
        </p:spPr>
      </p:pic>
      <p:pic>
        <p:nvPicPr>
          <p:cNvPr id="2" name="Picture 1">
            <a:extLst>
              <a:ext uri="{FF2B5EF4-FFF2-40B4-BE49-F238E27FC236}">
                <a16:creationId xmlns:a16="http://schemas.microsoft.com/office/drawing/2014/main" id="{66DC4D65-5792-BB02-A66A-438986877A58}"/>
              </a:ext>
            </a:extLst>
          </p:cNvPr>
          <p:cNvPicPr>
            <a:picLocks noChangeAspect="1"/>
          </p:cNvPicPr>
          <p:nvPr/>
        </p:nvPicPr>
        <p:blipFill>
          <a:blip r:embed="rId5"/>
          <a:stretch>
            <a:fillRect/>
          </a:stretch>
        </p:blipFill>
        <p:spPr>
          <a:xfrm>
            <a:off x="5858834" y="2349530"/>
            <a:ext cx="5685956" cy="3843802"/>
          </a:xfrm>
          <a:prstGeom prst="rect">
            <a:avLst/>
          </a:prstGeom>
        </p:spPr>
      </p:pic>
    </p:spTree>
    <p:extLst>
      <p:ext uri="{BB962C8B-B14F-4D97-AF65-F5344CB8AC3E}">
        <p14:creationId xmlns:p14="http://schemas.microsoft.com/office/powerpoint/2010/main" val="3126786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a:extLst>
            <a:ext uri="{FF2B5EF4-FFF2-40B4-BE49-F238E27FC236}">
              <a16:creationId xmlns:a16="http://schemas.microsoft.com/office/drawing/2014/main" id="{676482A9-6955-C782-6426-6E11EB4C8800}"/>
            </a:ext>
          </a:extLst>
        </p:cNvPr>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8EB2F5FD-6E6D-3CC9-309D-79CE677EA462}"/>
              </a:ext>
            </a:extLst>
          </p:cNvPr>
          <p:cNvSpPr/>
          <p:nvPr/>
        </p:nvSpPr>
        <p:spPr>
          <a:xfrm>
            <a:off x="494023" y="1657880"/>
            <a:ext cx="11277600" cy="5159550"/>
          </a:xfrm>
          <a:prstGeom prst="round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UTM Avo" panose="02040603050506020204" pitchFamily="18"/>
              <a:ea typeface="+mn-ea"/>
              <a:cs typeface="+mn-cs"/>
            </a:endParaRPr>
          </a:p>
        </p:txBody>
      </p:sp>
      <p:pic>
        <p:nvPicPr>
          <p:cNvPr id="3" name="Picture 10">
            <a:extLst>
              <a:ext uri="{FF2B5EF4-FFF2-40B4-BE49-F238E27FC236}">
                <a16:creationId xmlns:a16="http://schemas.microsoft.com/office/drawing/2014/main" id="{A1EE808C-1A7A-5CBE-0FBE-C428B0F3CF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553" b="21472"/>
          <a:stretch>
            <a:fillRect/>
          </a:stretch>
        </p:blipFill>
        <p:spPr>
          <a:xfrm>
            <a:off x="0" y="5559966"/>
            <a:ext cx="3088402" cy="1298034"/>
          </a:xfrm>
          <a:prstGeom prst="rect">
            <a:avLst/>
          </a:prstGeom>
        </p:spPr>
      </p:pic>
      <p:pic>
        <p:nvPicPr>
          <p:cNvPr id="4" name="Picture 5">
            <a:extLst>
              <a:ext uri="{FF2B5EF4-FFF2-40B4-BE49-F238E27FC236}">
                <a16:creationId xmlns:a16="http://schemas.microsoft.com/office/drawing/2014/main" id="{DEAD45E2-0EC7-4A46-72D6-94B2B903E1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0" r="49292" b="21472"/>
          <a:stretch>
            <a:fillRect/>
          </a:stretch>
        </p:blipFill>
        <p:spPr>
          <a:xfrm>
            <a:off x="9177244" y="5593298"/>
            <a:ext cx="3088402" cy="1298034"/>
          </a:xfrm>
          <a:prstGeom prst="rect">
            <a:avLst/>
          </a:prstGeom>
        </p:spPr>
      </p:pic>
      <p:grpSp>
        <p:nvGrpSpPr>
          <p:cNvPr id="5" name="Group 4">
            <a:extLst>
              <a:ext uri="{FF2B5EF4-FFF2-40B4-BE49-F238E27FC236}">
                <a16:creationId xmlns:a16="http://schemas.microsoft.com/office/drawing/2014/main" id="{2146152B-C103-E023-D797-A54E95A6605F}"/>
              </a:ext>
            </a:extLst>
          </p:cNvPr>
          <p:cNvGrpSpPr/>
          <p:nvPr/>
        </p:nvGrpSpPr>
        <p:grpSpPr>
          <a:xfrm rot="21387679">
            <a:off x="1863158" y="1873775"/>
            <a:ext cx="7113062" cy="3802663"/>
            <a:chOff x="-243092" y="-109850"/>
            <a:chExt cx="3698440" cy="1215337"/>
          </a:xfrm>
        </p:grpSpPr>
        <p:sp>
          <p:nvSpPr>
            <p:cNvPr id="6" name="Freeform 4">
              <a:extLst>
                <a:ext uri="{FF2B5EF4-FFF2-40B4-BE49-F238E27FC236}">
                  <a16:creationId xmlns:a16="http://schemas.microsoft.com/office/drawing/2014/main" id="{E528151F-2925-634D-3113-116A0EEA03C8}"/>
                </a:ext>
              </a:extLst>
            </p:cNvPr>
            <p:cNvSpPr/>
            <p:nvPr/>
          </p:nvSpPr>
          <p:spPr>
            <a:xfrm>
              <a:off x="-243092" y="-109850"/>
              <a:ext cx="3698440" cy="1215337"/>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rgbClr val="4BACC6">
                <a:lumMod val="20000"/>
                <a:lumOff val="80000"/>
              </a:srgbClr>
            </a:solidFill>
            <a:ln w="66675">
              <a:solidFill>
                <a:srgbClr val="4BACC6">
                  <a:lumMod val="75000"/>
                </a:srgbClr>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7" name="TextBox 6">
              <a:extLst>
                <a:ext uri="{FF2B5EF4-FFF2-40B4-BE49-F238E27FC236}">
                  <a16:creationId xmlns:a16="http://schemas.microsoft.com/office/drawing/2014/main" id="{CED5F92D-582B-BFEF-6E0F-04A29896A3A1}"/>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sp>
        <p:nvSpPr>
          <p:cNvPr id="8" name="TextBox 7">
            <a:extLst>
              <a:ext uri="{FF2B5EF4-FFF2-40B4-BE49-F238E27FC236}">
                <a16:creationId xmlns:a16="http://schemas.microsoft.com/office/drawing/2014/main" id="{52B507D1-A099-E70E-3296-89A6365B1253}"/>
              </a:ext>
            </a:extLst>
          </p:cNvPr>
          <p:cNvSpPr txBox="1"/>
          <p:nvPr/>
        </p:nvSpPr>
        <p:spPr>
          <a:xfrm>
            <a:off x="2015518" y="2329563"/>
            <a:ext cx="6808342" cy="2783839"/>
          </a:xfrm>
          <a:prstGeom prst="rect">
            <a:avLst/>
          </a:prstGeom>
          <a:noFill/>
        </p:spPr>
        <p:txBody>
          <a:bodyPr wrap="square">
            <a:spAutoFit/>
          </a:bodyPr>
          <a:lstStyle/>
          <a:p>
            <a:pPr algn="just" defTabSz="609630">
              <a:lnSpc>
                <a:spcPct val="150000"/>
              </a:lnSpc>
              <a:buClrTx/>
            </a:pP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Khi gặp người quen, các em nên chào hỏi lễ phép; khi muốn đề nghị hoặc yêu cầu người khác giúp đỡ, chúng ta nên nói năng nhẹ nhàng, thể hiện thái độ tôn trọng, </a:t>
            </a:r>
            <a:b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b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thân thiện và lịch sự với người khác.</a:t>
            </a:r>
            <a:endPar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6983B98C-90F4-F13A-1531-CF92F48B9328}"/>
              </a:ext>
            </a:extLst>
          </p:cNvPr>
          <p:cNvGrpSpPr/>
          <p:nvPr/>
        </p:nvGrpSpPr>
        <p:grpSpPr>
          <a:xfrm>
            <a:off x="8603804" y="4072016"/>
            <a:ext cx="2826803" cy="1857266"/>
            <a:chOff x="10677349" y="6378940"/>
            <a:chExt cx="4240205" cy="2785898"/>
          </a:xfrm>
        </p:grpSpPr>
        <p:grpSp>
          <p:nvGrpSpPr>
            <p:cNvPr id="10" name="Group 7">
              <a:extLst>
                <a:ext uri="{FF2B5EF4-FFF2-40B4-BE49-F238E27FC236}">
                  <a16:creationId xmlns:a16="http://schemas.microsoft.com/office/drawing/2014/main" id="{239656D2-C258-E5FA-91BA-B2DAFE2294F2}"/>
                </a:ext>
              </a:extLst>
            </p:cNvPr>
            <p:cNvGrpSpPr/>
            <p:nvPr/>
          </p:nvGrpSpPr>
          <p:grpSpPr>
            <a:xfrm rot="317549">
              <a:off x="10858785" y="6378940"/>
              <a:ext cx="3802714" cy="2785898"/>
              <a:chOff x="-26367" y="64295"/>
              <a:chExt cx="760305" cy="634072"/>
            </a:xfrm>
          </p:grpSpPr>
          <p:sp>
            <p:nvSpPr>
              <p:cNvPr id="23" name="Freeform 8">
                <a:extLst>
                  <a:ext uri="{FF2B5EF4-FFF2-40B4-BE49-F238E27FC236}">
                    <a16:creationId xmlns:a16="http://schemas.microsoft.com/office/drawing/2014/main" id="{A4EE9A6D-6563-807B-D22B-C74809CA4080}"/>
                  </a:ext>
                </a:extLst>
              </p:cNvPr>
              <p:cNvSpPr/>
              <p:nvPr/>
            </p:nvSpPr>
            <p:spPr>
              <a:xfrm>
                <a:off x="-26367" y="64295"/>
                <a:ext cx="760305" cy="634072"/>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60000"/>
                  <a:lumOff val="40000"/>
                </a:schemeClr>
              </a:solidFill>
              <a:ln w="57150">
                <a:solidFill>
                  <a:srgbClr val="000000"/>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24" name="TextBox 9">
                <a:extLst>
                  <a:ext uri="{FF2B5EF4-FFF2-40B4-BE49-F238E27FC236}">
                    <a16:creationId xmlns:a16="http://schemas.microsoft.com/office/drawing/2014/main" id="{F0DE267E-19EC-EFD3-4095-6BABFCAC64F8}"/>
                  </a:ext>
                </a:extLst>
              </p:cNvPr>
              <p:cNvSpPr txBox="1"/>
              <p:nvPr/>
            </p:nvSpPr>
            <p:spPr>
              <a:xfrm>
                <a:off x="139700" y="101600"/>
                <a:ext cx="533400" cy="571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sp>
          <p:nvSpPr>
            <p:cNvPr id="11" name="TextBox 10">
              <a:extLst>
                <a:ext uri="{FF2B5EF4-FFF2-40B4-BE49-F238E27FC236}">
                  <a16:creationId xmlns:a16="http://schemas.microsoft.com/office/drawing/2014/main" id="{3E9A4EA7-52B2-0BD4-C657-F7935BAB9FA0}"/>
                </a:ext>
              </a:extLst>
            </p:cNvPr>
            <p:cNvSpPr txBox="1"/>
            <p:nvPr/>
          </p:nvSpPr>
          <p:spPr>
            <a:xfrm>
              <a:off x="10677349" y="7188878"/>
              <a:ext cx="4240205" cy="980076"/>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Arial" panose="020B0604020202020204" pitchFamily="34" charset="0"/>
                </a:rPr>
                <a:t>KẾT LUẬN</a:t>
              </a:r>
              <a:endPar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endParaRPr>
            </a:p>
          </p:txBody>
        </p:sp>
      </p:grpSp>
      <p:sp>
        <p:nvSpPr>
          <p:cNvPr id="25" name="Freeform 8">
            <a:extLst>
              <a:ext uri="{FF2B5EF4-FFF2-40B4-BE49-F238E27FC236}">
                <a16:creationId xmlns:a16="http://schemas.microsoft.com/office/drawing/2014/main" id="{D9A6AC3A-4015-8A24-5218-C63025F7B41C}"/>
              </a:ext>
            </a:extLst>
          </p:cNvPr>
          <p:cNvSpPr/>
          <p:nvPr/>
        </p:nvSpPr>
        <p:spPr>
          <a:xfrm>
            <a:off x="1588548" y="5557590"/>
            <a:ext cx="793042" cy="1029410"/>
          </a:xfrm>
          <a:custGeom>
            <a:avLst/>
            <a:gdLst/>
            <a:ahLst/>
            <a:cxnLst/>
            <a:rect l="l" t="t" r="r" b="b"/>
            <a:pathLst>
              <a:path w="1189563" h="1544115">
                <a:moveTo>
                  <a:pt x="0" y="0"/>
                </a:moveTo>
                <a:lnTo>
                  <a:pt x="1189562" y="0"/>
                </a:lnTo>
                <a:lnTo>
                  <a:pt x="1189562" y="1544114"/>
                </a:lnTo>
                <a:lnTo>
                  <a:pt x="0" y="1544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26" name="Freeform 10">
            <a:extLst>
              <a:ext uri="{FF2B5EF4-FFF2-40B4-BE49-F238E27FC236}">
                <a16:creationId xmlns:a16="http://schemas.microsoft.com/office/drawing/2014/main" id="{7485FCEF-8ADA-54FB-563F-979A40ECF5A4}"/>
              </a:ext>
            </a:extLst>
          </p:cNvPr>
          <p:cNvSpPr/>
          <p:nvPr/>
        </p:nvSpPr>
        <p:spPr>
          <a:xfrm>
            <a:off x="8479401" y="1435912"/>
            <a:ext cx="793042" cy="1029410"/>
          </a:xfrm>
          <a:custGeom>
            <a:avLst/>
            <a:gdLst/>
            <a:ahLst/>
            <a:cxnLst/>
            <a:rect l="l" t="t" r="r" b="b"/>
            <a:pathLst>
              <a:path w="1189563" h="1544115">
                <a:moveTo>
                  <a:pt x="0" y="0"/>
                </a:moveTo>
                <a:lnTo>
                  <a:pt x="1189562" y="0"/>
                </a:lnTo>
                <a:lnTo>
                  <a:pt x="1189562" y="1544115"/>
                </a:lnTo>
                <a:lnTo>
                  <a:pt x="0" y="1544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Tree>
    <p:extLst>
      <p:ext uri="{BB962C8B-B14F-4D97-AF65-F5344CB8AC3E}">
        <p14:creationId xmlns:p14="http://schemas.microsoft.com/office/powerpoint/2010/main" val="1713009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g32282f178eb_0_15"/>
          <p:cNvSpPr txBox="1"/>
          <p:nvPr/>
        </p:nvSpPr>
        <p:spPr>
          <a:xfrm>
            <a:off x="65324" y="1555585"/>
            <a:ext cx="12298200" cy="7155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000" b="1">
                <a:solidFill>
                  <a:srgbClr val="000000"/>
                </a:solidFill>
                <a:latin typeface="UTM Avo" panose="02040603050506020204" pitchFamily="18" charset="0"/>
              </a:rPr>
              <a:t>Hoạt động </a:t>
            </a:r>
            <a:r>
              <a:rPr lang="en-US" sz="3000" b="1">
                <a:latin typeface="UTM Avo" panose="02040603050506020204" pitchFamily="18" charset="0"/>
              </a:rPr>
              <a:t>3</a:t>
            </a:r>
            <a:r>
              <a:rPr lang="en-US" sz="3000" b="1">
                <a:solidFill>
                  <a:srgbClr val="000000"/>
                </a:solidFill>
                <a:latin typeface="UTM Avo" panose="02040603050506020204" pitchFamily="18" charset="0"/>
              </a:rPr>
              <a:t>: Đ</a:t>
            </a:r>
            <a:r>
              <a:rPr lang="en-US" sz="3000" b="1">
                <a:latin typeface="UTM Avo" panose="02040603050506020204" pitchFamily="18" charset="0"/>
              </a:rPr>
              <a:t>óng vai</a:t>
            </a:r>
            <a:endParaRPr lang="en-US" sz="3000" b="1" dirty="0">
              <a:solidFill>
                <a:srgbClr val="000000"/>
              </a:solidFill>
              <a:latin typeface="UTM Avo" panose="02040603050506020204" pitchFamily="18" charset="0"/>
            </a:endParaRPr>
          </a:p>
        </p:txBody>
      </p:sp>
      <p:grpSp>
        <p:nvGrpSpPr>
          <p:cNvPr id="7" name="Group 6">
            <a:extLst>
              <a:ext uri="{FF2B5EF4-FFF2-40B4-BE49-F238E27FC236}">
                <a16:creationId xmlns:a16="http://schemas.microsoft.com/office/drawing/2014/main" id="{AC505720-29ED-2600-716E-E0BEDF697F12}"/>
              </a:ext>
            </a:extLst>
          </p:cNvPr>
          <p:cNvGrpSpPr/>
          <p:nvPr/>
        </p:nvGrpSpPr>
        <p:grpSpPr>
          <a:xfrm>
            <a:off x="2924845" y="2271135"/>
            <a:ext cx="6342308" cy="762380"/>
            <a:chOff x="1996440" y="1103152"/>
            <a:chExt cx="9513462" cy="1143570"/>
          </a:xfrm>
        </p:grpSpPr>
        <p:sp>
          <p:nvSpPr>
            <p:cNvPr id="8" name="TextBox 7">
              <a:extLst>
                <a:ext uri="{FF2B5EF4-FFF2-40B4-BE49-F238E27FC236}">
                  <a16:creationId xmlns:a16="http://schemas.microsoft.com/office/drawing/2014/main" id="{EB40C996-BC14-6579-6C3F-A1350E1CE534}"/>
                </a:ext>
              </a:extLst>
            </p:cNvPr>
            <p:cNvSpPr txBox="1"/>
            <p:nvPr/>
          </p:nvSpPr>
          <p:spPr>
            <a:xfrm>
              <a:off x="4086102" y="1103152"/>
              <a:ext cx="7423800" cy="982097"/>
            </a:xfrm>
            <a:prstGeom prst="rect">
              <a:avLst/>
            </a:prstGeom>
            <a:noFill/>
          </p:spPr>
          <p:txBody>
            <a:bodyPr wrap="square">
              <a:spAutoFit/>
            </a:bodyPr>
            <a:lstStyle/>
            <a:p>
              <a:pPr algn="just" defTabSz="609630">
                <a:lnSpc>
                  <a:spcPct val="150000"/>
                </a:lnSpc>
              </a:pPr>
              <a:r>
                <a:rPr lang="en-US" sz="2800" b="1" dirty="0" err="1">
                  <a:solidFill>
                    <a:schemeClr val="bg1">
                      <a:lumMod val="10000"/>
                    </a:schemeClr>
                  </a:solidFill>
                  <a:latin typeface="UTM Avo"/>
                  <a:cs typeface="+mn-ea"/>
                  <a:sym typeface="+mn-lt"/>
                </a:rPr>
                <a:t>Hoạt</a:t>
              </a:r>
              <a:r>
                <a:rPr lang="en-US" sz="2800" b="1" dirty="0">
                  <a:solidFill>
                    <a:schemeClr val="bg1">
                      <a:lumMod val="10000"/>
                    </a:schemeClr>
                  </a:solidFill>
                  <a:latin typeface="UTM Avo"/>
                  <a:cs typeface="+mn-ea"/>
                  <a:sym typeface="+mn-lt"/>
                </a:rPr>
                <a:t> </a:t>
              </a:r>
              <a:r>
                <a:rPr lang="en-US" sz="2800" b="1" dirty="0" err="1">
                  <a:solidFill>
                    <a:schemeClr val="bg1">
                      <a:lumMod val="10000"/>
                    </a:schemeClr>
                  </a:solidFill>
                  <a:latin typeface="UTM Avo"/>
                  <a:cs typeface="+mn-ea"/>
                  <a:sym typeface="+mn-lt"/>
                </a:rPr>
                <a:t>động</a:t>
              </a:r>
              <a:r>
                <a:rPr lang="en-US" sz="2800" b="1" dirty="0">
                  <a:solidFill>
                    <a:schemeClr val="bg1">
                      <a:lumMod val="10000"/>
                    </a:schemeClr>
                  </a:solidFill>
                  <a:latin typeface="UTM Avo"/>
                  <a:cs typeface="+mn-ea"/>
                  <a:sym typeface="+mn-lt"/>
                </a:rPr>
                <a:t> </a:t>
              </a:r>
              <a:r>
                <a:rPr lang="en-US" sz="2800" b="1" dirty="0" err="1">
                  <a:solidFill>
                    <a:schemeClr val="bg1">
                      <a:lumMod val="10000"/>
                    </a:schemeClr>
                  </a:solidFill>
                  <a:latin typeface="UTM Avo"/>
                  <a:cs typeface="+mn-ea"/>
                  <a:sym typeface="+mn-lt"/>
                </a:rPr>
                <a:t>nhóm</a:t>
              </a:r>
              <a:r>
                <a:rPr lang="en-US" sz="2800" b="1" dirty="0">
                  <a:solidFill>
                    <a:schemeClr val="bg1">
                      <a:lumMod val="10000"/>
                    </a:schemeClr>
                  </a:solidFill>
                  <a:latin typeface="UTM Avo"/>
                  <a:cs typeface="+mn-ea"/>
                  <a:sym typeface="+mn-lt"/>
                </a:rPr>
                <a:t> 4 </a:t>
              </a:r>
              <a:r>
                <a:rPr lang="en-US" sz="2800" b="1" dirty="0" err="1">
                  <a:solidFill>
                    <a:schemeClr val="bg1">
                      <a:lumMod val="10000"/>
                    </a:schemeClr>
                  </a:solidFill>
                  <a:latin typeface="UTM Avo"/>
                  <a:cs typeface="+mn-ea"/>
                  <a:sym typeface="+mn-lt"/>
                </a:rPr>
                <a:t>người</a:t>
              </a:r>
              <a:endParaRPr lang="en-US" sz="2800" b="1" dirty="0">
                <a:solidFill>
                  <a:schemeClr val="bg1">
                    <a:lumMod val="10000"/>
                  </a:schemeClr>
                </a:solidFill>
                <a:latin typeface="UTM Avo"/>
                <a:cs typeface="+mn-ea"/>
                <a:sym typeface="+mn-lt"/>
              </a:endParaRPr>
            </a:p>
          </p:txBody>
        </p:sp>
        <p:pic>
          <p:nvPicPr>
            <p:cNvPr id="9" name="Picture 12">
              <a:extLst>
                <a:ext uri="{FF2B5EF4-FFF2-40B4-BE49-F238E27FC236}">
                  <a16:creationId xmlns:a16="http://schemas.microsoft.com/office/drawing/2014/main" id="{578B4533-BC1C-2673-D897-CC149B8554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6440" y="1138670"/>
              <a:ext cx="1629487" cy="1108052"/>
            </a:xfrm>
            <a:prstGeom prst="rect">
              <a:avLst/>
            </a:prstGeom>
          </p:spPr>
        </p:pic>
      </p:grpSp>
      <p:grpSp>
        <p:nvGrpSpPr>
          <p:cNvPr id="10" name="Group 9">
            <a:extLst>
              <a:ext uri="{FF2B5EF4-FFF2-40B4-BE49-F238E27FC236}">
                <a16:creationId xmlns:a16="http://schemas.microsoft.com/office/drawing/2014/main" id="{F9F7923B-3A51-B8A9-726D-FA6C9B16705F}"/>
              </a:ext>
            </a:extLst>
          </p:cNvPr>
          <p:cNvGrpSpPr/>
          <p:nvPr/>
        </p:nvGrpSpPr>
        <p:grpSpPr>
          <a:xfrm>
            <a:off x="2583544" y="3711364"/>
            <a:ext cx="7024911" cy="1278374"/>
            <a:chOff x="7729739" y="647694"/>
            <a:chExt cx="10537367" cy="1917563"/>
          </a:xfrm>
        </p:grpSpPr>
        <p:sp>
          <p:nvSpPr>
            <p:cNvPr id="11" name="Round Same Side Corner Rectangle 3">
              <a:extLst>
                <a:ext uri="{FF2B5EF4-FFF2-40B4-BE49-F238E27FC236}">
                  <a16:creationId xmlns:a16="http://schemas.microsoft.com/office/drawing/2014/main" id="{26E06A5A-8B86-4CF6-DABC-9F947D0489B9}"/>
                </a:ext>
              </a:extLst>
            </p:cNvPr>
            <p:cNvSpPr/>
            <p:nvPr/>
          </p:nvSpPr>
          <p:spPr>
            <a:xfrm rot="16200000">
              <a:off x="12039642" y="-3662207"/>
              <a:ext cx="1917560" cy="10537367"/>
            </a:xfrm>
            <a:prstGeom prst="round2SameRect">
              <a:avLst>
                <a:gd name="adj1" fmla="val 16667"/>
                <a:gd name="adj2" fmla="val 17882"/>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endParaRPr>
            </a:p>
          </p:txBody>
        </p:sp>
        <p:sp>
          <p:nvSpPr>
            <p:cNvPr id="12" name="TextBox 11">
              <a:extLst>
                <a:ext uri="{FF2B5EF4-FFF2-40B4-BE49-F238E27FC236}">
                  <a16:creationId xmlns:a16="http://schemas.microsoft.com/office/drawing/2014/main" id="{D061A12F-ED31-FF2E-5263-AD4AC5375FE1}"/>
                </a:ext>
              </a:extLst>
            </p:cNvPr>
            <p:cNvSpPr txBox="1"/>
            <p:nvPr/>
          </p:nvSpPr>
          <p:spPr>
            <a:xfrm>
              <a:off x="7917455" y="647694"/>
              <a:ext cx="10137758" cy="1682768"/>
            </a:xfrm>
            <a:prstGeom prst="rect">
              <a:avLst/>
            </a:prstGeom>
            <a:noFill/>
          </p:spPr>
          <p:txBody>
            <a:bodyPr wrap="square" rtlCol="0">
              <a:spAutoFit/>
            </a:bodyPr>
            <a:lstStyle/>
            <a:p>
              <a:pPr algn="just">
                <a:lnSpc>
                  <a:spcPct val="150000"/>
                </a:lnSpc>
              </a:pPr>
              <a:r>
                <a:rPr lang="vi-VN" sz="2400" dirty="0">
                  <a:latin typeface="UTM Avo" panose="02040603050506020204" pitchFamily="18"/>
                  <a:cs typeface="Arial" panose="020B0604020202020204" pitchFamily="34" charset="0"/>
                </a:rPr>
                <a:t>Mỗi nhóm sẽ bốc thăm 1 tình huống và đóng vai thể hiện cách xử lí tình huống đó.</a:t>
              </a:r>
              <a:endParaRPr lang="en-US" sz="2400" dirty="0">
                <a:latin typeface="UTM Avo" panose="02040603050506020204" pitchFamily="18"/>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pic>
        <p:nvPicPr>
          <p:cNvPr id="2" name="Picture 1" descr="A screenshot of a cartoon&#10;&#10;Description automatically generated">
            <a:extLst>
              <a:ext uri="{FF2B5EF4-FFF2-40B4-BE49-F238E27FC236}">
                <a16:creationId xmlns:a16="http://schemas.microsoft.com/office/drawing/2014/main" id="{E53B9D7F-F893-F9D4-EBDB-379A952DED61}"/>
              </a:ext>
            </a:extLst>
          </p:cNvPr>
          <p:cNvPicPr>
            <a:picLocks noChangeAspect="1"/>
          </p:cNvPicPr>
          <p:nvPr/>
        </p:nvPicPr>
        <p:blipFill>
          <a:blip r:embed="rId4"/>
          <a:srcRect l="12977" t="20295" r="47942" b="5805"/>
          <a:stretch/>
        </p:blipFill>
        <p:spPr>
          <a:xfrm>
            <a:off x="7531427" y="2220263"/>
            <a:ext cx="4319459" cy="4637737"/>
          </a:xfrm>
          <a:prstGeom prst="rect">
            <a:avLst/>
          </a:prstGeom>
        </p:spPr>
      </p:pic>
      <p:sp>
        <p:nvSpPr>
          <p:cNvPr id="3" name="Freeform 5">
            <a:extLst>
              <a:ext uri="{FF2B5EF4-FFF2-40B4-BE49-F238E27FC236}">
                <a16:creationId xmlns:a16="http://schemas.microsoft.com/office/drawing/2014/main" id="{F65802C0-816B-3CF2-7D64-E59EF70E9478}"/>
              </a:ext>
            </a:extLst>
          </p:cNvPr>
          <p:cNvSpPr/>
          <p:nvPr/>
        </p:nvSpPr>
        <p:spPr>
          <a:xfrm>
            <a:off x="678392" y="2350321"/>
            <a:ext cx="6273893" cy="4183829"/>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sz="2400">
              <a:latin typeface="UTM Avo" panose="02040603050506020204" pitchFamily="18"/>
            </a:endParaRPr>
          </a:p>
        </p:txBody>
      </p:sp>
      <p:sp>
        <p:nvSpPr>
          <p:cNvPr id="4" name="TextBox 3">
            <a:extLst>
              <a:ext uri="{FF2B5EF4-FFF2-40B4-BE49-F238E27FC236}">
                <a16:creationId xmlns:a16="http://schemas.microsoft.com/office/drawing/2014/main" id="{8D5042ED-341C-EEAA-9FFD-1339F2B2FCF3}"/>
              </a:ext>
            </a:extLst>
          </p:cNvPr>
          <p:cNvSpPr txBox="1"/>
          <p:nvPr/>
        </p:nvSpPr>
        <p:spPr>
          <a:xfrm>
            <a:off x="935756" y="2496317"/>
            <a:ext cx="5759164" cy="3891835"/>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Giờ ra chơi, một số bạn đang chơi nhảy dây ở sân trường, các em đang xếp hàng chờ đến lượt chơi thì Nga chạy từ đâu lại chen ngang và bảo “Để tớ chơi trước”. Nếu em đang chơi mà gặp tình huống này, em sẽ làm thế nào?</a:t>
            </a:r>
            <a:endParaRPr lang="en-US" sz="2400" dirty="0">
              <a:latin typeface="UTM Avo" panose="02040603050506020204" pitchFamily="18"/>
              <a:cs typeface="Arial" panose="020B0604020202020204" pitchFamily="34" charset="0"/>
            </a:endParaRPr>
          </a:p>
        </p:txBody>
      </p:sp>
      <p:pic>
        <p:nvPicPr>
          <p:cNvPr id="5" name="Picture 14">
            <a:extLst>
              <a:ext uri="{FF2B5EF4-FFF2-40B4-BE49-F238E27FC236}">
                <a16:creationId xmlns:a16="http://schemas.microsoft.com/office/drawing/2014/main" id="{B60B9B89-EDDA-997C-CA42-C405112CE4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202509" y="5718312"/>
            <a:ext cx="1144818" cy="928733"/>
          </a:xfrm>
          <a:prstGeom prst="rect">
            <a:avLst/>
          </a:prstGeom>
        </p:spPr>
      </p:pic>
      <p:sp>
        <p:nvSpPr>
          <p:cNvPr id="6" name="Google Shape;151;g32282f178eb_0_15">
            <a:extLst>
              <a:ext uri="{FF2B5EF4-FFF2-40B4-BE49-F238E27FC236}">
                <a16:creationId xmlns:a16="http://schemas.microsoft.com/office/drawing/2014/main" id="{7D2E5641-8C02-9121-B195-50DCBB1EBC4C}"/>
              </a:ext>
            </a:extLst>
          </p:cNvPr>
          <p:cNvSpPr txBox="1"/>
          <p:nvPr/>
        </p:nvSpPr>
        <p:spPr>
          <a:xfrm>
            <a:off x="678392" y="1561773"/>
            <a:ext cx="6273894" cy="7155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000" b="1" dirty="0" err="1">
                <a:solidFill>
                  <a:srgbClr val="000000"/>
                </a:solidFill>
                <a:latin typeface="UTM Avo" panose="02040603050506020204" pitchFamily="18" charset="0"/>
              </a:rPr>
              <a:t>Tình</a:t>
            </a:r>
            <a:r>
              <a:rPr lang="en-US" sz="3000" b="1" dirty="0">
                <a:solidFill>
                  <a:srgbClr val="000000"/>
                </a:solidFill>
                <a:latin typeface="UTM Avo" panose="02040603050506020204" pitchFamily="18" charset="0"/>
              </a:rPr>
              <a:t> </a:t>
            </a:r>
            <a:r>
              <a:rPr lang="en-US" sz="3000" b="1" dirty="0" err="1">
                <a:solidFill>
                  <a:srgbClr val="000000"/>
                </a:solidFill>
                <a:latin typeface="UTM Avo" panose="02040603050506020204" pitchFamily="18" charset="0"/>
              </a:rPr>
              <a:t>huống</a:t>
            </a:r>
            <a:r>
              <a:rPr lang="en-US" sz="3000" b="1" dirty="0">
                <a:solidFill>
                  <a:srgbClr val="000000"/>
                </a:solidFill>
                <a:latin typeface="UTM Avo" panose="02040603050506020204" pitchFamily="18" charset="0"/>
              </a:rPr>
              <a:t> 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pic>
        <p:nvPicPr>
          <p:cNvPr id="2" name="Picture 1" descr="A screenshot of a cartoon&#10;&#10;Description automatically generated">
            <a:extLst>
              <a:ext uri="{FF2B5EF4-FFF2-40B4-BE49-F238E27FC236}">
                <a16:creationId xmlns:a16="http://schemas.microsoft.com/office/drawing/2014/main" id="{6B539A88-3259-958A-5EDE-EA2FF3CEFB34}"/>
              </a:ext>
            </a:extLst>
          </p:cNvPr>
          <p:cNvPicPr>
            <a:picLocks noChangeAspect="1"/>
          </p:cNvPicPr>
          <p:nvPr/>
        </p:nvPicPr>
        <p:blipFill>
          <a:blip r:embed="rId4"/>
          <a:srcRect l="55015" t="20612" r="10704" b="6939"/>
          <a:stretch/>
        </p:blipFill>
        <p:spPr>
          <a:xfrm>
            <a:off x="994857" y="1714188"/>
            <a:ext cx="4105534" cy="4926641"/>
          </a:xfrm>
          <a:prstGeom prst="rect">
            <a:avLst/>
          </a:prstGeom>
        </p:spPr>
      </p:pic>
      <p:sp>
        <p:nvSpPr>
          <p:cNvPr id="3" name="Freeform 5">
            <a:extLst>
              <a:ext uri="{FF2B5EF4-FFF2-40B4-BE49-F238E27FC236}">
                <a16:creationId xmlns:a16="http://schemas.microsoft.com/office/drawing/2014/main" id="{D1608264-25EC-FF37-D145-E3C5971E004C}"/>
              </a:ext>
            </a:extLst>
          </p:cNvPr>
          <p:cNvSpPr/>
          <p:nvPr/>
        </p:nvSpPr>
        <p:spPr>
          <a:xfrm>
            <a:off x="5835193" y="3230225"/>
            <a:ext cx="5361950" cy="276522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sz="2400">
              <a:latin typeface="UTM Avo" panose="02040603050506020204" pitchFamily="18"/>
            </a:endParaRPr>
          </a:p>
        </p:txBody>
      </p:sp>
      <p:sp>
        <p:nvSpPr>
          <p:cNvPr id="4" name="TextBox 3">
            <a:extLst>
              <a:ext uri="{FF2B5EF4-FFF2-40B4-BE49-F238E27FC236}">
                <a16:creationId xmlns:a16="http://schemas.microsoft.com/office/drawing/2014/main" id="{6CE3E8CF-21C1-65FE-4B00-260E1BC22780}"/>
              </a:ext>
            </a:extLst>
          </p:cNvPr>
          <p:cNvSpPr txBox="1"/>
          <p:nvPr/>
        </p:nvSpPr>
        <p:spPr>
          <a:xfrm>
            <a:off x="6029863" y="3497915"/>
            <a:ext cx="4972610" cy="2229841"/>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Giờ ra chơi, do mải chạy nên Nam va phải một bạn gái, làm bạn này bị ngã. Nếu em là Nam, em sẽ nói gì với bạn gái?</a:t>
            </a:r>
            <a:endParaRPr lang="en-US" sz="2400" dirty="0">
              <a:latin typeface="UTM Avo" panose="02040603050506020204" pitchFamily="18"/>
              <a:cs typeface="Arial" panose="020B0604020202020204" pitchFamily="34" charset="0"/>
            </a:endParaRPr>
          </a:p>
        </p:txBody>
      </p:sp>
      <p:pic>
        <p:nvPicPr>
          <p:cNvPr id="5" name="Picture 14">
            <a:extLst>
              <a:ext uri="{FF2B5EF4-FFF2-40B4-BE49-F238E27FC236}">
                <a16:creationId xmlns:a16="http://schemas.microsoft.com/office/drawing/2014/main" id="{E955ECB3-BEF2-ECA9-F66B-F834FE372C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24734" y="5647980"/>
            <a:ext cx="1144818" cy="928733"/>
          </a:xfrm>
          <a:prstGeom prst="rect">
            <a:avLst/>
          </a:prstGeom>
        </p:spPr>
      </p:pic>
      <p:sp>
        <p:nvSpPr>
          <p:cNvPr id="6" name="Google Shape;151;g32282f178eb_0_15">
            <a:extLst>
              <a:ext uri="{FF2B5EF4-FFF2-40B4-BE49-F238E27FC236}">
                <a16:creationId xmlns:a16="http://schemas.microsoft.com/office/drawing/2014/main" id="{97C7B354-E970-F227-17BA-95E54C1BD067}"/>
              </a:ext>
            </a:extLst>
          </p:cNvPr>
          <p:cNvSpPr txBox="1"/>
          <p:nvPr/>
        </p:nvSpPr>
        <p:spPr>
          <a:xfrm>
            <a:off x="4923250" y="2441677"/>
            <a:ext cx="6273894" cy="7155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000" b="1" dirty="0" err="1">
                <a:solidFill>
                  <a:srgbClr val="000000"/>
                </a:solidFill>
                <a:latin typeface="UTM Avo" panose="02040603050506020204" pitchFamily="18" charset="0"/>
              </a:rPr>
              <a:t>Tình</a:t>
            </a:r>
            <a:r>
              <a:rPr lang="en-US" sz="3000" b="1" dirty="0">
                <a:solidFill>
                  <a:srgbClr val="000000"/>
                </a:solidFill>
                <a:latin typeface="UTM Avo" panose="02040603050506020204" pitchFamily="18" charset="0"/>
              </a:rPr>
              <a:t> </a:t>
            </a:r>
            <a:r>
              <a:rPr lang="en-US" sz="3000" b="1" dirty="0" err="1">
                <a:solidFill>
                  <a:srgbClr val="000000"/>
                </a:solidFill>
                <a:latin typeface="UTM Avo" panose="02040603050506020204" pitchFamily="18" charset="0"/>
              </a:rPr>
              <a:t>huống</a:t>
            </a:r>
            <a:r>
              <a:rPr lang="en-US" sz="3000" b="1" dirty="0">
                <a:solidFill>
                  <a:srgbClr val="000000"/>
                </a:solidFill>
                <a:latin typeface="UTM Avo" panose="02040603050506020204" pitchFamily="18" charset="0"/>
              </a:rPr>
              <a:t> 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a:extLst>
            <a:ext uri="{FF2B5EF4-FFF2-40B4-BE49-F238E27FC236}">
              <a16:creationId xmlns:a16="http://schemas.microsoft.com/office/drawing/2014/main" id="{71CEFBA7-6D37-A8D9-B31F-DEAD9CEFB126}"/>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C26AD014-ADDA-1D0A-9298-4E1CCDF328C5}"/>
              </a:ext>
            </a:extLst>
          </p:cNvPr>
          <p:cNvSpPr/>
          <p:nvPr/>
        </p:nvSpPr>
        <p:spPr>
          <a:xfrm>
            <a:off x="1184466" y="2719106"/>
            <a:ext cx="9823068" cy="2627032"/>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nchor="ct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Hải được bố mẹ cho đi chơi ở công viên, khi các bạn đang xếp hàng đợi đến lượt tham gia trò chơi đu quay, Hải quá háo hức nên chen ngang các bạn, chạy đứng lên đầu. Nếu em là bạn của Hải, em sẽ khuyên Hải như thế nào?</a:t>
            </a:r>
            <a:endParaRPr lang="en-US" sz="2400" dirty="0">
              <a:latin typeface="UTM Avo" panose="02040603050506020204" pitchFamily="18"/>
              <a:cs typeface="Arial" panose="020B0604020202020204" pitchFamily="34" charset="0"/>
            </a:endParaRPr>
          </a:p>
        </p:txBody>
      </p:sp>
      <p:pic>
        <p:nvPicPr>
          <p:cNvPr id="5" name="Picture 14">
            <a:extLst>
              <a:ext uri="{FF2B5EF4-FFF2-40B4-BE49-F238E27FC236}">
                <a16:creationId xmlns:a16="http://schemas.microsoft.com/office/drawing/2014/main" id="{65359550-10DE-1C92-C4D6-66223E4864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139939" y="4710783"/>
            <a:ext cx="1144818" cy="928733"/>
          </a:xfrm>
          <a:prstGeom prst="rect">
            <a:avLst/>
          </a:prstGeom>
        </p:spPr>
      </p:pic>
      <p:sp>
        <p:nvSpPr>
          <p:cNvPr id="6" name="Google Shape;151;g32282f178eb_0_15">
            <a:extLst>
              <a:ext uri="{FF2B5EF4-FFF2-40B4-BE49-F238E27FC236}">
                <a16:creationId xmlns:a16="http://schemas.microsoft.com/office/drawing/2014/main" id="{32241302-F178-85D7-B0CF-B3511D9E601A}"/>
              </a:ext>
            </a:extLst>
          </p:cNvPr>
          <p:cNvSpPr txBox="1"/>
          <p:nvPr/>
        </p:nvSpPr>
        <p:spPr>
          <a:xfrm>
            <a:off x="2959053" y="1840654"/>
            <a:ext cx="6273894" cy="7155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000" b="1" dirty="0" err="1">
                <a:solidFill>
                  <a:srgbClr val="000000"/>
                </a:solidFill>
                <a:latin typeface="UTM Avo" panose="02040603050506020204" pitchFamily="18" charset="0"/>
              </a:rPr>
              <a:t>Tình</a:t>
            </a:r>
            <a:r>
              <a:rPr lang="en-US" sz="3000" b="1" dirty="0">
                <a:solidFill>
                  <a:srgbClr val="000000"/>
                </a:solidFill>
                <a:latin typeface="UTM Avo" panose="02040603050506020204" pitchFamily="18" charset="0"/>
              </a:rPr>
              <a:t> </a:t>
            </a:r>
            <a:r>
              <a:rPr lang="en-US" sz="3000" b="1" dirty="0" err="1">
                <a:solidFill>
                  <a:srgbClr val="000000"/>
                </a:solidFill>
                <a:latin typeface="UTM Avo" panose="02040603050506020204" pitchFamily="18" charset="0"/>
              </a:rPr>
              <a:t>huống</a:t>
            </a:r>
            <a:r>
              <a:rPr lang="en-US" sz="3000" b="1" dirty="0">
                <a:solidFill>
                  <a:srgbClr val="000000"/>
                </a:solidFill>
                <a:latin typeface="UTM Avo" panose="02040603050506020204" pitchFamily="18" charset="0"/>
              </a:rPr>
              <a:t> 3</a:t>
            </a:r>
          </a:p>
        </p:txBody>
      </p:sp>
    </p:spTree>
    <p:extLst>
      <p:ext uri="{BB962C8B-B14F-4D97-AF65-F5344CB8AC3E}">
        <p14:creationId xmlns:p14="http://schemas.microsoft.com/office/powerpoint/2010/main" val="137535112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a:extLst>
            <a:ext uri="{FF2B5EF4-FFF2-40B4-BE49-F238E27FC236}">
              <a16:creationId xmlns:a16="http://schemas.microsoft.com/office/drawing/2014/main" id="{18532180-BDDB-B17D-83CC-707A84F069F8}"/>
            </a:ext>
          </a:extLst>
        </p:cNvPr>
        <p:cNvGrpSpPr/>
        <p:nvPr/>
      </p:nvGrpSpPr>
      <p:grpSpPr>
        <a:xfrm>
          <a:off x="0" y="0"/>
          <a:ext cx="0" cy="0"/>
          <a:chOff x="0" y="0"/>
          <a:chExt cx="0" cy="0"/>
        </a:xfrm>
      </p:grpSpPr>
      <p:sp>
        <p:nvSpPr>
          <p:cNvPr id="7" name="Freeform 5">
            <a:extLst>
              <a:ext uri="{FF2B5EF4-FFF2-40B4-BE49-F238E27FC236}">
                <a16:creationId xmlns:a16="http://schemas.microsoft.com/office/drawing/2014/main" id="{CC8C4B83-4CFA-96B5-6D03-F8E1762AA530}"/>
              </a:ext>
            </a:extLst>
          </p:cNvPr>
          <p:cNvSpPr/>
          <p:nvPr/>
        </p:nvSpPr>
        <p:spPr>
          <a:xfrm>
            <a:off x="3148554" y="2623699"/>
            <a:ext cx="6102621" cy="2570470"/>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pPr algn="just">
              <a:lnSpc>
                <a:spcPct val="150000"/>
              </a:lnSpc>
            </a:pPr>
            <a:r>
              <a:rPr lang="vi-VN" sz="2400">
                <a:latin typeface="UTM Avo" panose="02040603050506020204" pitchFamily="18"/>
                <a:ea typeface="Calibri" panose="020F0502020204030204" pitchFamily="34" charset="0"/>
                <a:cs typeface="Arial" panose="020B0604020202020204" pitchFamily="34" charset="0"/>
              </a:rPr>
              <a:t>Trên đường vào lớp, bạn Huy làm rơi mũ. Hoa đi sau nhìn thấy đã nhặt mũ và đưa trả cho Huy. Nếu là Huy, em sẽ nói gì với Hoa?</a:t>
            </a:r>
            <a:endParaRPr lang="en-US" sz="2400" dirty="0">
              <a:latin typeface="UTM Avo" panose="02040603050506020204" pitchFamily="18"/>
              <a:cs typeface="Arial" panose="020B0604020202020204" pitchFamily="34" charset="0"/>
            </a:endParaRPr>
          </a:p>
        </p:txBody>
      </p:sp>
      <p:sp>
        <p:nvSpPr>
          <p:cNvPr id="9" name="Google Shape;151;g32282f178eb_0_15">
            <a:extLst>
              <a:ext uri="{FF2B5EF4-FFF2-40B4-BE49-F238E27FC236}">
                <a16:creationId xmlns:a16="http://schemas.microsoft.com/office/drawing/2014/main" id="{05634822-875D-97F0-C411-78952638A232}"/>
              </a:ext>
            </a:extLst>
          </p:cNvPr>
          <p:cNvSpPr txBox="1"/>
          <p:nvPr/>
        </p:nvSpPr>
        <p:spPr>
          <a:xfrm>
            <a:off x="2959053" y="1663831"/>
            <a:ext cx="6273894" cy="7155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000" b="1" dirty="0" err="1">
                <a:solidFill>
                  <a:srgbClr val="000000"/>
                </a:solidFill>
                <a:latin typeface="UTM Avo" panose="02040603050506020204" pitchFamily="18" charset="0"/>
              </a:rPr>
              <a:t>Tình</a:t>
            </a:r>
            <a:r>
              <a:rPr lang="en-US" sz="3000" b="1" dirty="0">
                <a:solidFill>
                  <a:srgbClr val="000000"/>
                </a:solidFill>
                <a:latin typeface="UTM Avo" panose="02040603050506020204" pitchFamily="18" charset="0"/>
              </a:rPr>
              <a:t> </a:t>
            </a:r>
            <a:r>
              <a:rPr lang="en-US" sz="3000" b="1" dirty="0" err="1">
                <a:solidFill>
                  <a:srgbClr val="000000"/>
                </a:solidFill>
                <a:latin typeface="UTM Avo" panose="02040603050506020204" pitchFamily="18" charset="0"/>
              </a:rPr>
              <a:t>huống</a:t>
            </a:r>
            <a:r>
              <a:rPr lang="en-US" sz="3000" b="1" dirty="0">
                <a:solidFill>
                  <a:srgbClr val="000000"/>
                </a:solidFill>
                <a:latin typeface="UTM Avo" panose="02040603050506020204" pitchFamily="18" charset="0"/>
              </a:rPr>
              <a:t> 4</a:t>
            </a:r>
          </a:p>
        </p:txBody>
      </p:sp>
      <p:pic>
        <p:nvPicPr>
          <p:cNvPr id="5" name="Picture 14">
            <a:extLst>
              <a:ext uri="{FF2B5EF4-FFF2-40B4-BE49-F238E27FC236}">
                <a16:creationId xmlns:a16="http://schemas.microsoft.com/office/drawing/2014/main" id="{01C6F938-75FA-5B9C-2974-F165661543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314114" y="4722891"/>
            <a:ext cx="1144818" cy="928733"/>
          </a:xfrm>
          <a:prstGeom prst="rect">
            <a:avLst/>
          </a:prstGeom>
        </p:spPr>
      </p:pic>
    </p:spTree>
    <p:extLst>
      <p:ext uri="{BB962C8B-B14F-4D97-AF65-F5344CB8AC3E}">
        <p14:creationId xmlns:p14="http://schemas.microsoft.com/office/powerpoint/2010/main" val="19894510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a:extLst>
            <a:ext uri="{FF2B5EF4-FFF2-40B4-BE49-F238E27FC236}">
              <a16:creationId xmlns:a16="http://schemas.microsoft.com/office/drawing/2014/main" id="{72DC6C40-370A-9790-EDFC-05BAC2188B80}"/>
            </a:ext>
          </a:extLst>
        </p:cNvPr>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AEBCA32D-C59D-7FC8-E721-B8C9E3D56334}"/>
              </a:ext>
            </a:extLst>
          </p:cNvPr>
          <p:cNvSpPr/>
          <p:nvPr/>
        </p:nvSpPr>
        <p:spPr>
          <a:xfrm>
            <a:off x="494023" y="1657880"/>
            <a:ext cx="11277600" cy="5159550"/>
          </a:xfrm>
          <a:prstGeom prst="round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UTM Avo" panose="02040603050506020204" pitchFamily="18"/>
              <a:ea typeface="+mn-ea"/>
              <a:cs typeface="+mn-cs"/>
            </a:endParaRPr>
          </a:p>
        </p:txBody>
      </p:sp>
      <p:pic>
        <p:nvPicPr>
          <p:cNvPr id="8" name="Picture 10">
            <a:extLst>
              <a:ext uri="{FF2B5EF4-FFF2-40B4-BE49-F238E27FC236}">
                <a16:creationId xmlns:a16="http://schemas.microsoft.com/office/drawing/2014/main" id="{7FF00067-7FE3-ADEF-BEAC-2BB9BE17E9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553" b="21472"/>
          <a:stretch>
            <a:fillRect/>
          </a:stretch>
        </p:blipFill>
        <p:spPr>
          <a:xfrm>
            <a:off x="0" y="5559966"/>
            <a:ext cx="3088402" cy="1298034"/>
          </a:xfrm>
          <a:prstGeom prst="rect">
            <a:avLst/>
          </a:prstGeom>
        </p:spPr>
      </p:pic>
      <p:pic>
        <p:nvPicPr>
          <p:cNvPr id="9" name="Picture 5">
            <a:extLst>
              <a:ext uri="{FF2B5EF4-FFF2-40B4-BE49-F238E27FC236}">
                <a16:creationId xmlns:a16="http://schemas.microsoft.com/office/drawing/2014/main" id="{A5C6FFCD-9ED8-97A0-2620-114799C82F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0" r="49292" b="21472"/>
          <a:stretch>
            <a:fillRect/>
          </a:stretch>
        </p:blipFill>
        <p:spPr>
          <a:xfrm>
            <a:off x="9177244" y="5593298"/>
            <a:ext cx="3088402" cy="1298034"/>
          </a:xfrm>
          <a:prstGeom prst="rect">
            <a:avLst/>
          </a:prstGeom>
        </p:spPr>
      </p:pic>
      <p:grpSp>
        <p:nvGrpSpPr>
          <p:cNvPr id="10" name="Group 9">
            <a:extLst>
              <a:ext uri="{FF2B5EF4-FFF2-40B4-BE49-F238E27FC236}">
                <a16:creationId xmlns:a16="http://schemas.microsoft.com/office/drawing/2014/main" id="{B5AAB1D2-9790-7401-0C87-FE6739A1DE30}"/>
              </a:ext>
            </a:extLst>
          </p:cNvPr>
          <p:cNvGrpSpPr/>
          <p:nvPr/>
        </p:nvGrpSpPr>
        <p:grpSpPr>
          <a:xfrm rot="21387679">
            <a:off x="1862001" y="1836354"/>
            <a:ext cx="8325617" cy="3802663"/>
            <a:chOff x="-243092" y="-109850"/>
            <a:chExt cx="3698440" cy="1215337"/>
          </a:xfrm>
        </p:grpSpPr>
        <p:sp>
          <p:nvSpPr>
            <p:cNvPr id="11" name="Freeform 4">
              <a:extLst>
                <a:ext uri="{FF2B5EF4-FFF2-40B4-BE49-F238E27FC236}">
                  <a16:creationId xmlns:a16="http://schemas.microsoft.com/office/drawing/2014/main" id="{DEE6110D-9BDB-8FC7-0122-89B65B03A06F}"/>
                </a:ext>
              </a:extLst>
            </p:cNvPr>
            <p:cNvSpPr/>
            <p:nvPr/>
          </p:nvSpPr>
          <p:spPr>
            <a:xfrm>
              <a:off x="-243092" y="-109850"/>
              <a:ext cx="3698440" cy="1215337"/>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rgbClr val="4BACC6">
                <a:lumMod val="20000"/>
                <a:lumOff val="80000"/>
              </a:srgbClr>
            </a:solidFill>
            <a:ln w="66675">
              <a:solidFill>
                <a:srgbClr val="4BACC6">
                  <a:lumMod val="75000"/>
                </a:srgbClr>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12" name="TextBox 11">
              <a:extLst>
                <a:ext uri="{FF2B5EF4-FFF2-40B4-BE49-F238E27FC236}">
                  <a16:creationId xmlns:a16="http://schemas.microsoft.com/office/drawing/2014/main" id="{FFF8D195-DEAB-B135-2286-2A1A0947A31F}"/>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sp>
        <p:nvSpPr>
          <p:cNvPr id="13" name="TextBox 12">
            <a:extLst>
              <a:ext uri="{FF2B5EF4-FFF2-40B4-BE49-F238E27FC236}">
                <a16:creationId xmlns:a16="http://schemas.microsoft.com/office/drawing/2014/main" id="{28814151-691E-5212-15F5-FAB18F6E579E}"/>
              </a:ext>
            </a:extLst>
          </p:cNvPr>
          <p:cNvSpPr txBox="1"/>
          <p:nvPr/>
        </p:nvSpPr>
        <p:spPr>
          <a:xfrm>
            <a:off x="2092880" y="2139812"/>
            <a:ext cx="7863857" cy="3337837"/>
          </a:xfrm>
          <a:prstGeom prst="rect">
            <a:avLst/>
          </a:prstGeom>
          <a:noFill/>
        </p:spPr>
        <p:txBody>
          <a:bodyPr wrap="square">
            <a:spAutoFit/>
          </a:bodyPr>
          <a:lstStyle/>
          <a:p>
            <a:pPr algn="just" defTabSz="609630">
              <a:lnSpc>
                <a:spcPct val="150000"/>
              </a:lnSpc>
              <a:buClrTx/>
            </a:pP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Các em cần lưu ý cách ứng xử lịch sự với mọi người xung quanh: không nên chen lấn, xô đẩy; nói năng lịch sự, lễ phép; giữ vệ sinh đường phố; khi có thể hãy giúp đỡ người khác; xin lỗi và nhận lỗi khi mình sai. Khi làm được những việc này, em sẽ được người khác quý mến, khen ngợi.</a:t>
            </a:r>
            <a:endPar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DA3CC260-82D8-0F0D-BE17-EA18A05661A4}"/>
              </a:ext>
            </a:extLst>
          </p:cNvPr>
          <p:cNvGrpSpPr/>
          <p:nvPr/>
        </p:nvGrpSpPr>
        <p:grpSpPr>
          <a:xfrm>
            <a:off x="9263480" y="4729734"/>
            <a:ext cx="2826803" cy="1857266"/>
            <a:chOff x="10677349" y="6378940"/>
            <a:chExt cx="4240205" cy="2785898"/>
          </a:xfrm>
        </p:grpSpPr>
        <p:grpSp>
          <p:nvGrpSpPr>
            <p:cNvPr id="15" name="Group 7">
              <a:extLst>
                <a:ext uri="{FF2B5EF4-FFF2-40B4-BE49-F238E27FC236}">
                  <a16:creationId xmlns:a16="http://schemas.microsoft.com/office/drawing/2014/main" id="{D4D2096E-31E0-2766-A4B0-A255AEB3B7F7}"/>
                </a:ext>
              </a:extLst>
            </p:cNvPr>
            <p:cNvGrpSpPr/>
            <p:nvPr/>
          </p:nvGrpSpPr>
          <p:grpSpPr>
            <a:xfrm rot="317549">
              <a:off x="10858785" y="6378940"/>
              <a:ext cx="3802714" cy="2785898"/>
              <a:chOff x="-26367" y="64295"/>
              <a:chExt cx="760305" cy="634072"/>
            </a:xfrm>
          </p:grpSpPr>
          <p:sp>
            <p:nvSpPr>
              <p:cNvPr id="17" name="Freeform 8">
                <a:extLst>
                  <a:ext uri="{FF2B5EF4-FFF2-40B4-BE49-F238E27FC236}">
                    <a16:creationId xmlns:a16="http://schemas.microsoft.com/office/drawing/2014/main" id="{60B80D87-335A-5151-29A4-D997AFE7467F}"/>
                  </a:ext>
                </a:extLst>
              </p:cNvPr>
              <p:cNvSpPr/>
              <p:nvPr/>
            </p:nvSpPr>
            <p:spPr>
              <a:xfrm>
                <a:off x="-26367" y="64295"/>
                <a:ext cx="760305" cy="634072"/>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60000"/>
                  <a:lumOff val="40000"/>
                </a:schemeClr>
              </a:solidFill>
              <a:ln w="57150">
                <a:solidFill>
                  <a:srgbClr val="000000"/>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18" name="TextBox 9">
                <a:extLst>
                  <a:ext uri="{FF2B5EF4-FFF2-40B4-BE49-F238E27FC236}">
                    <a16:creationId xmlns:a16="http://schemas.microsoft.com/office/drawing/2014/main" id="{29DF36B1-7F4E-2A32-2AC3-F8D52D76700B}"/>
                  </a:ext>
                </a:extLst>
              </p:cNvPr>
              <p:cNvSpPr txBox="1"/>
              <p:nvPr/>
            </p:nvSpPr>
            <p:spPr>
              <a:xfrm>
                <a:off x="139700" y="101600"/>
                <a:ext cx="533400" cy="571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grpSp>
        <p:sp>
          <p:nvSpPr>
            <p:cNvPr id="16" name="TextBox 15">
              <a:extLst>
                <a:ext uri="{FF2B5EF4-FFF2-40B4-BE49-F238E27FC236}">
                  <a16:creationId xmlns:a16="http://schemas.microsoft.com/office/drawing/2014/main" id="{0B18227A-E0AA-BC1E-328A-AAEA35B6FDC2}"/>
                </a:ext>
              </a:extLst>
            </p:cNvPr>
            <p:cNvSpPr txBox="1"/>
            <p:nvPr/>
          </p:nvSpPr>
          <p:spPr>
            <a:xfrm>
              <a:off x="10677349" y="7188878"/>
              <a:ext cx="4240205" cy="980076"/>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UTM Avo" panose="02040603050506020204" pitchFamily="18"/>
                  <a:ea typeface="Calibri" panose="020F0502020204030204" pitchFamily="34" charset="0"/>
                  <a:cs typeface="Arial" panose="020B0604020202020204" pitchFamily="34" charset="0"/>
                </a:rPr>
                <a:t>KẾT LUẬN</a:t>
              </a:r>
              <a:endPar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endParaRPr>
            </a:p>
          </p:txBody>
        </p:sp>
      </p:grpSp>
      <p:sp>
        <p:nvSpPr>
          <p:cNvPr id="19" name="Freeform 8">
            <a:extLst>
              <a:ext uri="{FF2B5EF4-FFF2-40B4-BE49-F238E27FC236}">
                <a16:creationId xmlns:a16="http://schemas.microsoft.com/office/drawing/2014/main" id="{B5BCD96F-9743-6063-19D3-2843FFF32FED}"/>
              </a:ext>
            </a:extLst>
          </p:cNvPr>
          <p:cNvSpPr/>
          <p:nvPr/>
        </p:nvSpPr>
        <p:spPr>
          <a:xfrm>
            <a:off x="1588548" y="5557590"/>
            <a:ext cx="793042" cy="1029410"/>
          </a:xfrm>
          <a:custGeom>
            <a:avLst/>
            <a:gdLst/>
            <a:ahLst/>
            <a:cxnLst/>
            <a:rect l="l" t="t" r="r" b="b"/>
            <a:pathLst>
              <a:path w="1189563" h="1544115">
                <a:moveTo>
                  <a:pt x="0" y="0"/>
                </a:moveTo>
                <a:lnTo>
                  <a:pt x="1189562" y="0"/>
                </a:lnTo>
                <a:lnTo>
                  <a:pt x="1189562" y="1544114"/>
                </a:lnTo>
                <a:lnTo>
                  <a:pt x="0" y="1544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20" name="Freeform 10">
            <a:extLst>
              <a:ext uri="{FF2B5EF4-FFF2-40B4-BE49-F238E27FC236}">
                <a16:creationId xmlns:a16="http://schemas.microsoft.com/office/drawing/2014/main" id="{E748803F-2818-AB41-450D-3B60694201C6}"/>
              </a:ext>
            </a:extLst>
          </p:cNvPr>
          <p:cNvSpPr/>
          <p:nvPr/>
        </p:nvSpPr>
        <p:spPr>
          <a:xfrm>
            <a:off x="9718463" y="1404464"/>
            <a:ext cx="793042" cy="1029410"/>
          </a:xfrm>
          <a:custGeom>
            <a:avLst/>
            <a:gdLst/>
            <a:ahLst/>
            <a:cxnLst/>
            <a:rect l="l" t="t" r="r" b="b"/>
            <a:pathLst>
              <a:path w="1189563" h="1544115">
                <a:moveTo>
                  <a:pt x="0" y="0"/>
                </a:moveTo>
                <a:lnTo>
                  <a:pt x="1189562" y="0"/>
                </a:lnTo>
                <a:lnTo>
                  <a:pt x="1189562" y="1544115"/>
                </a:lnTo>
                <a:lnTo>
                  <a:pt x="0" y="1544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Tree>
    <p:extLst>
      <p:ext uri="{BB962C8B-B14F-4D97-AF65-F5344CB8AC3E}">
        <p14:creationId xmlns:p14="http://schemas.microsoft.com/office/powerpoint/2010/main" val="1900178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pic>
        <p:nvPicPr>
          <p:cNvPr id="2" name="Picture 1" descr="A stack of books with a magnifying glass&#10;&#10;Description automatically generated">
            <a:hlinkClick r:id="rId4"/>
            <a:extLst>
              <a:ext uri="{FF2B5EF4-FFF2-40B4-BE49-F238E27FC236}">
                <a16:creationId xmlns:a16="http://schemas.microsoft.com/office/drawing/2014/main" id="{105EE095-C4CD-41C6-5203-3837303C7E91}"/>
              </a:ext>
            </a:extLst>
          </p:cNvPr>
          <p:cNvPicPr>
            <a:picLocks noChangeAspect="1"/>
          </p:cNvPicPr>
          <p:nvPr/>
        </p:nvPicPr>
        <p:blipFill>
          <a:blip r:embed="rId5"/>
          <a:stretch>
            <a:fillRect/>
          </a:stretch>
        </p:blipFill>
        <p:spPr>
          <a:xfrm>
            <a:off x="4682822" y="2919698"/>
            <a:ext cx="2826355" cy="1701355"/>
          </a:xfrm>
          <a:prstGeom prst="rect">
            <a:avLst/>
          </a:prstGeom>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pic>
        <p:nvPicPr>
          <p:cNvPr id="3" name="Picture 2" descr="A cartoon of a child sitting at a desk&#10;&#10;Description automatically generated">
            <a:extLst>
              <a:ext uri="{FF2B5EF4-FFF2-40B4-BE49-F238E27FC236}">
                <a16:creationId xmlns:a16="http://schemas.microsoft.com/office/drawing/2014/main" id="{C1585714-A4AB-0A14-E95F-FDBF80DD6A58}"/>
              </a:ext>
            </a:extLst>
          </p:cNvPr>
          <p:cNvPicPr>
            <a:picLocks noChangeAspect="1"/>
          </p:cNvPicPr>
          <p:nvPr/>
        </p:nvPicPr>
        <p:blipFill>
          <a:blip r:embed="rId4"/>
          <a:srcRect l="9317" t="26400" r="9126" b="6099"/>
          <a:stretch/>
        </p:blipFill>
        <p:spPr>
          <a:xfrm>
            <a:off x="2050771" y="2668988"/>
            <a:ext cx="8090453" cy="3775546"/>
          </a:xfrm>
          <a:prstGeom prst="rect">
            <a:avLst/>
          </a:prstGeom>
        </p:spPr>
      </p:pic>
      <p:sp>
        <p:nvSpPr>
          <p:cNvPr id="4" name="Rectangle: Rounded Corners 3">
            <a:extLst>
              <a:ext uri="{FF2B5EF4-FFF2-40B4-BE49-F238E27FC236}">
                <a16:creationId xmlns:a16="http://schemas.microsoft.com/office/drawing/2014/main" id="{F64A0CB1-5DA7-0007-3E27-C66C28FEF903}"/>
              </a:ext>
            </a:extLst>
          </p:cNvPr>
          <p:cNvSpPr/>
          <p:nvPr/>
        </p:nvSpPr>
        <p:spPr>
          <a:xfrm>
            <a:off x="2293618" y="1645920"/>
            <a:ext cx="7604760" cy="655320"/>
          </a:xfrm>
          <a:prstGeom prst="roundRect">
            <a:avLst/>
          </a:prstGeom>
          <a:solidFill>
            <a:schemeClr val="accent2">
              <a:lumMod val="20000"/>
              <a:lumOff val="80000"/>
            </a:schemeClr>
          </a:solidFill>
          <a:ln w="28575">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UTM Avo" panose="02040603050506020204" pitchFamily="18" charset="0"/>
              </a:rPr>
              <a:t>Thực</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hiện</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nói</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lời</a:t>
            </a:r>
            <a:r>
              <a:rPr lang="en-US" sz="2400" b="1" dirty="0">
                <a:solidFill>
                  <a:schemeClr val="tx1"/>
                </a:solidFill>
                <a:latin typeface="UTM Avo" panose="02040603050506020204" pitchFamily="18" charset="0"/>
              </a:rPr>
              <a:t> hay ý </a:t>
            </a:r>
            <a:r>
              <a:rPr lang="en-US" sz="2400" b="1" dirty="0" err="1">
                <a:solidFill>
                  <a:schemeClr val="tx1"/>
                </a:solidFill>
                <a:latin typeface="UTM Avo" panose="02040603050506020204" pitchFamily="18" charset="0"/>
              </a:rPr>
              <a:t>đẹp</a:t>
            </a:r>
            <a:endParaRPr lang="en-US" sz="2400" b="1" dirty="0">
              <a:solidFill>
                <a:schemeClr val="tx1"/>
              </a:solidFill>
              <a:latin typeface="UTM Avo" panose="0204060305050602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a:extLst>
            <a:ext uri="{FF2B5EF4-FFF2-40B4-BE49-F238E27FC236}">
              <a16:creationId xmlns:a16="http://schemas.microsoft.com/office/drawing/2014/main" id="{14EFF20B-0B24-28A7-6D34-AB8C253C0496}"/>
            </a:ext>
          </a:extLst>
        </p:cNvPr>
        <p:cNvGrpSpPr/>
        <p:nvPr/>
      </p:nvGrpSpPr>
      <p:grpSpPr>
        <a:xfrm>
          <a:off x="0" y="0"/>
          <a:ext cx="0" cy="0"/>
          <a:chOff x="0" y="0"/>
          <a:chExt cx="0" cy="0"/>
        </a:xfrm>
      </p:grpSpPr>
      <p:grpSp>
        <p:nvGrpSpPr>
          <p:cNvPr id="2" name="Google Shape;201;p34">
            <a:extLst>
              <a:ext uri="{FF2B5EF4-FFF2-40B4-BE49-F238E27FC236}">
                <a16:creationId xmlns:a16="http://schemas.microsoft.com/office/drawing/2014/main" id="{5D46E575-0EA6-36C8-6A7F-20A90A1F0FB8}"/>
              </a:ext>
            </a:extLst>
          </p:cNvPr>
          <p:cNvGrpSpPr/>
          <p:nvPr/>
        </p:nvGrpSpPr>
        <p:grpSpPr>
          <a:xfrm>
            <a:off x="4797407" y="1618237"/>
            <a:ext cx="6841168" cy="4951028"/>
            <a:chOff x="6846857" y="1086592"/>
            <a:chExt cx="10261239" cy="8996964"/>
          </a:xfrm>
        </p:grpSpPr>
        <p:grpSp>
          <p:nvGrpSpPr>
            <p:cNvPr id="5" name="Google Shape;202;p34">
              <a:extLst>
                <a:ext uri="{FF2B5EF4-FFF2-40B4-BE49-F238E27FC236}">
                  <a16:creationId xmlns:a16="http://schemas.microsoft.com/office/drawing/2014/main" id="{498624F1-F5DB-C3B2-237D-D283423BCCBD}"/>
                </a:ext>
              </a:extLst>
            </p:cNvPr>
            <p:cNvGrpSpPr/>
            <p:nvPr/>
          </p:nvGrpSpPr>
          <p:grpSpPr>
            <a:xfrm>
              <a:off x="6846857" y="1306646"/>
              <a:ext cx="10086088" cy="8776910"/>
              <a:chOff x="15765" y="5483087"/>
              <a:chExt cx="9116131" cy="8063307"/>
            </a:xfrm>
          </p:grpSpPr>
          <p:sp>
            <p:nvSpPr>
              <p:cNvPr id="8" name="Google Shape;203;p34">
                <a:extLst>
                  <a:ext uri="{FF2B5EF4-FFF2-40B4-BE49-F238E27FC236}">
                    <a16:creationId xmlns:a16="http://schemas.microsoft.com/office/drawing/2014/main" id="{D4C5310D-F218-9AFD-787D-4A1493BA86F4}"/>
                  </a:ext>
                </a:extLst>
              </p:cNvPr>
              <p:cNvSpPr/>
              <p:nvPr/>
            </p:nvSpPr>
            <p:spPr>
              <a:xfrm>
                <a:off x="1025591" y="5483087"/>
                <a:ext cx="7972288" cy="3773064"/>
              </a:xfrm>
              <a:custGeom>
                <a:avLst/>
                <a:gdLst/>
                <a:ahLst/>
                <a:cxnLst/>
                <a:rect l="l" t="t" r="r" b="b"/>
                <a:pathLst>
                  <a:path w="10809882" h="5116019" extrusionOk="0">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a:ln>
                <a:noFill/>
              </a:ln>
            </p:spPr>
            <p:txBody>
              <a:bodyPr spcFirstLastPara="1" wrap="square" lIns="91425" tIns="45700" rIns="91425" bIns="45700" anchor="t" anchorCtr="0">
                <a:noAutofit/>
              </a:bodyPr>
              <a:lstStyle/>
              <a:p>
                <a:pPr>
                  <a:buClrTx/>
                  <a:buFontTx/>
                  <a:buNone/>
                  <a:defRPr/>
                </a:pPr>
                <a:endParaRPr sz="1050">
                  <a:latin typeface="UTM Avo"/>
                </a:endParaRPr>
              </a:p>
            </p:txBody>
          </p:sp>
          <p:sp>
            <p:nvSpPr>
              <p:cNvPr id="9" name="Google Shape;204;p34">
                <a:extLst>
                  <a:ext uri="{FF2B5EF4-FFF2-40B4-BE49-F238E27FC236}">
                    <a16:creationId xmlns:a16="http://schemas.microsoft.com/office/drawing/2014/main" id="{AA5F817A-5501-DF07-7430-C93A20E2CA58}"/>
                  </a:ext>
                </a:extLst>
              </p:cNvPr>
              <p:cNvSpPr/>
              <p:nvPr/>
            </p:nvSpPr>
            <p:spPr>
              <a:xfrm>
                <a:off x="15765" y="5877893"/>
                <a:ext cx="9116131" cy="7668501"/>
              </a:xfrm>
              <a:custGeom>
                <a:avLst/>
                <a:gdLst/>
                <a:ahLst/>
                <a:cxnLst/>
                <a:rect l="l" t="t" r="r" b="b"/>
                <a:pathLst>
                  <a:path w="10825342" h="5105739" extrusionOk="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FF2CC"/>
              </a:solidFill>
              <a:ln>
                <a:noFill/>
              </a:ln>
            </p:spPr>
            <p:txBody>
              <a:bodyPr spcFirstLastPara="1" wrap="square" lIns="91425" tIns="45700" rIns="91425" bIns="45700" anchor="t" anchorCtr="0">
                <a:noAutofit/>
              </a:bodyPr>
              <a:lstStyle/>
              <a:p>
                <a:pPr algn="just">
                  <a:lnSpc>
                    <a:spcPct val="150000"/>
                  </a:lnSpc>
                </a:pPr>
                <a:r>
                  <a:rPr lang="vi-VN" sz="2400" dirty="0">
                    <a:solidFill>
                      <a:schemeClr val="tx1"/>
                    </a:solidFill>
                    <a:latin typeface="UTM Avo" panose="02040603050506020204" pitchFamily="18" charset="0"/>
                  </a:rPr>
                  <a:t>- Các em đã thực hiện nói lời hay ý đẹp như thế nào trong học tập và sinh hoạt hằng ngày ở trường?</a:t>
                </a:r>
              </a:p>
              <a:p>
                <a:pPr algn="just">
                  <a:lnSpc>
                    <a:spcPct val="150000"/>
                  </a:lnSpc>
                </a:pPr>
                <a:r>
                  <a:rPr lang="vi-VN" sz="2400" dirty="0">
                    <a:solidFill>
                      <a:schemeClr val="tx1"/>
                    </a:solidFill>
                    <a:latin typeface="UTM Avo" panose="02040603050506020204" pitchFamily="18" charset="0"/>
                  </a:rPr>
                  <a:t>- Các em đã thực hiện nói lời hay ý đẹp như thế nào trong học tập và sinh hoạt hằng ngày ở nhà?</a:t>
                </a:r>
              </a:p>
              <a:p>
                <a:pPr algn="just">
                  <a:lnSpc>
                    <a:spcPct val="150000"/>
                  </a:lnSpc>
                </a:pPr>
                <a:r>
                  <a:rPr lang="vi-VN" sz="2400" dirty="0">
                    <a:solidFill>
                      <a:schemeClr val="tx1"/>
                    </a:solidFill>
                    <a:latin typeface="UTM Avo" panose="02040603050506020204" pitchFamily="18" charset="0"/>
                  </a:rPr>
                  <a:t>- Nêu cảm xúc của mình sau khi thực hiện nói lời hay ý đẹp?</a:t>
                </a:r>
              </a:p>
            </p:txBody>
          </p:sp>
        </p:grpSp>
        <p:pic>
          <p:nvPicPr>
            <p:cNvPr id="7" name="Google Shape;206;p34">
              <a:extLst>
                <a:ext uri="{FF2B5EF4-FFF2-40B4-BE49-F238E27FC236}">
                  <a16:creationId xmlns:a16="http://schemas.microsoft.com/office/drawing/2014/main" id="{BAC88142-C581-B012-A650-D575B372CC7B}"/>
                </a:ext>
              </a:extLst>
            </p:cNvPr>
            <p:cNvPicPr preferRelativeResize="0"/>
            <p:nvPr/>
          </p:nvPicPr>
          <p:blipFill rotWithShape="1">
            <a:blip r:embed="rId4">
              <a:alphaModFix/>
            </a:blip>
            <a:srcRect/>
            <a:stretch/>
          </p:blipFill>
          <p:spPr>
            <a:xfrm>
              <a:off x="16461240" y="1086592"/>
              <a:ext cx="646856" cy="869855"/>
            </a:xfrm>
            <a:prstGeom prst="rect">
              <a:avLst/>
            </a:prstGeom>
            <a:noFill/>
            <a:ln>
              <a:noFill/>
            </a:ln>
          </p:spPr>
        </p:pic>
      </p:grpSp>
      <p:grpSp>
        <p:nvGrpSpPr>
          <p:cNvPr id="10" name="Google Shape;213;p34">
            <a:extLst>
              <a:ext uri="{FF2B5EF4-FFF2-40B4-BE49-F238E27FC236}">
                <a16:creationId xmlns:a16="http://schemas.microsoft.com/office/drawing/2014/main" id="{2789AEAD-7BDA-5815-88E4-84D76C9F75A3}"/>
              </a:ext>
            </a:extLst>
          </p:cNvPr>
          <p:cNvGrpSpPr/>
          <p:nvPr/>
        </p:nvGrpSpPr>
        <p:grpSpPr>
          <a:xfrm>
            <a:off x="945995" y="2044990"/>
            <a:ext cx="3093555" cy="1628671"/>
            <a:chOff x="74707" y="2473524"/>
            <a:chExt cx="4640100" cy="2442885"/>
          </a:xfrm>
        </p:grpSpPr>
        <p:sp>
          <p:nvSpPr>
            <p:cNvPr id="11" name="Google Shape;214;p34">
              <a:extLst>
                <a:ext uri="{FF2B5EF4-FFF2-40B4-BE49-F238E27FC236}">
                  <a16:creationId xmlns:a16="http://schemas.microsoft.com/office/drawing/2014/main" id="{09CBD39D-E507-E5C5-8437-19909A806FE9}"/>
                </a:ext>
              </a:extLst>
            </p:cNvPr>
            <p:cNvSpPr/>
            <p:nvPr/>
          </p:nvSpPr>
          <p:spPr>
            <a:xfrm>
              <a:off x="74707" y="2916009"/>
              <a:ext cx="4640100" cy="2000400"/>
            </a:xfrm>
            <a:prstGeom prst="roundRect">
              <a:avLst>
                <a:gd name="adj" fmla="val 16667"/>
              </a:avLst>
            </a:prstGeom>
            <a:solidFill>
              <a:srgbClr val="FFFFFF"/>
            </a:solidFill>
            <a:ln w="12700" cap="flat" cmpd="sng">
              <a:solidFill>
                <a:srgbClr val="833C0B"/>
              </a:solidFill>
              <a:prstDash val="solid"/>
              <a:miter lim="800000"/>
              <a:headEnd type="none" w="sm" len="sm"/>
              <a:tailEnd type="none" w="sm" len="sm"/>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UTM Avo"/>
                </a:rPr>
                <a:t>HOẠT ĐỘNG NHÓM ĐÔI</a:t>
              </a:r>
              <a:endParaRPr kumimoji="0" sz="1800" b="0" i="0" u="none" strike="noStrike" kern="0" cap="none" spc="0" normalizeH="0" baseline="0" noProof="0" dirty="0">
                <a:ln>
                  <a:noFill/>
                </a:ln>
                <a:solidFill>
                  <a:sysClr val="windowText" lastClr="000000"/>
                </a:solidFill>
                <a:effectLst/>
                <a:uLnTx/>
                <a:uFillTx/>
                <a:latin typeface="UTM Avo"/>
              </a:endParaRPr>
            </a:p>
          </p:txBody>
        </p:sp>
        <p:pic>
          <p:nvPicPr>
            <p:cNvPr id="12" name="Google Shape;215;p34">
              <a:extLst>
                <a:ext uri="{FF2B5EF4-FFF2-40B4-BE49-F238E27FC236}">
                  <a16:creationId xmlns:a16="http://schemas.microsoft.com/office/drawing/2014/main" id="{50CAD3BA-45F1-30E1-02B4-915D71E614B2}"/>
                </a:ext>
              </a:extLst>
            </p:cNvPr>
            <p:cNvPicPr preferRelativeResize="0"/>
            <p:nvPr/>
          </p:nvPicPr>
          <p:blipFill rotWithShape="1">
            <a:blip r:embed="rId5">
              <a:alphaModFix/>
            </a:blip>
            <a:srcRect/>
            <a:stretch/>
          </p:blipFill>
          <p:spPr>
            <a:xfrm>
              <a:off x="2109234" y="2473524"/>
              <a:ext cx="570935" cy="586942"/>
            </a:xfrm>
            <a:prstGeom prst="rect">
              <a:avLst/>
            </a:prstGeom>
            <a:noFill/>
            <a:ln>
              <a:noFill/>
            </a:ln>
          </p:spPr>
        </p:pic>
      </p:grpSp>
      <p:sp>
        <p:nvSpPr>
          <p:cNvPr id="13" name="Freeform 10">
            <a:extLst>
              <a:ext uri="{FF2B5EF4-FFF2-40B4-BE49-F238E27FC236}">
                <a16:creationId xmlns:a16="http://schemas.microsoft.com/office/drawing/2014/main" id="{E96FA5E3-6D54-AF08-4157-110053DCA8D0}"/>
              </a:ext>
            </a:extLst>
          </p:cNvPr>
          <p:cNvSpPr/>
          <p:nvPr/>
        </p:nvSpPr>
        <p:spPr>
          <a:xfrm>
            <a:off x="945957" y="4168574"/>
            <a:ext cx="3093556" cy="2200291"/>
          </a:xfrm>
          <a:custGeom>
            <a:avLst/>
            <a:gdLst/>
            <a:ahLst/>
            <a:cxnLst/>
            <a:rect l="l" t="t" r="r" b="b"/>
            <a:pathLst>
              <a:path w="5201685" h="3699698">
                <a:moveTo>
                  <a:pt x="0" y="0"/>
                </a:moveTo>
                <a:lnTo>
                  <a:pt x="5201685" y="0"/>
                </a:lnTo>
                <a:lnTo>
                  <a:pt x="5201685" y="3699699"/>
                </a:lnTo>
                <a:lnTo>
                  <a:pt x="0" y="3699699"/>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18443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rPr>
              <a:t>Ong</a:t>
            </a:r>
            <a:endParaRPr kumimoji="0" lang="en-US" sz="6000" b="0" i="0" u="none" strike="noStrike" kern="1200" cap="none" spc="0" normalizeH="0" baseline="0" noProof="0">
              <a:ln>
                <a:noFill/>
              </a:ln>
              <a:solidFill>
                <a:prstClr val="white"/>
              </a:solidFill>
              <a:effectLst/>
              <a:uLnTx/>
              <a:uFillTx/>
              <a:latin typeface="UTM Avo" panose="02040603050506020204" pitchFamily="18" charset="0"/>
              <a:ea typeface="UD Digi Kyokasho N-B" panose="02020700000000000000" pitchFamily="18" charset="-128"/>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rPr>
              <a:t>non</a:t>
            </a:r>
            <a:endParaRPr kumimoji="0" lang="en-US" sz="6000" b="0" i="0" u="none" strike="noStrike" kern="1200" cap="none" spc="0" normalizeH="0" baseline="0" noProof="0">
              <a:ln>
                <a:noFill/>
              </a:ln>
              <a:solidFill>
                <a:prstClr val="white"/>
              </a:solidFill>
              <a:effectLst/>
              <a:uLnTx/>
              <a:uFillTx/>
              <a:latin typeface="UTM Avo" panose="02040603050506020204" pitchFamily="18" charset="0"/>
              <a:ea typeface="UD Digi Kyokasho N-B" panose="02020700000000000000" pitchFamily="18" charset="-128"/>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rPr>
              <a:t>học</a:t>
            </a:r>
            <a:endParaRPr kumimoji="0" lang="en-US" sz="6000" b="0" i="0" u="none" strike="noStrike" kern="1200" cap="none" spc="0" normalizeH="0" baseline="0" noProof="0">
              <a:ln>
                <a:noFill/>
              </a:ln>
              <a:solidFill>
                <a:prstClr val="white"/>
              </a:solidFill>
              <a:effectLst/>
              <a:uLnTx/>
              <a:uFillTx/>
              <a:latin typeface="UTM Avo" panose="02040603050506020204" pitchFamily="18" charset="0"/>
              <a:ea typeface="UD Digi Kyokasho N-B" panose="02020700000000000000" pitchFamily="18" charset="-128"/>
              <a:cs typeface="+mn-cs"/>
            </a:endParaRPr>
          </a:p>
        </p:txBody>
      </p:sp>
      <p:pic>
        <p:nvPicPr>
          <p:cNvPr id="3" name="Picture 2">
            <a:extLst>
              <a:ext uri="{FF2B5EF4-FFF2-40B4-BE49-F238E27FC236}">
                <a16:creationId xmlns:a16="http://schemas.microsoft.com/office/drawing/2014/main" id="{07CE6008-DA12-D3A7-0230-B4844F6005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4" name="Cartoon Background Music Funny Animation Free">
            <a:hlinkClick r:id="" action="ppaction://media"/>
            <a:extLst>
              <a:ext uri="{FF2B5EF4-FFF2-40B4-BE49-F238E27FC236}">
                <a16:creationId xmlns:a16="http://schemas.microsoft.com/office/drawing/2014/main" id="{797B971D-38DA-3671-AFF5-28C15AE341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80157" y="997334"/>
            <a:ext cx="487363" cy="487363"/>
          </a:xfrm>
          <a:prstGeom prst="rect">
            <a:avLst/>
          </a:prstGeom>
        </p:spPr>
      </p:pic>
      <p:pic>
        <p:nvPicPr>
          <p:cNvPr id="2" name="Picture 1">
            <a:extLst>
              <a:ext uri="{FF2B5EF4-FFF2-40B4-BE49-F238E27FC236}">
                <a16:creationId xmlns:a16="http://schemas.microsoft.com/office/drawing/2014/main" id="{FB9B1955-E459-9D0A-862F-75EA3BBCFF6F}"/>
              </a:ext>
            </a:extLst>
          </p:cNvPr>
          <p:cNvPicPr>
            <a:picLocks noChangeAspect="1"/>
          </p:cNvPicPr>
          <p:nvPr/>
        </p:nvPicPr>
        <p:blipFill>
          <a:blip r:embed="rId7"/>
          <a:stretch>
            <a:fillRect/>
          </a:stretch>
        </p:blipFill>
        <p:spPr>
          <a:xfrm>
            <a:off x="9016878" y="392565"/>
            <a:ext cx="2859272" cy="2859272"/>
          </a:xfrm>
          <a:prstGeom prst="rect">
            <a:avLst/>
          </a:prstGeom>
        </p:spPr>
      </p:pic>
      <p:pic>
        <p:nvPicPr>
          <p:cNvPr id="6" name="Picture 5">
            <a:extLst>
              <a:ext uri="{FF2B5EF4-FFF2-40B4-BE49-F238E27FC236}">
                <a16:creationId xmlns:a16="http://schemas.microsoft.com/office/drawing/2014/main" id="{BFD6D42F-BD88-0CBF-B834-06D37EB8A41F}"/>
              </a:ext>
            </a:extLst>
          </p:cNvPr>
          <p:cNvPicPr>
            <a:picLocks noChangeAspect="1"/>
          </p:cNvPicPr>
          <p:nvPr/>
        </p:nvPicPr>
        <p:blipFill>
          <a:blip r:embed="rId8"/>
          <a:stretch>
            <a:fillRect/>
          </a:stretch>
        </p:blipFill>
        <p:spPr>
          <a:xfrm>
            <a:off x="1409410" y="3163580"/>
            <a:ext cx="2645893" cy="2658086"/>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1" accel="10000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1" ac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4" accel="10000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accel="10000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27" repeatCount="indefinite" fill="hold" display="0">
                  <p:stCondLst>
                    <p:cond delay="indefinite"/>
                  </p:stCondLst>
                  <p:endCondLst>
                    <p:cond evt="onStopAudio" delay="0">
                      <p:tgtEl>
                        <p:sldTgt/>
                      </p:tgtEl>
                    </p:cond>
                  </p:endCondLst>
                </p:cTn>
                <p:tgtEl>
                  <p:spTgt spid="4"/>
                </p:tgtEl>
              </p:cMediaNode>
            </p:audio>
          </p:childTnLst>
        </p:cTn>
      </p:par>
    </p:tnLst>
    <p:bldLst>
      <p:bldP spid="8" grpId="0" animBg="1"/>
      <p:bldP spid="9" grpId="0" animBg="1"/>
      <p:bldP spid="10"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D4BBFA5-A531-CDFA-C006-225F65E53AEB}"/>
              </a:ext>
            </a:extLst>
          </p:cNvPr>
          <p:cNvSpPr/>
          <p:nvPr/>
        </p:nvSpPr>
        <p:spPr>
          <a:xfrm>
            <a:off x="319460" y="1365813"/>
            <a:ext cx="9211291" cy="2963119"/>
          </a:xfrm>
          <a:prstGeom prst="roundRect">
            <a:avLst/>
          </a:prstGeom>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en-US" sz="2800" b="1"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HƯỚNG DẪN</a:t>
            </a:r>
            <a:endParaRPr kumimoji="0" lang="en-US" sz="28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GV click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vào</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màn</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hình</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để</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xuất</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hiện</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câu</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hỏi</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Click vào ô đáp án để chọn đáp án đúng. </a:t>
            </a:r>
            <a:endParaRPr kumimoji="0" lang="en-US" sz="24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GV click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vào</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màn</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hình</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để</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chuyển</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sang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câu</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hỏi</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tiếp</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theo.</a:t>
            </a:r>
            <a: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endParaRPr kumimoji="0" lang="en-US" sz="24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A72A571-5925-EDFE-1732-A8190920A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a:extLst>
              <a:ext uri="{FF2B5EF4-FFF2-40B4-BE49-F238E27FC236}">
                <a16:creationId xmlns:a16="http://schemas.microsoft.com/office/drawing/2014/main" id="{E1E15276-30FA-9DA1-7CBF-E1E2F2142A57}"/>
              </a:ext>
            </a:extLst>
          </p:cNvPr>
          <p:cNvPicPr>
            <a:picLocks noChangeAspect="1"/>
          </p:cNvPicPr>
          <p:nvPr/>
        </p:nvPicPr>
        <p:blipFill>
          <a:blip r:embed="rId4"/>
          <a:stretch>
            <a:fillRect/>
          </a:stretch>
        </p:blipFill>
        <p:spPr>
          <a:xfrm>
            <a:off x="8811605" y="905749"/>
            <a:ext cx="2859272" cy="2859272"/>
          </a:xfrm>
          <a:prstGeom prst="rect">
            <a:avLst/>
          </a:prstGeom>
        </p:spPr>
      </p:pic>
      <p:pic>
        <p:nvPicPr>
          <p:cNvPr id="6" name="Picture 5">
            <a:extLst>
              <a:ext uri="{FF2B5EF4-FFF2-40B4-BE49-F238E27FC236}">
                <a16:creationId xmlns:a16="http://schemas.microsoft.com/office/drawing/2014/main" id="{6290C18A-54DD-DE0A-F76A-7D6E404A7060}"/>
              </a:ext>
            </a:extLst>
          </p:cNvPr>
          <p:cNvPicPr>
            <a:picLocks noChangeAspect="1"/>
          </p:cNvPicPr>
          <p:nvPr/>
        </p:nvPicPr>
        <p:blipFill>
          <a:blip r:embed="rId5"/>
          <a:stretch>
            <a:fillRect/>
          </a:stretch>
        </p:blipFill>
        <p:spPr>
          <a:xfrm>
            <a:off x="704105" y="3973137"/>
            <a:ext cx="2645893" cy="2658086"/>
          </a:xfrm>
          <a:prstGeom prst="rect">
            <a:avLst/>
          </a:prstGeom>
        </p:spPr>
      </p:pic>
    </p:spTree>
    <p:extLst>
      <p:ext uri="{BB962C8B-B14F-4D97-AF65-F5344CB8AC3E}">
        <p14:creationId xmlns:p14="http://schemas.microsoft.com/office/powerpoint/2010/main" val="1689517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3">
            <a:extLst>
              <a:ext uri="{FF2B5EF4-FFF2-40B4-BE49-F238E27FC236}">
                <a16:creationId xmlns:a16="http://schemas.microsoft.com/office/drawing/2014/main" id="{977D5EBB-FE26-E366-0B4B-2369A5B223AA}"/>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ctr" defTabSz="495330" rtl="0" eaLnBrk="1" fontAlgn="auto" latinLnBrk="0" hangingPunct="1">
              <a:lnSpc>
                <a:spcPct val="150000"/>
              </a:lnSpc>
              <a:spcBef>
                <a:spcPts val="0"/>
              </a:spcBef>
              <a:spcAft>
                <a:spcPts val="0"/>
              </a:spcAft>
              <a:buClrTx/>
              <a:buSzTx/>
              <a:buFontTx/>
              <a:buAutoNum type="alphaUcPeriod"/>
              <a:tabLst/>
              <a:defRPr/>
            </a:pP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Chào</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một</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cách</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p>
          <a:p>
            <a:pPr marR="0" lvl="0" algn="ctr" defTabSz="495330" rtl="0" eaLnBrk="1" fontAlgn="auto" latinLnBrk="0" hangingPunct="1">
              <a:lnSpc>
                <a:spcPct val="150000"/>
              </a:lnSpc>
              <a:spcBef>
                <a:spcPts val="0"/>
              </a:spcBef>
              <a:spcAft>
                <a:spcPts val="0"/>
              </a:spcAft>
              <a:buClrTx/>
              <a:buSzTx/>
              <a:tabLst/>
              <a:defRPr/>
            </a:pP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lễ</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phép</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4" name="Rectangle: Rounded Corners 14">
            <a:extLst>
              <a:ext uri="{FF2B5EF4-FFF2-40B4-BE49-F238E27FC236}">
                <a16:creationId xmlns:a16="http://schemas.microsoft.com/office/drawing/2014/main" id="{06471633-64C7-793E-E649-217473BB639E}"/>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Đi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qua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và</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p>
          <a:p>
            <a:pPr marL="0" marR="0" lvl="0" indent="0" algn="ctr" defTabSz="495330" rtl="0" eaLnBrk="1" fontAlgn="auto" latinLnBrk="0" hangingPunct="1">
              <a:lnSpc>
                <a:spcPct val="150000"/>
              </a:lnSpc>
              <a:spcBef>
                <a:spcPts val="0"/>
              </a:spcBef>
              <a:spcAft>
                <a:spcPts val="0"/>
              </a:spcAft>
              <a:buClrTx/>
              <a:buSzTx/>
              <a:buFontTx/>
              <a:buNone/>
              <a:tabLst/>
              <a:defRPr/>
            </a:pP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không</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nói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gì</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CF149E8C-7629-526C-D172-22DC975D7B0C}"/>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Im</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lặng</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6">
            <a:extLst>
              <a:ext uri="{FF2B5EF4-FFF2-40B4-BE49-F238E27FC236}">
                <a16:creationId xmlns:a16="http://schemas.microsoft.com/office/drawing/2014/main" id="{A1F87E2E-8B30-1BC1-0005-7AE72CDB9A48}"/>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Cười</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to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và</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làm</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ồn</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id="{A48BDCCE-CF62-9555-47CC-AAB456E87D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779" y="3534666"/>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416FFE5C-8287-9E44-3AA2-7E3BC690A1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E220C753-46C3-30AB-F44F-B8E92966E6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58821" y="353762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CF8F1CD-381F-328E-71D0-F8E8FC84D4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779" y="527833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3E84F76-64C6-FA5B-8D68-64B6ECA30BF4}"/>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1: Khi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gặp</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người</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lớn</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em</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nên</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làm</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gì</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BF4265AA-32EC-48B1-BDE0-6DC27A9D5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a:extLst>
              <a:ext uri="{FF2B5EF4-FFF2-40B4-BE49-F238E27FC236}">
                <a16:creationId xmlns:a16="http://schemas.microsoft.com/office/drawing/2014/main" id="{7429478D-7800-A860-E510-3129E4AD86E1}"/>
              </a:ext>
            </a:extLst>
          </p:cNvPr>
          <p:cNvPicPr>
            <a:picLocks noChangeAspect="1"/>
          </p:cNvPicPr>
          <p:nvPr/>
        </p:nvPicPr>
        <p:blipFill>
          <a:blip r:embed="rId7"/>
          <a:stretch>
            <a:fillRect/>
          </a:stretch>
        </p:blipFill>
        <p:spPr>
          <a:xfrm>
            <a:off x="10032374" y="584380"/>
            <a:ext cx="2066723" cy="2072820"/>
          </a:xfrm>
          <a:prstGeom prst="rect">
            <a:avLst/>
          </a:prstGeom>
        </p:spPr>
      </p:pic>
      <p:pic>
        <p:nvPicPr>
          <p:cNvPr id="5" name="Picture 4">
            <a:extLst>
              <a:ext uri="{FF2B5EF4-FFF2-40B4-BE49-F238E27FC236}">
                <a16:creationId xmlns:a16="http://schemas.microsoft.com/office/drawing/2014/main" id="{45C7A95B-138A-B467-A3CA-817358DD8164}"/>
              </a:ext>
            </a:extLst>
          </p:cNvPr>
          <p:cNvPicPr>
            <a:picLocks noChangeAspect="1"/>
          </p:cNvPicPr>
          <p:nvPr/>
        </p:nvPicPr>
        <p:blipFill>
          <a:blip r:embed="rId8"/>
          <a:stretch>
            <a:fillRect/>
          </a:stretch>
        </p:blipFill>
        <p:spPr>
          <a:xfrm>
            <a:off x="115781" y="5724676"/>
            <a:ext cx="987638" cy="987638"/>
          </a:xfrm>
          <a:prstGeom prst="rect">
            <a:avLst/>
          </a:prstGeom>
        </p:spPr>
      </p:pic>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3D25AFB-4A99-DCB2-2DC0-851F940459BA}"/>
            </a:ext>
          </a:extLst>
        </p:cNvPr>
        <p:cNvGrpSpPr/>
        <p:nvPr/>
      </p:nvGrpSpPr>
      <p:grpSpPr>
        <a:xfrm>
          <a:off x="0" y="0"/>
          <a:ext cx="0" cy="0"/>
          <a:chOff x="0" y="0"/>
          <a:chExt cx="0" cy="0"/>
        </a:xfrm>
      </p:grpSpPr>
      <p:sp>
        <p:nvSpPr>
          <p:cNvPr id="3" name="Rectangle: Rounded Corners 13">
            <a:extLst>
              <a:ext uri="{FF2B5EF4-FFF2-40B4-BE49-F238E27FC236}">
                <a16:creationId xmlns:a16="http://schemas.microsoft.com/office/drawing/2014/main" id="{F69DC48F-2112-D391-B10E-D7C2CE16902F}"/>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Giúp</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tôi</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4" name="Rectangle: Rounded Corners 14">
            <a:extLst>
              <a:ext uri="{FF2B5EF4-FFF2-40B4-BE49-F238E27FC236}">
                <a16:creationId xmlns:a16="http://schemas.microsoft.com/office/drawing/2014/main" id="{098536A7-05D2-20BD-9BDC-1B32A9D24A3C}"/>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 </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Không</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giúp</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được</a:t>
            </a:r>
            <a:endPar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marL="0" marR="0" lvl="0" indent="0" algn="ctr" defTabSz="495330" rtl="0" eaLnBrk="1" fontAlgn="auto" latinLnBrk="0" hangingPunct="1">
              <a:lnSpc>
                <a:spcPct val="150000"/>
              </a:lnSpc>
              <a:spcBef>
                <a:spcPts val="0"/>
              </a:spcBef>
              <a:spcAft>
                <a:spcPts val="0"/>
              </a:spcAft>
              <a:buClrTx/>
              <a:buSzTx/>
              <a:buFontTx/>
              <a:buNone/>
              <a:tabLst/>
              <a:defRPr/>
            </a:pP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thì</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thôi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19641C1-5682-0228-15BB-A83C78C1ECC9}"/>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Bạn</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có</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thể</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giúp</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mình</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được</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không</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6">
            <a:extLst>
              <a:ext uri="{FF2B5EF4-FFF2-40B4-BE49-F238E27FC236}">
                <a16:creationId xmlns:a16="http://schemas.microsoft.com/office/drawing/2014/main" id="{6965B021-B0BA-80E2-9232-C5539776FD36}"/>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Tôi</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không</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cần</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sự</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p>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giúp</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đỡ</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của</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bạn</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id="{A109382E-5AD0-9996-0B97-F388481629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2374" y="3490176"/>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78D82B06-93A1-503A-9E57-0795658B4E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DEB5B180-857E-B451-0097-7A6D2EDBA6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779" y="364683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F849C15-DE2D-99DD-A640-E795DF26E5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779" y="527833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F63B89E-C26D-74A5-4289-2478E7292FBA}"/>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2: Khi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muốn</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nhờ</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bạn</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giúp</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em</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nên</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làm</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gì</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F3DD7172-D8CD-2962-9648-8A8E56887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a:extLst>
              <a:ext uri="{FF2B5EF4-FFF2-40B4-BE49-F238E27FC236}">
                <a16:creationId xmlns:a16="http://schemas.microsoft.com/office/drawing/2014/main" id="{BB2E95F6-E552-C3B1-4BB0-7074DBB3D264}"/>
              </a:ext>
            </a:extLst>
          </p:cNvPr>
          <p:cNvPicPr>
            <a:picLocks noChangeAspect="1"/>
          </p:cNvPicPr>
          <p:nvPr/>
        </p:nvPicPr>
        <p:blipFill>
          <a:blip r:embed="rId7"/>
          <a:stretch>
            <a:fillRect/>
          </a:stretch>
        </p:blipFill>
        <p:spPr>
          <a:xfrm>
            <a:off x="10032374" y="584380"/>
            <a:ext cx="2066723" cy="2072820"/>
          </a:xfrm>
          <a:prstGeom prst="rect">
            <a:avLst/>
          </a:prstGeom>
        </p:spPr>
      </p:pic>
      <p:pic>
        <p:nvPicPr>
          <p:cNvPr id="5" name="Picture 4">
            <a:extLst>
              <a:ext uri="{FF2B5EF4-FFF2-40B4-BE49-F238E27FC236}">
                <a16:creationId xmlns:a16="http://schemas.microsoft.com/office/drawing/2014/main" id="{00742B1F-AEDB-C800-2EE4-CBDA394AD834}"/>
              </a:ext>
            </a:extLst>
          </p:cNvPr>
          <p:cNvPicPr>
            <a:picLocks noChangeAspect="1"/>
          </p:cNvPicPr>
          <p:nvPr/>
        </p:nvPicPr>
        <p:blipFill>
          <a:blip r:embed="rId8"/>
          <a:stretch>
            <a:fillRect/>
          </a:stretch>
        </p:blipFill>
        <p:spPr>
          <a:xfrm>
            <a:off x="115781" y="5724676"/>
            <a:ext cx="987638" cy="987638"/>
          </a:xfrm>
          <a:prstGeom prst="rect">
            <a:avLst/>
          </a:prstGeom>
        </p:spPr>
      </p:pic>
    </p:spTree>
    <p:extLst>
      <p:ext uri="{BB962C8B-B14F-4D97-AF65-F5344CB8AC3E}">
        <p14:creationId xmlns:p14="http://schemas.microsoft.com/office/powerpoint/2010/main" val="92885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2AB8999-3F54-A0C7-96A5-5EF0EA98CBC7}"/>
            </a:ext>
          </a:extLst>
        </p:cNvPr>
        <p:cNvGrpSpPr/>
        <p:nvPr/>
      </p:nvGrpSpPr>
      <p:grpSpPr>
        <a:xfrm>
          <a:off x="0" y="0"/>
          <a:ext cx="0" cy="0"/>
          <a:chOff x="0" y="0"/>
          <a:chExt cx="0" cy="0"/>
        </a:xfrm>
      </p:grpSpPr>
      <p:sp>
        <p:nvSpPr>
          <p:cNvPr id="3" name="Rectangle: Rounded Corners 13">
            <a:extLst>
              <a:ext uri="{FF2B5EF4-FFF2-40B4-BE49-F238E27FC236}">
                <a16:creationId xmlns:a16="http://schemas.microsoft.com/office/drawing/2014/main" id="{D691BE18-EB72-8F07-31FB-1BDACE41DE52}"/>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Không</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nói</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gì</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4" name="Rectangle: Rounded Corners 14">
            <a:extLst>
              <a:ext uri="{FF2B5EF4-FFF2-40B4-BE49-F238E27FC236}">
                <a16:creationId xmlns:a16="http://schemas.microsoft.com/office/drawing/2014/main" id="{64DD058A-C33C-3C55-9013-76DCDBBCEBC6}"/>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Nói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cảm</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ơn</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p>
          <a:p>
            <a:pPr marL="0" marR="0" lvl="0" indent="0" algn="ctr" defTabSz="495330" rtl="0" eaLnBrk="1" fontAlgn="auto" latinLnBrk="0" hangingPunct="1">
              <a:lnSpc>
                <a:spcPct val="150000"/>
              </a:lnSpc>
              <a:spcBef>
                <a:spcPts val="0"/>
              </a:spcBef>
              <a:spcAft>
                <a:spcPts val="0"/>
              </a:spcAft>
              <a:buClrTx/>
              <a:buSzTx/>
              <a:buFontTx/>
              <a:buNone/>
              <a:tabLst/>
              <a:defRPr/>
            </a:pP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và</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mỉm</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cười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316C1EDA-05B0-B50C-09E0-31D270D18D10}"/>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Bỏ</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đi</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ngay</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6">
            <a:extLst>
              <a:ext uri="{FF2B5EF4-FFF2-40B4-BE49-F238E27FC236}">
                <a16:creationId xmlns:a16="http://schemas.microsoft.com/office/drawing/2014/main" id="{C43355E6-1087-077B-1F9F-0C21F407F5E0}"/>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Nói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lời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chê</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bai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với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người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đó</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id="{180C6ACF-7AD2-C36E-22F7-D9A982E19D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779" y="5278335"/>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C0075063-6E1B-8983-1B1C-106F7AA9D1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6EFB13E7-9E65-4E1B-B292-B95753BD05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779" y="364683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FE435D7-E385-0C6B-D973-CBBFD6964A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9389" y="3564629"/>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A1E607F-C3F6-989B-24FA-DEBA025DFC68}"/>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3: Em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nên</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làm</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gì</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khi</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có</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ai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đó</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khen</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mình</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510A1B37-DE10-4FE3-F190-742651C677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a:extLst>
              <a:ext uri="{FF2B5EF4-FFF2-40B4-BE49-F238E27FC236}">
                <a16:creationId xmlns:a16="http://schemas.microsoft.com/office/drawing/2014/main" id="{91347D8D-660A-9599-0BFE-5543536E788E}"/>
              </a:ext>
            </a:extLst>
          </p:cNvPr>
          <p:cNvPicPr>
            <a:picLocks noChangeAspect="1"/>
          </p:cNvPicPr>
          <p:nvPr/>
        </p:nvPicPr>
        <p:blipFill>
          <a:blip r:embed="rId7"/>
          <a:stretch>
            <a:fillRect/>
          </a:stretch>
        </p:blipFill>
        <p:spPr>
          <a:xfrm>
            <a:off x="10032374" y="584380"/>
            <a:ext cx="2066723" cy="2072820"/>
          </a:xfrm>
          <a:prstGeom prst="rect">
            <a:avLst/>
          </a:prstGeom>
        </p:spPr>
      </p:pic>
      <p:pic>
        <p:nvPicPr>
          <p:cNvPr id="5" name="Picture 4">
            <a:extLst>
              <a:ext uri="{FF2B5EF4-FFF2-40B4-BE49-F238E27FC236}">
                <a16:creationId xmlns:a16="http://schemas.microsoft.com/office/drawing/2014/main" id="{203233A4-98D7-0594-4008-2C554E9E7255}"/>
              </a:ext>
            </a:extLst>
          </p:cNvPr>
          <p:cNvPicPr>
            <a:picLocks noChangeAspect="1"/>
          </p:cNvPicPr>
          <p:nvPr/>
        </p:nvPicPr>
        <p:blipFill>
          <a:blip r:embed="rId8"/>
          <a:stretch>
            <a:fillRect/>
          </a:stretch>
        </p:blipFill>
        <p:spPr>
          <a:xfrm>
            <a:off x="115781" y="5724676"/>
            <a:ext cx="987638" cy="987638"/>
          </a:xfrm>
          <a:prstGeom prst="rect">
            <a:avLst/>
          </a:prstGeom>
        </p:spPr>
      </p:pic>
    </p:spTree>
    <p:extLst>
      <p:ext uri="{BB962C8B-B14F-4D97-AF65-F5344CB8AC3E}">
        <p14:creationId xmlns:p14="http://schemas.microsoft.com/office/powerpoint/2010/main" val="1167903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0D74C69-FCFA-5FC2-597C-F196D4AAFA44}"/>
            </a:ext>
          </a:extLst>
        </p:cNvPr>
        <p:cNvGrpSpPr/>
        <p:nvPr/>
      </p:nvGrpSpPr>
      <p:grpSpPr>
        <a:xfrm>
          <a:off x="0" y="0"/>
          <a:ext cx="0" cy="0"/>
          <a:chOff x="0" y="0"/>
          <a:chExt cx="0" cy="0"/>
        </a:xfrm>
      </p:grpSpPr>
      <p:sp>
        <p:nvSpPr>
          <p:cNvPr id="3" name="Rectangle: Rounded Corners 13">
            <a:extLst>
              <a:ext uri="{FF2B5EF4-FFF2-40B4-BE49-F238E27FC236}">
                <a16:creationId xmlns:a16="http://schemas.microsoft.com/office/drawing/2014/main" id="{B710AA99-4BF9-655A-A2F6-83032EA0A526}"/>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Mặc</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kệ</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bạn</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4" name="Rectangle: Rounded Corners 14">
            <a:extLst>
              <a:ext uri="{FF2B5EF4-FFF2-40B4-BE49-F238E27FC236}">
                <a16:creationId xmlns:a16="http://schemas.microsoft.com/office/drawing/2014/main" id="{538D04FF-FC47-D358-C77F-892F2F0104FC}"/>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Cười</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bạn</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0AC7CB9E-E3F2-137B-943F-E36E7D8E28E0}"/>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Không</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cần</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xin</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lỗi</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6">
            <a:extLst>
              <a:ext uri="{FF2B5EF4-FFF2-40B4-BE49-F238E27FC236}">
                <a16:creationId xmlns:a16="http://schemas.microsoft.com/office/drawing/2014/main" id="{C3942692-833F-B6BB-83DE-F23602106D5D}"/>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Nói</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lời</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xin</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lỗi</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p>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chân</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thành</a:t>
            </a:r>
            <a:r>
              <a:rPr kumimoji="0" lang="en-US" sz="2400" b="0" i="0" u="none" strike="noStrike" kern="1200" cap="none" spc="0" normalizeH="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id="{DA180DEA-D0C2-E680-1658-7BB40DC5B2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6664" y="5314490"/>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626FCDBC-2129-9EF0-C8C2-694E65056D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8832" y="5247274"/>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2D2C16BB-0721-9DEF-1E1D-0E7B5230A0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779" y="364683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1F2624E-F82F-5907-5193-067AEA8E55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9389" y="3564629"/>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9E2B4A9-2FA6-AE70-5047-9539C3C8214A}"/>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4: Khi c</a:t>
            </a:r>
            <a:r>
              <a:rPr lang="en-US" sz="2400" b="1" kern="1200" dirty="0">
                <a:solidFill>
                  <a:srgbClr val="000000"/>
                </a:solidFill>
                <a:latin typeface="UTM Avo" panose="02040603050506020204" pitchFamily="18"/>
                <a:ea typeface="Times New Roman" panose="02020603050405020304" pitchFamily="18" charset="0"/>
                <a:cs typeface="Arial" panose="020B0604020202020204" pitchFamily="34" charset="0"/>
              </a:rPr>
              <a:t>ó </a:t>
            </a:r>
            <a:r>
              <a:rPr lang="en-US" sz="2400" b="1"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lỗi</a:t>
            </a:r>
            <a:r>
              <a:rPr lang="en-US" sz="2400" b="1"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b="1"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với</a:t>
            </a:r>
            <a:r>
              <a:rPr lang="en-US" sz="2400" b="1"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b="1"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bạn</a:t>
            </a:r>
            <a:r>
              <a:rPr lang="en-US" sz="2400" b="1"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em</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nên</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làm</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gì</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6FA1C8C8-C220-ED3A-9D26-85AD4044C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a:extLst>
              <a:ext uri="{FF2B5EF4-FFF2-40B4-BE49-F238E27FC236}">
                <a16:creationId xmlns:a16="http://schemas.microsoft.com/office/drawing/2014/main" id="{F429EAFA-AD48-F155-CADF-4E36937E9B04}"/>
              </a:ext>
            </a:extLst>
          </p:cNvPr>
          <p:cNvPicPr>
            <a:picLocks noChangeAspect="1"/>
          </p:cNvPicPr>
          <p:nvPr/>
        </p:nvPicPr>
        <p:blipFill>
          <a:blip r:embed="rId7"/>
          <a:stretch>
            <a:fillRect/>
          </a:stretch>
        </p:blipFill>
        <p:spPr>
          <a:xfrm>
            <a:off x="10032374" y="584380"/>
            <a:ext cx="2066723" cy="2072820"/>
          </a:xfrm>
          <a:prstGeom prst="rect">
            <a:avLst/>
          </a:prstGeom>
        </p:spPr>
      </p:pic>
      <p:pic>
        <p:nvPicPr>
          <p:cNvPr id="5" name="Picture 4">
            <a:extLst>
              <a:ext uri="{FF2B5EF4-FFF2-40B4-BE49-F238E27FC236}">
                <a16:creationId xmlns:a16="http://schemas.microsoft.com/office/drawing/2014/main" id="{332E19E8-402D-6846-BD89-1716326C6391}"/>
              </a:ext>
            </a:extLst>
          </p:cNvPr>
          <p:cNvPicPr>
            <a:picLocks noChangeAspect="1"/>
          </p:cNvPicPr>
          <p:nvPr/>
        </p:nvPicPr>
        <p:blipFill>
          <a:blip r:embed="rId8"/>
          <a:stretch>
            <a:fillRect/>
          </a:stretch>
        </p:blipFill>
        <p:spPr>
          <a:xfrm>
            <a:off x="115781" y="5724676"/>
            <a:ext cx="987638" cy="987638"/>
          </a:xfrm>
          <a:prstGeom prst="rect">
            <a:avLst/>
          </a:prstGeom>
        </p:spPr>
      </p:pic>
    </p:spTree>
    <p:extLst>
      <p:ext uri="{BB962C8B-B14F-4D97-AF65-F5344CB8AC3E}">
        <p14:creationId xmlns:p14="http://schemas.microsoft.com/office/powerpoint/2010/main" val="267679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CHÚC</a:t>
            </a:r>
            <a:endParaRPr kumimoji="0" lang="en-US"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MỪNG</a:t>
            </a:r>
            <a:endParaRPr kumimoji="0" lang="en-US" sz="4000" b="0" i="0" u="none" strike="noStrike" kern="1200" cap="none" spc="0" normalizeH="0" baseline="0" noProof="0">
              <a:ln w="6600">
                <a:noFill/>
                <a:prstDash val="solid"/>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EM</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endParaRPr kumimoji="0" lang="en-US" sz="4000" b="0" i="0" u="none" strike="noStrike" kern="1200" cap="none" spc="0" normalizeH="0" baseline="0" noProof="0">
              <a:ln w="6600">
                <a:noFill/>
                <a:prstDash val="solid"/>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pic>
        <p:nvPicPr>
          <p:cNvPr id="2" name="Picture 1" descr="Logo, company name&#10;&#10;Description automatically generated">
            <a:extLst>
              <a:ext uri="{FF2B5EF4-FFF2-40B4-BE49-F238E27FC236}">
                <a16:creationId xmlns:a16="http://schemas.microsoft.com/office/drawing/2014/main" id="{A21C611E-6BE5-B79A-3801-98D1DA1FE41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009" y="0"/>
            <a:ext cx="570902" cy="637101"/>
          </a:xfrm>
          <a:prstGeom prst="rect">
            <a:avLst/>
          </a:prstGeom>
        </p:spPr>
      </p:pic>
      <p:pic>
        <p:nvPicPr>
          <p:cNvPr id="3" name="Picture 2">
            <a:extLst>
              <a:ext uri="{FF2B5EF4-FFF2-40B4-BE49-F238E27FC236}">
                <a16:creationId xmlns:a16="http://schemas.microsoft.com/office/drawing/2014/main" id="{B6786068-B17A-6405-ACF3-8FCC25CE1BF4}"/>
              </a:ext>
            </a:extLst>
          </p:cNvPr>
          <p:cNvPicPr>
            <a:picLocks noChangeAspect="1"/>
          </p:cNvPicPr>
          <p:nvPr/>
        </p:nvPicPr>
        <p:blipFill>
          <a:blip r:embed="rId5"/>
          <a:stretch>
            <a:fillRect/>
          </a:stretch>
        </p:blipFill>
        <p:spPr>
          <a:xfrm>
            <a:off x="9016878" y="392565"/>
            <a:ext cx="2859272" cy="2859272"/>
          </a:xfrm>
          <a:prstGeom prst="rect">
            <a:avLst/>
          </a:prstGeom>
        </p:spPr>
      </p:pic>
      <p:pic>
        <p:nvPicPr>
          <p:cNvPr id="4" name="Picture 3">
            <a:extLst>
              <a:ext uri="{FF2B5EF4-FFF2-40B4-BE49-F238E27FC236}">
                <a16:creationId xmlns:a16="http://schemas.microsoft.com/office/drawing/2014/main" id="{314B9335-A817-8CC5-AF9C-DECF04ED1181}"/>
              </a:ext>
            </a:extLst>
          </p:cNvPr>
          <p:cNvPicPr>
            <a:picLocks noChangeAspect="1"/>
          </p:cNvPicPr>
          <p:nvPr/>
        </p:nvPicPr>
        <p:blipFill>
          <a:blip r:embed="rId6"/>
          <a:stretch>
            <a:fillRect/>
          </a:stretch>
        </p:blipFill>
        <p:spPr>
          <a:xfrm>
            <a:off x="1409410" y="3163580"/>
            <a:ext cx="2645893" cy="2658086"/>
          </a:xfrm>
          <a:prstGeom prst="rect">
            <a:avLst/>
          </a:prstGeom>
        </p:spPr>
      </p:pic>
    </p:spTree>
    <p:extLst>
      <p:ext uri="{BB962C8B-B14F-4D97-AF65-F5344CB8AC3E}">
        <p14:creationId xmlns:p14="http://schemas.microsoft.com/office/powerpoint/2010/main" val="14245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sp>
        <p:nvSpPr>
          <p:cNvPr id="2" name="Google Shape;175;g32282f178eb_0_115">
            <a:extLst>
              <a:ext uri="{FF2B5EF4-FFF2-40B4-BE49-F238E27FC236}">
                <a16:creationId xmlns:a16="http://schemas.microsoft.com/office/drawing/2014/main" id="{2488F913-085C-D710-636B-360BD453DAA3}"/>
              </a:ext>
            </a:extLst>
          </p:cNvPr>
          <p:cNvSpPr/>
          <p:nvPr/>
        </p:nvSpPr>
        <p:spPr>
          <a:xfrm>
            <a:off x="3544711" y="1043963"/>
            <a:ext cx="5089800" cy="8154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3600" b="1" dirty="0">
                <a:solidFill>
                  <a:schemeClr val="tx1"/>
                </a:solidFill>
                <a:latin typeface="UTM Avo" panose="02040603050506020204" pitchFamily="18" charset="0"/>
                <a:sym typeface="Arial"/>
              </a:rPr>
              <a:t>HƯỚNG DẪN VỀ NHÀ</a:t>
            </a:r>
            <a:endParaRPr sz="3600" b="1" dirty="0">
              <a:solidFill>
                <a:schemeClr val="tx1"/>
              </a:solidFill>
              <a:latin typeface="UTM Avo" panose="02040603050506020204" pitchFamily="18" charset="0"/>
              <a:sym typeface="Arial"/>
            </a:endParaRPr>
          </a:p>
        </p:txBody>
      </p:sp>
      <p:sp>
        <p:nvSpPr>
          <p:cNvPr id="3" name="Google Shape;179;g32282f178eb_0_115">
            <a:extLst>
              <a:ext uri="{FF2B5EF4-FFF2-40B4-BE49-F238E27FC236}">
                <a16:creationId xmlns:a16="http://schemas.microsoft.com/office/drawing/2014/main" id="{C6FD2A48-27EB-345E-C9C6-DD9E3B05CE3B}"/>
              </a:ext>
            </a:extLst>
          </p:cNvPr>
          <p:cNvSpPr/>
          <p:nvPr/>
        </p:nvSpPr>
        <p:spPr>
          <a:xfrm>
            <a:off x="1174431" y="2111949"/>
            <a:ext cx="4577345" cy="3219033"/>
          </a:xfrm>
          <a:custGeom>
            <a:avLst/>
            <a:gdLst/>
            <a:ahLst/>
            <a:cxnLst/>
            <a:rect l="l" t="t" r="r" b="b"/>
            <a:pathLst>
              <a:path w="1618115" h="1182933" extrusionOk="0">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vi-VN" sz="2400" dirty="0">
                <a:solidFill>
                  <a:schemeClr val="tx1"/>
                </a:solidFill>
                <a:latin typeface="UTM Avo" panose="02040603050506020204" pitchFamily="18" charset="0"/>
                <a:ea typeface="Calibri"/>
                <a:cs typeface="Calibri"/>
                <a:sym typeface="Calibri"/>
              </a:rPr>
              <a:t>Ôn tập lại kiến thức đã học trong chủ đề này.</a:t>
            </a:r>
            <a:endParaRPr sz="2400" dirty="0">
              <a:solidFill>
                <a:schemeClr val="tx1"/>
              </a:solidFill>
              <a:latin typeface="UTM Avo" panose="02040603050506020204" pitchFamily="18" charset="0"/>
              <a:ea typeface="Calibri"/>
              <a:cs typeface="Calibri"/>
              <a:sym typeface="Calibri"/>
            </a:endParaRPr>
          </a:p>
        </p:txBody>
      </p:sp>
      <p:sp>
        <p:nvSpPr>
          <p:cNvPr id="4" name="Google Shape;186;g32282f178eb_0_115">
            <a:extLst>
              <a:ext uri="{FF2B5EF4-FFF2-40B4-BE49-F238E27FC236}">
                <a16:creationId xmlns:a16="http://schemas.microsoft.com/office/drawing/2014/main" id="{670CE790-B609-3CA0-E762-C0001FBF6DF8}"/>
              </a:ext>
            </a:extLst>
          </p:cNvPr>
          <p:cNvSpPr/>
          <p:nvPr/>
        </p:nvSpPr>
        <p:spPr>
          <a:xfrm>
            <a:off x="6345838" y="2111949"/>
            <a:ext cx="4577345" cy="3219033"/>
          </a:xfrm>
          <a:custGeom>
            <a:avLst/>
            <a:gdLst/>
            <a:ahLst/>
            <a:cxnLst/>
            <a:rect l="l" t="t" r="r" b="b"/>
            <a:pathLst>
              <a:path w="1618115" h="1182933" extrusionOk="0">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vi-VN" sz="2400" dirty="0">
                <a:solidFill>
                  <a:schemeClr val="tx1"/>
                </a:solidFill>
                <a:latin typeface="UTM Avo" panose="02040603050506020204" pitchFamily="18" charset="0"/>
                <a:ea typeface="Calibri"/>
                <a:cs typeface="Calibri"/>
                <a:sym typeface="Calibri"/>
              </a:rPr>
              <a:t>Chuẩn bị nội dung bài học </a:t>
            </a:r>
            <a:r>
              <a:rPr lang="vi-VN" sz="2400" b="1" dirty="0">
                <a:solidFill>
                  <a:schemeClr val="tx1"/>
                </a:solidFill>
                <a:latin typeface="UTM Avo" panose="02040603050506020204" pitchFamily="18" charset="0"/>
                <a:ea typeface="Calibri"/>
                <a:cs typeface="Calibri"/>
                <a:sym typeface="Calibri"/>
              </a:rPr>
              <a:t>Tuần 7</a:t>
            </a:r>
            <a:r>
              <a:rPr lang="vi-VN" sz="2400" dirty="0">
                <a:solidFill>
                  <a:schemeClr val="tx1"/>
                </a:solidFill>
                <a:latin typeface="UTM Avo" panose="02040603050506020204" pitchFamily="18" charset="0"/>
                <a:ea typeface="Calibri"/>
                <a:cs typeface="Calibri"/>
                <a:sym typeface="Calibri"/>
              </a:rPr>
              <a:t>.</a:t>
            </a:r>
          </a:p>
        </p:txBody>
      </p:sp>
      <p:pic>
        <p:nvPicPr>
          <p:cNvPr id="7" name="Picture 6" descr="A cartoon of a child carrying a backpack&#10;&#10;Description automatically generated">
            <a:extLst>
              <a:ext uri="{FF2B5EF4-FFF2-40B4-BE49-F238E27FC236}">
                <a16:creationId xmlns:a16="http://schemas.microsoft.com/office/drawing/2014/main" id="{52A70C70-E51E-7A9D-3536-A847328819EB}"/>
              </a:ext>
            </a:extLst>
          </p:cNvPr>
          <p:cNvPicPr>
            <a:picLocks noChangeAspect="1"/>
          </p:cNvPicPr>
          <p:nvPr/>
        </p:nvPicPr>
        <p:blipFill>
          <a:blip r:embed="rId4"/>
          <a:stretch>
            <a:fillRect/>
          </a:stretch>
        </p:blipFill>
        <p:spPr>
          <a:xfrm>
            <a:off x="4909469" y="3660435"/>
            <a:ext cx="2373061" cy="3341093"/>
          </a:xfrm>
          <a:prstGeom prst="rect">
            <a:avLst/>
          </a:prstGeom>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pic>
        <p:nvPicPr>
          <p:cNvPr id="2" name="Picture 1" descr="A stack of books with a magnifying glass&#10;&#10;Description automatically generated">
            <a:hlinkClick r:id="rId4"/>
            <a:extLst>
              <a:ext uri="{FF2B5EF4-FFF2-40B4-BE49-F238E27FC236}">
                <a16:creationId xmlns:a16="http://schemas.microsoft.com/office/drawing/2014/main" id="{66092B7E-6EF6-C545-1A42-DFF9D14B7815}"/>
              </a:ext>
            </a:extLst>
          </p:cNvPr>
          <p:cNvPicPr>
            <a:picLocks noChangeAspect="1"/>
          </p:cNvPicPr>
          <p:nvPr/>
        </p:nvPicPr>
        <p:blipFill>
          <a:blip r:embed="rId5"/>
          <a:stretch>
            <a:fillRect/>
          </a:stretch>
        </p:blipFill>
        <p:spPr>
          <a:xfrm>
            <a:off x="4682822" y="2919698"/>
            <a:ext cx="2826355" cy="1701355"/>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8DC5FF-4CB7-853F-5C93-C10783A22BD7}"/>
              </a:ext>
            </a:extLst>
          </p:cNvPr>
          <p:cNvSpPr/>
          <p:nvPr/>
        </p:nvSpPr>
        <p:spPr>
          <a:xfrm>
            <a:off x="4428908" y="1636493"/>
            <a:ext cx="3334184" cy="655320"/>
          </a:xfrm>
          <a:prstGeom prst="roundRect">
            <a:avLst/>
          </a:prstGeom>
          <a:solidFill>
            <a:schemeClr val="accent2">
              <a:lumMod val="20000"/>
              <a:lumOff val="80000"/>
            </a:schemeClr>
          </a:solidFill>
          <a:ln w="28575">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UTM Avo" panose="02040603050506020204" pitchFamily="18" charset="0"/>
              </a:rPr>
              <a:t>Nói</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lời</a:t>
            </a:r>
            <a:r>
              <a:rPr lang="en-US" sz="2400" b="1" dirty="0">
                <a:solidFill>
                  <a:schemeClr val="tx1"/>
                </a:solidFill>
                <a:latin typeface="UTM Avo" panose="02040603050506020204" pitchFamily="18" charset="0"/>
              </a:rPr>
              <a:t> hay ý </a:t>
            </a:r>
            <a:r>
              <a:rPr lang="en-US" sz="2400" b="1" dirty="0" err="1">
                <a:solidFill>
                  <a:schemeClr val="tx1"/>
                </a:solidFill>
                <a:latin typeface="UTM Avo" panose="02040603050506020204" pitchFamily="18" charset="0"/>
              </a:rPr>
              <a:t>đẹp</a:t>
            </a:r>
            <a:endParaRPr lang="en-US" sz="2400" b="1" dirty="0">
              <a:solidFill>
                <a:schemeClr val="tx1"/>
              </a:solidFill>
              <a:latin typeface="UTM Avo" panose="02040603050506020204" pitchFamily="18" charset="0"/>
            </a:endParaRPr>
          </a:p>
        </p:txBody>
      </p:sp>
      <p:sp>
        <p:nvSpPr>
          <p:cNvPr id="6" name="TextBox 5">
            <a:extLst>
              <a:ext uri="{FF2B5EF4-FFF2-40B4-BE49-F238E27FC236}">
                <a16:creationId xmlns:a16="http://schemas.microsoft.com/office/drawing/2014/main" id="{A559D432-63F6-8D66-C66F-8B687477EEFB}"/>
              </a:ext>
            </a:extLst>
          </p:cNvPr>
          <p:cNvSpPr txBox="1"/>
          <p:nvPr/>
        </p:nvSpPr>
        <p:spPr>
          <a:xfrm>
            <a:off x="703399" y="2791433"/>
            <a:ext cx="10785202" cy="222984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vi-VN" sz="2400" dirty="0">
                <a:latin typeface="UTM Avo" panose="02040603050506020204" pitchFamily="18"/>
              </a:rPr>
              <a:t>Thể hiện việc “Nói lời hay ý đẹp” trong học tập và sinh hoạt ở trường nhằm xây dựng nét đẹp học đường.</a:t>
            </a:r>
          </a:p>
          <a:p>
            <a:pPr marL="342900" indent="-342900">
              <a:lnSpc>
                <a:spcPct val="150000"/>
              </a:lnSpc>
              <a:buFont typeface="Arial" panose="020B0604020202020204" pitchFamily="34" charset="0"/>
              <a:buChar char="•"/>
            </a:pPr>
            <a:r>
              <a:rPr lang="vi-VN" sz="2400" dirty="0">
                <a:latin typeface="UTM Avo" panose="02040603050506020204" pitchFamily="18"/>
              </a:rPr>
              <a:t>Thể hiện “Nói lời hay ý đẹp” trong học tập và sinh hoạt ở nhà nhằm xây dựng nét đẹp của lòng nhân ái trong mỗi thành viên gia đình.</a:t>
            </a:r>
            <a:endParaRPr lang="en-VN" sz="2400" dirty="0">
              <a:latin typeface="UTM Avo" panose="02040603050506020204" pitchFamily="1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a:extLst>
            <a:ext uri="{FF2B5EF4-FFF2-40B4-BE49-F238E27FC236}">
              <a16:creationId xmlns:a16="http://schemas.microsoft.com/office/drawing/2014/main" id="{9A500466-9D2A-EA75-4D7E-B96CE8C3D7CD}"/>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C1F45-67FB-2749-E52C-2BD7011DB59D}"/>
              </a:ext>
            </a:extLst>
          </p:cNvPr>
          <p:cNvSpPr/>
          <p:nvPr/>
        </p:nvSpPr>
        <p:spPr>
          <a:xfrm>
            <a:off x="4428908" y="1457385"/>
            <a:ext cx="3334184" cy="655320"/>
          </a:xfrm>
          <a:prstGeom prst="roundRect">
            <a:avLst/>
          </a:prstGeom>
          <a:solidFill>
            <a:schemeClr val="accent2">
              <a:lumMod val="20000"/>
              <a:lumOff val="80000"/>
            </a:schemeClr>
          </a:solidFill>
          <a:ln w="28575">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UTM Avo" panose="02040603050506020204" pitchFamily="18" charset="0"/>
              </a:rPr>
              <a:t>Nói</a:t>
            </a:r>
            <a:r>
              <a:rPr lang="en-US" sz="2400" b="1" dirty="0">
                <a:solidFill>
                  <a:schemeClr val="tx1"/>
                </a:solidFill>
                <a:latin typeface="UTM Avo" panose="02040603050506020204" pitchFamily="18" charset="0"/>
              </a:rPr>
              <a:t> </a:t>
            </a:r>
            <a:r>
              <a:rPr lang="en-US" sz="2400" b="1" dirty="0" err="1">
                <a:solidFill>
                  <a:schemeClr val="tx1"/>
                </a:solidFill>
                <a:latin typeface="UTM Avo" panose="02040603050506020204" pitchFamily="18" charset="0"/>
              </a:rPr>
              <a:t>lời</a:t>
            </a:r>
            <a:r>
              <a:rPr lang="en-US" sz="2400" b="1" dirty="0">
                <a:solidFill>
                  <a:schemeClr val="tx1"/>
                </a:solidFill>
                <a:latin typeface="UTM Avo" panose="02040603050506020204" pitchFamily="18" charset="0"/>
              </a:rPr>
              <a:t> hay ý </a:t>
            </a:r>
            <a:r>
              <a:rPr lang="en-US" sz="2400" b="1" dirty="0" err="1">
                <a:solidFill>
                  <a:schemeClr val="tx1"/>
                </a:solidFill>
                <a:latin typeface="UTM Avo" panose="02040603050506020204" pitchFamily="18" charset="0"/>
              </a:rPr>
              <a:t>đẹp</a:t>
            </a:r>
            <a:endParaRPr lang="en-US" sz="2400" b="1" dirty="0">
              <a:solidFill>
                <a:schemeClr val="tx1"/>
              </a:solidFill>
              <a:latin typeface="UTM Avo" panose="02040603050506020204" pitchFamily="18" charset="0"/>
            </a:endParaRPr>
          </a:p>
        </p:txBody>
      </p:sp>
      <p:pic>
        <p:nvPicPr>
          <p:cNvPr id="5" name="Picture 4" descr="A cartoon of a person speaking to a group of children&#10;&#10;Description automatically generated">
            <a:extLst>
              <a:ext uri="{FF2B5EF4-FFF2-40B4-BE49-F238E27FC236}">
                <a16:creationId xmlns:a16="http://schemas.microsoft.com/office/drawing/2014/main" id="{D3E928B4-0F4A-9A16-BBDD-49862F998F5B}"/>
              </a:ext>
            </a:extLst>
          </p:cNvPr>
          <p:cNvPicPr>
            <a:picLocks noChangeAspect="1"/>
          </p:cNvPicPr>
          <p:nvPr/>
        </p:nvPicPr>
        <p:blipFill>
          <a:blip r:embed="rId4"/>
          <a:srcRect l="11774" t="19377" r="10781" b="2425"/>
          <a:stretch/>
        </p:blipFill>
        <p:spPr>
          <a:xfrm>
            <a:off x="2554330" y="2385631"/>
            <a:ext cx="7083339" cy="4217846"/>
          </a:xfrm>
          <a:prstGeom prst="rect">
            <a:avLst/>
          </a:prstGeom>
        </p:spPr>
      </p:pic>
    </p:spTree>
    <p:extLst>
      <p:ext uri="{BB962C8B-B14F-4D97-AF65-F5344CB8AC3E}">
        <p14:creationId xmlns:p14="http://schemas.microsoft.com/office/powerpoint/2010/main" val="2726125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pic>
        <p:nvPicPr>
          <p:cNvPr id="2" name="Picture 1" descr="A stack of books with a magnifying glass&#10;&#10;Description automatically generated">
            <a:hlinkClick r:id="rId4"/>
            <a:extLst>
              <a:ext uri="{FF2B5EF4-FFF2-40B4-BE49-F238E27FC236}">
                <a16:creationId xmlns:a16="http://schemas.microsoft.com/office/drawing/2014/main" id="{B0B6E35E-D2A8-D54D-090E-7892FC370104}"/>
              </a:ext>
            </a:extLst>
          </p:cNvPr>
          <p:cNvPicPr>
            <a:picLocks noChangeAspect="1"/>
          </p:cNvPicPr>
          <p:nvPr/>
        </p:nvPicPr>
        <p:blipFill>
          <a:blip r:embed="rId5"/>
          <a:stretch>
            <a:fillRect/>
          </a:stretch>
        </p:blipFill>
        <p:spPr>
          <a:xfrm>
            <a:off x="4682822" y="2976848"/>
            <a:ext cx="2826355" cy="1701355"/>
          </a:xfrm>
          <a:prstGeom prst="rect">
            <a:avLst/>
          </a:prstGeom>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Google Shape;125;p7"/>
          <p:cNvSpPr txBox="1"/>
          <p:nvPr/>
        </p:nvSpPr>
        <p:spPr>
          <a:xfrm>
            <a:off x="1063743" y="1562949"/>
            <a:ext cx="10064513" cy="68015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800" b="1" dirty="0" err="1">
                <a:solidFill>
                  <a:srgbClr val="000000"/>
                </a:solidFill>
                <a:latin typeface="UTM Avo" panose="02040603050506020204" pitchFamily="18" charset="0"/>
              </a:rPr>
              <a:t>Hoạt</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động</a:t>
            </a:r>
            <a:r>
              <a:rPr lang="en-US" sz="2800" b="1" dirty="0">
                <a:solidFill>
                  <a:srgbClr val="000000"/>
                </a:solidFill>
                <a:latin typeface="UTM Avo" panose="02040603050506020204" pitchFamily="18" charset="0"/>
              </a:rPr>
              <a:t> 1: </a:t>
            </a:r>
            <a:r>
              <a:rPr lang="en-US" sz="2800" b="1" dirty="0" err="1">
                <a:solidFill>
                  <a:srgbClr val="000000"/>
                </a:solidFill>
                <a:latin typeface="UTM Avo" panose="02040603050506020204" pitchFamily="18" charset="0"/>
              </a:rPr>
              <a:t>Trò</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chơi</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Làm</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người</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lịch</a:t>
            </a:r>
            <a:r>
              <a:rPr lang="en-US" sz="2800" b="1" dirty="0">
                <a:solidFill>
                  <a:srgbClr val="000000"/>
                </a:solidFill>
                <a:latin typeface="UTM Avo" panose="02040603050506020204" pitchFamily="18" charset="0"/>
              </a:rPr>
              <a:t> </a:t>
            </a:r>
            <a:r>
              <a:rPr lang="en-US" sz="2800" b="1" dirty="0" err="1">
                <a:solidFill>
                  <a:srgbClr val="000000"/>
                </a:solidFill>
                <a:latin typeface="UTM Avo" panose="02040603050506020204" pitchFamily="18" charset="0"/>
              </a:rPr>
              <a:t>sự</a:t>
            </a:r>
            <a:r>
              <a:rPr lang="en-US" sz="2800" b="1" dirty="0">
                <a:solidFill>
                  <a:srgbClr val="000000"/>
                </a:solidFill>
                <a:latin typeface="UTM Avo" panose="02040603050506020204" pitchFamily="18" charset="0"/>
              </a:rPr>
              <a:t>”</a:t>
            </a:r>
            <a:endParaRPr sz="2800" b="1" dirty="0">
              <a:solidFill>
                <a:srgbClr val="000000"/>
              </a:solidFill>
              <a:latin typeface="UTM Avo" panose="02040603050506020204" pitchFamily="18" charset="0"/>
            </a:endParaRPr>
          </a:p>
        </p:txBody>
      </p:sp>
      <p:pic>
        <p:nvPicPr>
          <p:cNvPr id="3" name="Picture 2" descr="A group of children in a classroom&#10;&#10;Description automatically generated">
            <a:extLst>
              <a:ext uri="{FF2B5EF4-FFF2-40B4-BE49-F238E27FC236}">
                <a16:creationId xmlns:a16="http://schemas.microsoft.com/office/drawing/2014/main" id="{30D5428D-A9CF-DE1C-2BA0-89050BD91848}"/>
              </a:ext>
            </a:extLst>
          </p:cNvPr>
          <p:cNvPicPr>
            <a:picLocks noChangeAspect="1"/>
          </p:cNvPicPr>
          <p:nvPr/>
        </p:nvPicPr>
        <p:blipFill>
          <a:blip r:embed="rId4"/>
          <a:srcRect l="32522" t="31284" r="15715" b="4244"/>
          <a:stretch/>
        </p:blipFill>
        <p:spPr>
          <a:xfrm>
            <a:off x="7027571" y="2981812"/>
            <a:ext cx="4987427" cy="3647133"/>
          </a:xfrm>
          <a:prstGeom prst="rect">
            <a:avLst/>
          </a:prstGeom>
        </p:spPr>
      </p:pic>
      <p:sp>
        <p:nvSpPr>
          <p:cNvPr id="4" name="Pentagon 6">
            <a:extLst>
              <a:ext uri="{FF2B5EF4-FFF2-40B4-BE49-F238E27FC236}">
                <a16:creationId xmlns:a16="http://schemas.microsoft.com/office/drawing/2014/main" id="{4F2FF89B-DCE0-395F-F176-B2327EEBFFFA}"/>
              </a:ext>
            </a:extLst>
          </p:cNvPr>
          <p:cNvSpPr/>
          <p:nvPr/>
        </p:nvSpPr>
        <p:spPr>
          <a:xfrm>
            <a:off x="17494" y="2344589"/>
            <a:ext cx="660400" cy="406400"/>
          </a:xfrm>
          <a:prstGeom prst="homePlate">
            <a:avLst/>
          </a:prstGeom>
          <a:solidFill>
            <a:srgbClr val="C00000"/>
          </a:solidFill>
          <a:ln w="25400" cap="flat" cmpd="sng" algn="ctr">
            <a:solidFill>
              <a:srgbClr val="C0000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lumMod val="10000"/>
                </a:schemeClr>
              </a:solidFill>
              <a:effectLst/>
              <a:uLnTx/>
              <a:uFillTx/>
              <a:latin typeface="UTM Avo"/>
              <a:cs typeface="+mn-ea"/>
              <a:sym typeface="+mn-lt"/>
            </a:endParaRPr>
          </a:p>
        </p:txBody>
      </p:sp>
      <p:sp>
        <p:nvSpPr>
          <p:cNvPr id="5" name="Google Shape;125;p7">
            <a:extLst>
              <a:ext uri="{FF2B5EF4-FFF2-40B4-BE49-F238E27FC236}">
                <a16:creationId xmlns:a16="http://schemas.microsoft.com/office/drawing/2014/main" id="{49C858C4-4072-42E7-9806-DF8D43A21792}"/>
              </a:ext>
            </a:extLst>
          </p:cNvPr>
          <p:cNvSpPr txBox="1"/>
          <p:nvPr/>
        </p:nvSpPr>
        <p:spPr>
          <a:xfrm>
            <a:off x="896723" y="2243105"/>
            <a:ext cx="10064513" cy="60936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US" sz="2400" b="1" dirty="0" err="1">
                <a:solidFill>
                  <a:srgbClr val="000000"/>
                </a:solidFill>
                <a:latin typeface="UTM Avo" panose="02040603050506020204" pitchFamily="18" charset="0"/>
              </a:rPr>
              <a:t>Hướng</a:t>
            </a:r>
            <a:r>
              <a:rPr lang="en-US" sz="2400" b="1" dirty="0">
                <a:solidFill>
                  <a:srgbClr val="000000"/>
                </a:solidFill>
                <a:latin typeface="UTM Avo" panose="02040603050506020204" pitchFamily="18" charset="0"/>
              </a:rPr>
              <a:t> </a:t>
            </a:r>
            <a:r>
              <a:rPr lang="en-US" sz="2400" b="1" dirty="0" err="1">
                <a:solidFill>
                  <a:srgbClr val="000000"/>
                </a:solidFill>
                <a:latin typeface="UTM Avo" panose="02040603050506020204" pitchFamily="18" charset="0"/>
              </a:rPr>
              <a:t>dẫn</a:t>
            </a:r>
            <a:r>
              <a:rPr lang="en-US" sz="2400" b="1" dirty="0">
                <a:solidFill>
                  <a:srgbClr val="000000"/>
                </a:solidFill>
                <a:latin typeface="UTM Avo" panose="02040603050506020204" pitchFamily="18" charset="0"/>
              </a:rPr>
              <a:t> </a:t>
            </a:r>
            <a:r>
              <a:rPr lang="en-US" sz="2400" b="1" dirty="0" err="1">
                <a:solidFill>
                  <a:srgbClr val="000000"/>
                </a:solidFill>
                <a:latin typeface="UTM Avo" panose="02040603050506020204" pitchFamily="18" charset="0"/>
              </a:rPr>
              <a:t>các</a:t>
            </a:r>
            <a:r>
              <a:rPr lang="en-US" sz="2400" b="1" dirty="0" err="1">
                <a:latin typeface="UTM Avo" panose="02040603050506020204" pitchFamily="18" charset="0"/>
              </a:rPr>
              <a:t>h</a:t>
            </a:r>
            <a:r>
              <a:rPr lang="en-US" sz="2400" b="1" dirty="0">
                <a:latin typeface="UTM Avo" panose="02040603050506020204" pitchFamily="18" charset="0"/>
              </a:rPr>
              <a:t> </a:t>
            </a:r>
            <a:r>
              <a:rPr lang="en-US" sz="2400" b="1" dirty="0" err="1">
                <a:latin typeface="UTM Avo" panose="02040603050506020204" pitchFamily="18" charset="0"/>
              </a:rPr>
              <a:t>chơi</a:t>
            </a:r>
            <a:r>
              <a:rPr lang="en-US" sz="2400" b="1" dirty="0">
                <a:latin typeface="UTM Avo" panose="02040603050506020204" pitchFamily="18" charset="0"/>
              </a:rPr>
              <a:t>:</a:t>
            </a:r>
            <a:endParaRPr lang="vi-VN" sz="2400" b="1" dirty="0">
              <a:solidFill>
                <a:srgbClr val="000000"/>
              </a:solidFill>
              <a:latin typeface="UTM Avo" panose="02040603050506020204" pitchFamily="18" charset="0"/>
            </a:endParaRPr>
          </a:p>
        </p:txBody>
      </p:sp>
      <p:grpSp>
        <p:nvGrpSpPr>
          <p:cNvPr id="6" name="Group 6">
            <a:extLst>
              <a:ext uri="{FF2B5EF4-FFF2-40B4-BE49-F238E27FC236}">
                <a16:creationId xmlns:a16="http://schemas.microsoft.com/office/drawing/2014/main" id="{D47A9316-81C0-FBFF-DB3E-FEA2B848A19D}"/>
              </a:ext>
            </a:extLst>
          </p:cNvPr>
          <p:cNvGrpSpPr/>
          <p:nvPr/>
        </p:nvGrpSpPr>
        <p:grpSpPr>
          <a:xfrm>
            <a:off x="347694" y="2871712"/>
            <a:ext cx="6491255" cy="3839330"/>
            <a:chOff x="0" y="-144661"/>
            <a:chExt cx="22930878" cy="6145474"/>
          </a:xfrm>
        </p:grpSpPr>
        <p:grpSp>
          <p:nvGrpSpPr>
            <p:cNvPr id="7" name="Group 7">
              <a:extLst>
                <a:ext uri="{FF2B5EF4-FFF2-40B4-BE49-F238E27FC236}">
                  <a16:creationId xmlns:a16="http://schemas.microsoft.com/office/drawing/2014/main" id="{B06BAE5F-CA77-1452-40F6-DFF2D456B6C5}"/>
                </a:ext>
              </a:extLst>
            </p:cNvPr>
            <p:cNvGrpSpPr/>
            <p:nvPr/>
          </p:nvGrpSpPr>
          <p:grpSpPr>
            <a:xfrm>
              <a:off x="0" y="-144661"/>
              <a:ext cx="22930878" cy="6145474"/>
              <a:chOff x="0" y="-28575"/>
              <a:chExt cx="4529556" cy="1213921"/>
            </a:xfrm>
          </p:grpSpPr>
          <p:sp>
            <p:nvSpPr>
              <p:cNvPr id="9" name="Freeform 8">
                <a:extLst>
                  <a:ext uri="{FF2B5EF4-FFF2-40B4-BE49-F238E27FC236}">
                    <a16:creationId xmlns:a16="http://schemas.microsoft.com/office/drawing/2014/main" id="{58EA2E15-7CAE-64CE-26C2-7399980764B7}"/>
                  </a:ext>
                </a:extLst>
              </p:cNvPr>
              <p:cNvSpPr/>
              <p:nvPr/>
            </p:nvSpPr>
            <p:spPr>
              <a:xfrm>
                <a:off x="0" y="0"/>
                <a:ext cx="4529556" cy="1185346"/>
              </a:xfrm>
              <a:custGeom>
                <a:avLst/>
                <a:gdLst/>
                <a:ahLst/>
                <a:cxnLst/>
                <a:rect l="l" t="t" r="r" b="b"/>
                <a:pathLst>
                  <a:path w="3646789" h="1185346">
                    <a:moveTo>
                      <a:pt x="16774" y="0"/>
                    </a:moveTo>
                    <a:lnTo>
                      <a:pt x="3630015" y="0"/>
                    </a:lnTo>
                    <a:cubicBezTo>
                      <a:pt x="3634464" y="0"/>
                      <a:pt x="3638730" y="1767"/>
                      <a:pt x="3641876" y="4913"/>
                    </a:cubicBezTo>
                    <a:cubicBezTo>
                      <a:pt x="3645022" y="8059"/>
                      <a:pt x="3646789" y="12325"/>
                      <a:pt x="3646789" y="16774"/>
                    </a:cubicBezTo>
                    <a:lnTo>
                      <a:pt x="3646789" y="1168572"/>
                    </a:lnTo>
                    <a:cubicBezTo>
                      <a:pt x="3646789" y="1173021"/>
                      <a:pt x="3645022" y="1177287"/>
                      <a:pt x="3641876" y="1180433"/>
                    </a:cubicBezTo>
                    <a:cubicBezTo>
                      <a:pt x="3638730" y="1183579"/>
                      <a:pt x="3634464" y="1185346"/>
                      <a:pt x="3630015" y="1185346"/>
                    </a:cubicBezTo>
                    <a:lnTo>
                      <a:pt x="16774" y="1185346"/>
                    </a:lnTo>
                    <a:cubicBezTo>
                      <a:pt x="12325" y="1185346"/>
                      <a:pt x="8059" y="1183579"/>
                      <a:pt x="4913" y="1180433"/>
                    </a:cubicBezTo>
                    <a:cubicBezTo>
                      <a:pt x="1767" y="1177287"/>
                      <a:pt x="0" y="1173021"/>
                      <a:pt x="0" y="1168572"/>
                    </a:cubicBezTo>
                    <a:lnTo>
                      <a:pt x="0" y="16774"/>
                    </a:lnTo>
                    <a:cubicBezTo>
                      <a:pt x="0" y="12325"/>
                      <a:pt x="1767" y="8059"/>
                      <a:pt x="4913" y="4913"/>
                    </a:cubicBezTo>
                    <a:cubicBezTo>
                      <a:pt x="8059" y="1767"/>
                      <a:pt x="12325" y="0"/>
                      <a:pt x="16774" y="0"/>
                    </a:cubicBezTo>
                    <a:close/>
                  </a:path>
                </a:pathLst>
              </a:custGeom>
              <a:solidFill>
                <a:srgbClr val="F7F6F8"/>
              </a:solidFill>
              <a:ln w="19050" cap="rnd">
                <a:solidFill>
                  <a:srgbClr val="0A2E76"/>
                </a:solidFill>
                <a:prstDash val="solid"/>
                <a:round/>
              </a:ln>
            </p:spPr>
            <p:txBody>
              <a:bodyPr/>
              <a:lstStyle/>
              <a:p>
                <a:pPr defTabSz="609630"/>
                <a:endParaRPr lang="en-US" sz="700">
                  <a:solidFill>
                    <a:schemeClr val="bg1">
                      <a:lumMod val="10000"/>
                    </a:schemeClr>
                  </a:solidFill>
                  <a:latin typeface="UTM Avo"/>
                  <a:cs typeface="+mn-ea"/>
                  <a:sym typeface="+mn-lt"/>
                </a:endParaRPr>
              </a:p>
            </p:txBody>
          </p:sp>
          <p:sp>
            <p:nvSpPr>
              <p:cNvPr id="10" name="TextBox 9">
                <a:extLst>
                  <a:ext uri="{FF2B5EF4-FFF2-40B4-BE49-F238E27FC236}">
                    <a16:creationId xmlns:a16="http://schemas.microsoft.com/office/drawing/2014/main" id="{677C02E8-AA82-B957-E38A-0740503F9B60}"/>
                  </a:ext>
                </a:extLst>
              </p:cNvPr>
              <p:cNvSpPr txBox="1"/>
              <p:nvPr/>
            </p:nvSpPr>
            <p:spPr>
              <a:xfrm>
                <a:off x="0" y="-28575"/>
                <a:ext cx="3646789" cy="1213921"/>
              </a:xfrm>
              <a:prstGeom prst="rect">
                <a:avLst/>
              </a:prstGeom>
            </p:spPr>
            <p:txBody>
              <a:bodyPr lIns="33867" tIns="33867" rIns="33867" bIns="33867" rtlCol="0" anchor="ctr"/>
              <a:lstStyle/>
              <a:p>
                <a:pPr algn="ctr" defTabSz="609630">
                  <a:lnSpc>
                    <a:spcPts val="1733"/>
                  </a:lnSpc>
                  <a:spcBef>
                    <a:spcPct val="0"/>
                  </a:spcBef>
                </a:pPr>
                <a:endParaRPr sz="700">
                  <a:solidFill>
                    <a:schemeClr val="bg1">
                      <a:lumMod val="10000"/>
                    </a:schemeClr>
                  </a:solidFill>
                  <a:latin typeface="UTM Avo"/>
                  <a:cs typeface="+mn-ea"/>
                  <a:sym typeface="+mn-lt"/>
                </a:endParaRPr>
              </a:p>
            </p:txBody>
          </p:sp>
        </p:grpSp>
        <p:sp>
          <p:nvSpPr>
            <p:cNvPr id="8" name="TextBox 10">
              <a:extLst>
                <a:ext uri="{FF2B5EF4-FFF2-40B4-BE49-F238E27FC236}">
                  <a16:creationId xmlns:a16="http://schemas.microsoft.com/office/drawing/2014/main" id="{54054738-DE44-8A7B-A353-3043F05097F1}"/>
                </a:ext>
              </a:extLst>
            </p:cNvPr>
            <p:cNvSpPr txBox="1"/>
            <p:nvPr/>
          </p:nvSpPr>
          <p:spPr>
            <a:xfrm>
              <a:off x="145963" y="162982"/>
              <a:ext cx="22137451" cy="5575015"/>
            </a:xfrm>
            <a:prstGeom prst="rect">
              <a:avLst/>
            </a:prstGeom>
          </p:spPr>
          <p:txBody>
            <a:bodyPr wrap="square" lIns="0" tIns="0" rIns="0" bIns="0" rtlCol="0" anchor="t">
              <a:spAutoFit/>
            </a:bodyPr>
            <a:lstStyle/>
            <a:p>
              <a:pPr marL="251897" lvl="1" algn="just">
                <a:lnSpc>
                  <a:spcPct val="150000"/>
                </a:lnSpc>
              </a:pPr>
              <a:r>
                <a:rPr lang="en-US" sz="2200" dirty="0">
                  <a:solidFill>
                    <a:schemeClr val="bg1">
                      <a:lumMod val="10000"/>
                    </a:schemeClr>
                  </a:solidFill>
                  <a:latin typeface="UTM Avo" panose="02040603050506020204" pitchFamily="18"/>
                  <a:cs typeface="+mn-ea"/>
                  <a:sym typeface="+mn-lt"/>
                </a:rPr>
                <a:t>- </a:t>
              </a:r>
              <a:r>
                <a:rPr lang="vi-VN" sz="2200" dirty="0">
                  <a:solidFill>
                    <a:schemeClr val="bg1">
                      <a:lumMod val="10000"/>
                    </a:schemeClr>
                  </a:solidFill>
                  <a:latin typeface="UTM Avo" panose="02040603050506020204" pitchFamily="18"/>
                  <a:cs typeface="+mn-ea"/>
                  <a:sym typeface="+mn-lt"/>
                </a:rPr>
                <a:t>Các em đứng thành các hàng dọc giữa lối đi và lắng nghe cô giáo nói các lời </a:t>
              </a:r>
              <a:br>
                <a:rPr lang="en-US" sz="2200" dirty="0">
                  <a:solidFill>
                    <a:schemeClr val="bg1">
                      <a:lumMod val="10000"/>
                    </a:schemeClr>
                  </a:solidFill>
                  <a:latin typeface="UTM Avo" panose="02040603050506020204" pitchFamily="18"/>
                  <a:cs typeface="+mn-ea"/>
                  <a:sym typeface="+mn-lt"/>
                </a:rPr>
              </a:br>
              <a:r>
                <a:rPr lang="vi-VN" sz="2200" dirty="0">
                  <a:solidFill>
                    <a:schemeClr val="bg1">
                      <a:lumMod val="10000"/>
                    </a:schemeClr>
                  </a:solidFill>
                  <a:latin typeface="UTM Avo" panose="02040603050506020204" pitchFamily="18"/>
                  <a:cs typeface="+mn-ea"/>
                  <a:sym typeface="+mn-lt"/>
                </a:rPr>
                <a:t>yêu cầu, đề nghị các em làm theo.</a:t>
              </a:r>
            </a:p>
            <a:p>
              <a:pPr marL="594797" lvl="1" indent="-342900" algn="just">
                <a:lnSpc>
                  <a:spcPct val="150000"/>
                </a:lnSpc>
                <a:buFont typeface="Arial" panose="020B0604020202020204" pitchFamily="34" charset="0"/>
                <a:buChar char="•"/>
              </a:pPr>
              <a:r>
                <a:rPr lang="vi-VN" sz="2200" dirty="0">
                  <a:solidFill>
                    <a:schemeClr val="bg1">
                      <a:lumMod val="10000"/>
                    </a:schemeClr>
                  </a:solidFill>
                  <a:latin typeface="UTM Avo" panose="02040603050506020204" pitchFamily="18"/>
                  <a:cs typeface="+mn-ea"/>
                  <a:sym typeface="+mn-lt"/>
                </a:rPr>
                <a:t>Nếu trong lời nói có từ “Mời” ở trước thì </a:t>
              </a:r>
              <a:br>
                <a:rPr lang="en-US" sz="2200" dirty="0">
                  <a:solidFill>
                    <a:schemeClr val="bg1">
                      <a:lumMod val="10000"/>
                    </a:schemeClr>
                  </a:solidFill>
                  <a:latin typeface="UTM Avo" panose="02040603050506020204" pitchFamily="18"/>
                  <a:cs typeface="+mn-ea"/>
                  <a:sym typeface="+mn-lt"/>
                </a:rPr>
              </a:br>
              <a:r>
                <a:rPr lang="vi-VN" sz="2200" dirty="0">
                  <a:solidFill>
                    <a:schemeClr val="bg1">
                      <a:lumMod val="10000"/>
                    </a:schemeClr>
                  </a:solidFill>
                  <a:latin typeface="UTM Avo" panose="02040603050506020204" pitchFamily="18"/>
                  <a:cs typeface="+mn-ea"/>
                  <a:sym typeface="+mn-lt"/>
                </a:rPr>
                <a:t>các em thực hiện.</a:t>
              </a:r>
            </a:p>
            <a:p>
              <a:pPr marL="594797" lvl="1" indent="-342900" algn="just">
                <a:lnSpc>
                  <a:spcPct val="150000"/>
                </a:lnSpc>
                <a:buFont typeface="Arial" panose="020B0604020202020204" pitchFamily="34" charset="0"/>
                <a:buChar char="•"/>
              </a:pPr>
              <a:r>
                <a:rPr lang="vi-VN" sz="2200" dirty="0">
                  <a:solidFill>
                    <a:schemeClr val="bg1">
                      <a:lumMod val="10000"/>
                    </a:schemeClr>
                  </a:solidFill>
                  <a:latin typeface="UTM Avo" panose="02040603050506020204" pitchFamily="18"/>
                  <a:cs typeface="+mn-ea"/>
                  <a:sym typeface="+mn-lt"/>
                </a:rPr>
                <a:t>Nếu không có từ “Mời” thì các em </a:t>
              </a:r>
              <a:br>
                <a:rPr lang="en-US" sz="2200" dirty="0">
                  <a:solidFill>
                    <a:schemeClr val="bg1">
                      <a:lumMod val="10000"/>
                    </a:schemeClr>
                  </a:solidFill>
                  <a:latin typeface="UTM Avo" panose="02040603050506020204" pitchFamily="18"/>
                  <a:cs typeface="+mn-ea"/>
                  <a:sym typeface="+mn-lt"/>
                </a:rPr>
              </a:br>
              <a:r>
                <a:rPr lang="vi-VN" sz="2200" dirty="0">
                  <a:solidFill>
                    <a:schemeClr val="bg1">
                      <a:lumMod val="10000"/>
                    </a:schemeClr>
                  </a:solidFill>
                  <a:latin typeface="UTM Avo" panose="02040603050506020204" pitchFamily="18"/>
                  <a:cs typeface="+mn-ea"/>
                  <a:sym typeface="+mn-lt"/>
                </a:rPr>
                <a:t>không làm theo.</a:t>
              </a:r>
              <a:endParaRPr lang="en-US" sz="2200" dirty="0">
                <a:solidFill>
                  <a:schemeClr val="bg1">
                    <a:lumMod val="10000"/>
                  </a:schemeClr>
                </a:solidFill>
                <a:latin typeface="UTM Avo" panose="02040603050506020204" pitchFamily="18"/>
                <a:cs typeface="+mn-ea"/>
                <a:sym typeface="+mn-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2" name="Freeform 6">
            <a:extLst>
              <a:ext uri="{FF2B5EF4-FFF2-40B4-BE49-F238E27FC236}">
                <a16:creationId xmlns:a16="http://schemas.microsoft.com/office/drawing/2014/main" id="{19CD2FF6-4529-9AD2-2239-B4FFC7EA8E96}"/>
              </a:ext>
            </a:extLst>
          </p:cNvPr>
          <p:cNvSpPr/>
          <p:nvPr/>
        </p:nvSpPr>
        <p:spPr>
          <a:xfrm>
            <a:off x="982024" y="1860194"/>
            <a:ext cx="10227950" cy="4787820"/>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2400">
              <a:latin typeface="UTM Avo" panose="02040603050506020204" pitchFamily="18"/>
            </a:endParaRPr>
          </a:p>
        </p:txBody>
      </p:sp>
      <p:sp>
        <p:nvSpPr>
          <p:cNvPr id="3" name="TextBox 11">
            <a:extLst>
              <a:ext uri="{FF2B5EF4-FFF2-40B4-BE49-F238E27FC236}">
                <a16:creationId xmlns:a16="http://schemas.microsoft.com/office/drawing/2014/main" id="{072E51E1-D6EA-1A46-ECC2-0BAC88A78DE2}"/>
              </a:ext>
            </a:extLst>
          </p:cNvPr>
          <p:cNvSpPr txBox="1"/>
          <p:nvPr/>
        </p:nvSpPr>
        <p:spPr>
          <a:xfrm>
            <a:off x="2520948" y="3297010"/>
            <a:ext cx="7150102" cy="1847493"/>
          </a:xfrm>
          <a:prstGeom prst="rect">
            <a:avLst/>
          </a:prstGeom>
        </p:spPr>
        <p:txBody>
          <a:bodyPr wrap="square" lIns="0" tIns="0" rIns="0" bIns="0" rtlCol="0" anchor="t">
            <a:spAutoFit/>
          </a:bodyPr>
          <a:lstStyle/>
          <a:p>
            <a:pPr algn="ctr">
              <a:lnSpc>
                <a:spcPct val="150000"/>
              </a:lnSpc>
              <a:spcBef>
                <a:spcPct val="0"/>
              </a:spcBef>
            </a:pPr>
            <a:r>
              <a:rPr lang="en-US" sz="2800" b="1" dirty="0">
                <a:latin typeface="UTM Avo" panose="02040603050506020204" pitchFamily="18"/>
                <a:cs typeface="Arial" panose="020B0604020202020204" pitchFamily="34" charset="0"/>
              </a:rPr>
              <a:t>Sau </a:t>
            </a:r>
            <a:r>
              <a:rPr lang="en-US" sz="2800" b="1" dirty="0" err="1">
                <a:latin typeface="UTM Avo" panose="02040603050506020204" pitchFamily="18"/>
                <a:cs typeface="Arial" panose="020B0604020202020204" pitchFamily="34" charset="0"/>
              </a:rPr>
              <a:t>khi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tham</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gia</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trò</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chơi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các</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em</a:t>
            </a:r>
            <a:r>
              <a:rPr lang="en-US" sz="2800" b="1" dirty="0">
                <a:latin typeface="UTM Avo" panose="02040603050506020204" pitchFamily="18"/>
                <a:cs typeface="Arial" panose="020B0604020202020204" pitchFamily="34" charset="0"/>
              </a:rPr>
              <a:t> </a:t>
            </a:r>
            <a:br>
              <a:rPr lang="en-US" sz="2800" b="1" dirty="0">
                <a:latin typeface="UTM Avo" panose="02040603050506020204" pitchFamily="18"/>
                <a:cs typeface="Arial" panose="020B0604020202020204" pitchFamily="34" charset="0"/>
              </a:rPr>
            </a:br>
            <a:r>
              <a:rPr lang="en-US" sz="2800" b="1" dirty="0" err="1">
                <a:latin typeface="UTM Avo" panose="02040603050506020204" pitchFamily="18"/>
                <a:cs typeface="Arial" panose="020B0604020202020204" pitchFamily="34" charset="0"/>
              </a:rPr>
              <a:t>hãy</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trả</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lời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câu</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hỏi</a:t>
            </a:r>
            <a:r>
              <a:rPr lang="vi-VN" sz="2800" b="1" dirty="0">
                <a:latin typeface="UTM Avo" panose="02040603050506020204" pitchFamily="18"/>
                <a:cs typeface="Arial" panose="020B0604020202020204" pitchFamily="34" charset="0"/>
              </a:rPr>
              <a:t>:</a:t>
            </a:r>
            <a:r>
              <a:rPr lang="vi-VN" sz="2800" dirty="0">
                <a:latin typeface="UTM Avo" panose="02040603050506020204" pitchFamily="18"/>
                <a:cs typeface="Arial" panose="020B0604020202020204" pitchFamily="34" charset="0"/>
              </a:rPr>
              <a:t> “Em học được gì thông qua trò chơi này?”</a:t>
            </a:r>
            <a:endParaRPr lang="vi-VN" sz="2800" i="1" dirty="0">
              <a:latin typeface="UTM Avo" panose="02040603050506020204" pitchFamily="18"/>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756CD24E-D58A-F8A5-E3C7-7A505C7F3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6514">
            <a:off x="8465986" y="1759672"/>
            <a:ext cx="2168825" cy="2216746"/>
          </a:xfrm>
          <a:prstGeom prst="rect">
            <a:avLst/>
          </a:prstGeom>
        </p:spPr>
      </p:pic>
      <p:pic>
        <p:nvPicPr>
          <p:cNvPr id="5" name="Picture 11">
            <a:extLst>
              <a:ext uri="{FF2B5EF4-FFF2-40B4-BE49-F238E27FC236}">
                <a16:creationId xmlns:a16="http://schemas.microsoft.com/office/drawing/2014/main" id="{4937E2DE-B700-5C68-65C9-A74CA3C741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6925" y="4476749"/>
            <a:ext cx="2664152" cy="2367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1026</Words>
  <Application>Microsoft Office PowerPoint</Application>
  <PresentationFormat>Widescreen</PresentationFormat>
  <Paragraphs>90</Paragraphs>
  <Slides>32</Slides>
  <Notes>30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Calibri</vt:lpstr>
      <vt:lpstr>UTM Avo</vt:lpstr>
      <vt:lpstr>Aptos</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lamqu</dc:creator>
  <cp:lastModifiedBy>DƯƠNG TỬ</cp:lastModifiedBy>
  <cp:revision>19</cp:revision>
  <dcterms:created xsi:type="dcterms:W3CDTF">2023-05-08T02:27:45Z</dcterms:created>
  <dcterms:modified xsi:type="dcterms:W3CDTF">2025-10-13T03:06:08Z</dcterms:modified>
</cp:coreProperties>
</file>