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4"/>
  </p:notesMasterIdLst>
  <p:sldIdLst>
    <p:sldId id="256" r:id="rId3"/>
    <p:sldId id="258" r:id="rId4"/>
    <p:sldId id="259" r:id="rId5"/>
    <p:sldId id="279" r:id="rId6"/>
    <p:sldId id="278" r:id="rId7"/>
    <p:sldId id="277" r:id="rId8"/>
    <p:sldId id="276" r:id="rId9"/>
    <p:sldId id="261" r:id="rId10"/>
    <p:sldId id="280" r:id="rId11"/>
    <p:sldId id="281" r:id="rId12"/>
    <p:sldId id="282" r:id="rId13"/>
    <p:sldId id="283" r:id="rId14"/>
    <p:sldId id="284" r:id="rId15"/>
    <p:sldId id="285" r:id="rId16"/>
    <p:sldId id="286" r:id="rId17"/>
    <p:sldId id="296" r:id="rId18"/>
    <p:sldId id="287" r:id="rId19"/>
    <p:sldId id="288" r:id="rId20"/>
    <p:sldId id="289" r:id="rId21"/>
    <p:sldId id="262" r:id="rId22"/>
    <p:sldId id="263" r:id="rId23"/>
    <p:sldId id="266" r:id="rId24"/>
    <p:sldId id="267" r:id="rId25"/>
    <p:sldId id="295" r:id="rId26"/>
    <p:sldId id="294" r:id="rId27"/>
    <p:sldId id="293" r:id="rId28"/>
    <p:sldId id="269" r:id="rId29"/>
    <p:sldId id="270" r:id="rId30"/>
    <p:sldId id="272" r:id="rId31"/>
    <p:sldId id="273" r:id="rId32"/>
    <p:sldId id="275" r:id="rId33"/>
  </p:sldIdLst>
  <p:sldSz cx="12192000" cy="6858000"/>
  <p:notesSz cx="6858000" cy="9144000"/>
  <p:embeddedFontLst>
    <p:embeddedFont>
      <p:font typeface="UTM Avo" panose="02040603050506020204"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WCB8Qz19CxuvAsjzVCqz+yYwn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53A281DD-772F-2149-8D4C-B385D69665AF}"/>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7E39B941-7F99-B276-7A8A-4B7DAF2C190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769BB081-C974-7DD8-E818-7F8ED64ECF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90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64376C29-D013-7110-A2F9-F74D3D362B22}"/>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A5331123-563F-27C6-E009-03102AD09F1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33279245-DE10-177F-5625-6D9361B05E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231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63042582-C9F5-C3D8-EB2D-7EB08095E0B8}"/>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E77D9575-E315-54EB-8176-E3E25A291D9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2BE57C52-6A66-0A1F-813F-9842409A4B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46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BD2A0053-EFAE-BE78-8DE5-30CCAC018745}"/>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129DBDA3-A8CD-C020-83CA-BAFEB61B9D5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611B7D43-6972-E00F-7321-317A7309B7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305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4F55B84B-CA2C-138D-1F9B-37D8999E7542}"/>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A9216882-BF5D-345A-3DF4-08ED1A91E92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33718AE8-89B5-D5FD-6B57-C9B332A51A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5714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17219C31-E6D2-DF51-CC89-BFEE57590F62}"/>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11FD74DE-C6C6-9F11-6BA6-8DD3AE36E2B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7C8102B9-08D9-E8F8-B9DE-09A98C7FA3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652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EE818403-E1BC-92F2-5AF8-4730A7F13318}"/>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57F25542-AAEA-DEE9-6C90-D0F344E9CA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D73E9186-9CCA-8A2B-04D3-BF21AE4272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01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838E21BD-1777-6AE0-2662-3AEE45C56EF9}"/>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FAB9FFD8-5204-7115-56F0-52B04731BF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BC5581F2-E8F3-9495-9A05-0EFFAC8040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76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97B3C30D-E42F-D55F-0E55-821C840E18B2}"/>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9E442578-E2E9-4FDE-6BA4-76B40181BF3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688AE610-8F95-B824-4102-E3BD3C1150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3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1FE95F8B-8432-0AEC-A8B1-B7A9CA0C3E99}"/>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C0515F64-5BB2-50AC-9B11-523CF3D7C9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068EEEFF-7D05-9EF1-C195-C91BE4C5DC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888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03" name="Google Shape;2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29" name="Google Shape;2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2E6997E9-C239-0F3A-2405-E05643177FAF}"/>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B00C33AE-4B25-5367-5F45-FF606401F8C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B82E1F17-04C1-5A3D-4EDF-78D8FB0660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550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26E00426-F3B1-6807-50D3-B8D63B157595}"/>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BC91331D-3D58-B046-E8FE-538EA8EDDC3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676A41B9-7E24-B8D6-A4C1-9B3DB31632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897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EBADD4FA-5415-0BA6-3204-D2ED98EFC772}"/>
            </a:ext>
          </a:extLst>
        </p:cNvPr>
        <p:cNvGrpSpPr/>
        <p:nvPr/>
      </p:nvGrpSpPr>
      <p:grpSpPr>
        <a:xfrm>
          <a:off x="0" y="0"/>
          <a:ext cx="0" cy="0"/>
          <a:chOff x="0" y="0"/>
          <a:chExt cx="0" cy="0"/>
        </a:xfrm>
      </p:grpSpPr>
      <p:sp>
        <p:nvSpPr>
          <p:cNvPr id="235" name="Google Shape;235;p12:notes">
            <a:extLst>
              <a:ext uri="{FF2B5EF4-FFF2-40B4-BE49-F238E27FC236}">
                <a16:creationId xmlns:a16="http://schemas.microsoft.com/office/drawing/2014/main" id="{B3391A6A-E220-0D8B-C06A-D5EE3CF9CE9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36" name="Google Shape;236;p12:notes">
            <a:extLst>
              <a:ext uri="{FF2B5EF4-FFF2-40B4-BE49-F238E27FC236}">
                <a16:creationId xmlns:a16="http://schemas.microsoft.com/office/drawing/2014/main" id="{36A4EE85-2E6D-2E0B-D5CC-A9252A81AA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7486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47" name="Google Shape;2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53" name="Google Shape;2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65" name="Google Shape;2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87" name="Google Shape;1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24fd567b4d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UTM Avo" panose="02040603050506020204" pitchFamily="18" charset="0"/>
              <a:sym typeface="Arial"/>
            </a:endParaRPr>
          </a:p>
        </p:txBody>
      </p:sp>
      <p:sp>
        <p:nvSpPr>
          <p:cNvPr id="271" name="Google Shape;271;g324fd567b4d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97" name="Google Shape;2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E732D427-9F4F-B6B9-6C75-DDFC615118EA}"/>
            </a:ext>
          </a:extLst>
        </p:cNvPr>
        <p:cNvGrpSpPr/>
        <p:nvPr/>
      </p:nvGrpSpPr>
      <p:grpSpPr>
        <a:xfrm>
          <a:off x="0" y="0"/>
          <a:ext cx="0" cy="0"/>
          <a:chOff x="0" y="0"/>
          <a:chExt cx="0" cy="0"/>
        </a:xfrm>
      </p:grpSpPr>
      <p:sp>
        <p:nvSpPr>
          <p:cNvPr id="186" name="Google Shape;186;p4:notes">
            <a:extLst>
              <a:ext uri="{FF2B5EF4-FFF2-40B4-BE49-F238E27FC236}">
                <a16:creationId xmlns:a16="http://schemas.microsoft.com/office/drawing/2014/main" id="{C0E21B33-3BD4-A8A2-8B55-AB54FEE25BC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87" name="Google Shape;187;p4:notes">
            <a:extLst>
              <a:ext uri="{FF2B5EF4-FFF2-40B4-BE49-F238E27FC236}">
                <a16:creationId xmlns:a16="http://schemas.microsoft.com/office/drawing/2014/main" id="{4DACDC96-76F8-9F55-51B8-A11BC52040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261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ECDAABD8-567A-8C6B-B8E2-DB3D0FA63427}"/>
            </a:ext>
          </a:extLst>
        </p:cNvPr>
        <p:cNvGrpSpPr/>
        <p:nvPr/>
      </p:nvGrpSpPr>
      <p:grpSpPr>
        <a:xfrm>
          <a:off x="0" y="0"/>
          <a:ext cx="0" cy="0"/>
          <a:chOff x="0" y="0"/>
          <a:chExt cx="0" cy="0"/>
        </a:xfrm>
      </p:grpSpPr>
      <p:sp>
        <p:nvSpPr>
          <p:cNvPr id="186" name="Google Shape;186;p4:notes">
            <a:extLst>
              <a:ext uri="{FF2B5EF4-FFF2-40B4-BE49-F238E27FC236}">
                <a16:creationId xmlns:a16="http://schemas.microsoft.com/office/drawing/2014/main" id="{369DAE3C-BC52-55F5-B378-F8082AC91E9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87" name="Google Shape;187;p4:notes">
            <a:extLst>
              <a:ext uri="{FF2B5EF4-FFF2-40B4-BE49-F238E27FC236}">
                <a16:creationId xmlns:a16="http://schemas.microsoft.com/office/drawing/2014/main" id="{2E191736-639F-06CD-2D91-410A811485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98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BAB1C037-123F-A428-BB35-B3DA4D3516B9}"/>
            </a:ext>
          </a:extLst>
        </p:cNvPr>
        <p:cNvGrpSpPr/>
        <p:nvPr/>
      </p:nvGrpSpPr>
      <p:grpSpPr>
        <a:xfrm>
          <a:off x="0" y="0"/>
          <a:ext cx="0" cy="0"/>
          <a:chOff x="0" y="0"/>
          <a:chExt cx="0" cy="0"/>
        </a:xfrm>
      </p:grpSpPr>
      <p:sp>
        <p:nvSpPr>
          <p:cNvPr id="186" name="Google Shape;186;p4:notes">
            <a:extLst>
              <a:ext uri="{FF2B5EF4-FFF2-40B4-BE49-F238E27FC236}">
                <a16:creationId xmlns:a16="http://schemas.microsoft.com/office/drawing/2014/main" id="{4CBC3EEF-2576-07F7-1FD2-CD0C764FD1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87" name="Google Shape;187;p4:notes">
            <a:extLst>
              <a:ext uri="{FF2B5EF4-FFF2-40B4-BE49-F238E27FC236}">
                <a16:creationId xmlns:a16="http://schemas.microsoft.com/office/drawing/2014/main" id="{4595716B-87B5-E1A5-67BD-6DCBA332D0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52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2FF21C20-78A2-4830-9415-431FFD429355}"/>
            </a:ext>
          </a:extLst>
        </p:cNvPr>
        <p:cNvGrpSpPr/>
        <p:nvPr/>
      </p:nvGrpSpPr>
      <p:grpSpPr>
        <a:xfrm>
          <a:off x="0" y="0"/>
          <a:ext cx="0" cy="0"/>
          <a:chOff x="0" y="0"/>
          <a:chExt cx="0" cy="0"/>
        </a:xfrm>
      </p:grpSpPr>
      <p:sp>
        <p:nvSpPr>
          <p:cNvPr id="186" name="Google Shape;186;p4:notes">
            <a:extLst>
              <a:ext uri="{FF2B5EF4-FFF2-40B4-BE49-F238E27FC236}">
                <a16:creationId xmlns:a16="http://schemas.microsoft.com/office/drawing/2014/main" id="{AF147DFA-5E64-2458-F575-2C97BB6C900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87" name="Google Shape;187;p4:notes">
            <a:extLst>
              <a:ext uri="{FF2B5EF4-FFF2-40B4-BE49-F238E27FC236}">
                <a16:creationId xmlns:a16="http://schemas.microsoft.com/office/drawing/2014/main" id="{C07B84EA-30AF-9E0B-9546-3F0C7835DC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002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7A75C8D7-7A21-DD8E-2E35-7908B38E59E7}"/>
            </a:ext>
          </a:extLst>
        </p:cNvPr>
        <p:cNvGrpSpPr/>
        <p:nvPr/>
      </p:nvGrpSpPr>
      <p:grpSpPr>
        <a:xfrm>
          <a:off x="0" y="0"/>
          <a:ext cx="0" cy="0"/>
          <a:chOff x="0" y="0"/>
          <a:chExt cx="0" cy="0"/>
        </a:xfrm>
      </p:grpSpPr>
      <p:sp>
        <p:nvSpPr>
          <p:cNvPr id="197" name="Google Shape;197;p6:notes">
            <a:extLst>
              <a:ext uri="{FF2B5EF4-FFF2-40B4-BE49-F238E27FC236}">
                <a16:creationId xmlns:a16="http://schemas.microsoft.com/office/drawing/2014/main" id="{049B8572-B8D1-D456-CEDE-BF0097AF985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8" name="Google Shape;198;p6:notes">
            <a:extLst>
              <a:ext uri="{FF2B5EF4-FFF2-40B4-BE49-F238E27FC236}">
                <a16:creationId xmlns:a16="http://schemas.microsoft.com/office/drawing/2014/main" id="{4FA63364-1F69-14B1-6F02-07D95EF7259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439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g324fd567b4d_0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g324fd567b4d_0_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4" name="Google Shape;94;g324fd567b4d_0_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95" name="Google Shape;95;g324fd567b4d_0_1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96" name="Google Shape;96;g324fd567b4d_0_1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g324fd567b4d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99" name="Google Shape;99;g324fd567b4d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00" name="Google Shape;100;g324fd567b4d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g324fd567b4d_0_1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3" name="Google Shape;103;g324fd567b4d_0_1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ea typeface="UTM Avo" panose="02040603050506020204" pitchFamily="18" charset="0"/>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04" name="Google Shape;104;g324fd567b4d_0_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05" name="Google Shape;105;g324fd567b4d_0_1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06" name="Google Shape;106;g324fd567b4d_0_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g324fd567b4d_0_13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g324fd567b4d_0_13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10" name="Google Shape;110;g324fd567b4d_0_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1" name="Google Shape;111;g324fd567b4d_0_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2" name="Google Shape;112;g324fd567b4d_0_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g324fd567b4d_0_1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5" name="Google Shape;115;g324fd567b4d_0_14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6" name="Google Shape;116;g324fd567b4d_0_14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7" name="Google Shape;117;g324fd567b4d_0_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8" name="Google Shape;118;g324fd567b4d_0_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19" name="Google Shape;119;g324fd567b4d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g324fd567b4d_0_15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2" name="Google Shape;122;g324fd567b4d_0_15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3" name="Google Shape;123;g324fd567b4d_0_15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4" name="Google Shape;124;g324fd567b4d_0_15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5" name="Google Shape;125;g324fd567b4d_0_15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6" name="Google Shape;126;g324fd567b4d_0_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27" name="Google Shape;127;g324fd567b4d_0_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28" name="Google Shape;128;g324fd567b4d_0_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g324fd567b4d_0_1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g324fd567b4d_0_1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32" name="Google Shape;132;g324fd567b4d_0_1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33" name="Google Shape;133;g324fd567b4d_0_1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g324fd567b4d_0_16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g324fd567b4d_0_16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ea typeface="UTM Avo" panose="02040603050506020204" pitchFamily="18" charset="0"/>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37" name="Google Shape;137;g324fd567b4d_0_16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38" name="Google Shape;138;g324fd567b4d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39" name="Google Shape;139;g324fd567b4d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40" name="Google Shape;140;g324fd567b4d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1"/>
        <p:cNvGrpSpPr/>
        <p:nvPr/>
      </p:nvGrpSpPr>
      <p:grpSpPr>
        <a:xfrm>
          <a:off x="0" y="0"/>
          <a:ext cx="0" cy="0"/>
          <a:chOff x="0" y="0"/>
          <a:chExt cx="0" cy="0"/>
        </a:xfrm>
      </p:grpSpPr>
      <p:sp>
        <p:nvSpPr>
          <p:cNvPr id="142" name="Google Shape;142;g324fd567b4d_0_17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3" name="Google Shape;143;g324fd567b4d_0_171"/>
          <p:cNvSpPr>
            <a:spLocks noGrp="1"/>
          </p:cNvSpPr>
          <p:nvPr>
            <p:ph type="pic" idx="2"/>
          </p:nvPr>
        </p:nvSpPr>
        <p:spPr>
          <a:xfrm>
            <a:off x="5183188" y="987425"/>
            <a:ext cx="6172200" cy="4873500"/>
          </a:xfrm>
          <a:prstGeom prst="rect">
            <a:avLst/>
          </a:prstGeom>
          <a:noFill/>
          <a:ln>
            <a:noFill/>
          </a:ln>
        </p:spPr>
      </p:sp>
      <p:sp>
        <p:nvSpPr>
          <p:cNvPr id="144" name="Google Shape;144;g324fd567b4d_0_17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ea typeface="UTM Avo" panose="02040603050506020204" pitchFamily="18"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45" name="Google Shape;145;g324fd567b4d_0_1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46" name="Google Shape;146;g324fd567b4d_0_1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47" name="Google Shape;147;g324fd567b4d_0_1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8"/>
        <p:cNvGrpSpPr/>
        <p:nvPr/>
      </p:nvGrpSpPr>
      <p:grpSpPr>
        <a:xfrm>
          <a:off x="0" y="0"/>
          <a:ext cx="0" cy="0"/>
          <a:chOff x="0" y="0"/>
          <a:chExt cx="0" cy="0"/>
        </a:xfrm>
      </p:grpSpPr>
      <p:sp>
        <p:nvSpPr>
          <p:cNvPr id="149" name="Google Shape;149;g324fd567b4d_0_1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g324fd567b4d_0_17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1" name="Google Shape;151;g324fd567b4d_0_1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2" name="Google Shape;152;g324fd567b4d_0_1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3" name="Google Shape;153;g324fd567b4d_0_1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sp>
        <p:nvSpPr>
          <p:cNvPr id="155" name="Google Shape;155;g324fd567b4d_0_18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ea typeface="UTM Avo" panose="02040603050506020204" pitchFamily="18"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g324fd567b4d_0_18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ea typeface="UTM Avo" panose="02040603050506020204" pitchFamily="18"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7" name="Google Shape;157;g324fd567b4d_0_1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8" name="Google Shape;158;g324fd567b4d_0_1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159" name="Google Shape;159;g324fd567b4d_0_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8" name="Google Shape;2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 name="Google Shape;2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 name="Google Shape;3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4" name="Google Shape;3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 name="Google Shape;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 name="Google Shape;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0" name="Google Shape;40;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 name="Google Shape;4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 name="Google Shape;4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3" name="Google Shape;4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7" name="Google Shape;47;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8" name="Google Shape;48;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9" name="Google Shape;49;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0" name="Google Shape;5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1" name="Google Shape;5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24fd567b4d_0_114"/>
          <p:cNvSpPr txBox="1"/>
          <p:nvPr/>
        </p:nvSpPr>
        <p:spPr>
          <a:xfrm>
            <a:off x="0" y="-1604665"/>
            <a:ext cx="12192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CFCFCF"/>
                </a:solidFill>
                <a:latin typeface="UTM Avo" panose="02040603050506020204" pitchFamily="18" charset="0"/>
                <a:ea typeface="Arial"/>
                <a:cs typeface="Arial"/>
                <a:sym typeface="Arial"/>
              </a:rPr>
              <a:t>www.9slide.vn</a:t>
            </a:r>
            <a:endParaRPr sz="1400" b="0" i="0" u="none" strike="noStrike" cap="none" dirty="0">
              <a:solidFill>
                <a:srgbClr val="000000"/>
              </a:solidFill>
              <a:latin typeface="UTM Avo" panose="02040603050506020204" pitchFamily="18" charset="0"/>
              <a:ea typeface="Arial"/>
              <a:cs typeface="Arial"/>
              <a:sym typeface="Arial"/>
            </a:endParaRPr>
          </a:p>
        </p:txBody>
      </p:sp>
      <p:sp>
        <p:nvSpPr>
          <p:cNvPr id="86" name="Google Shape;86;g324fd567b4d_0_1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7" name="Google Shape;87;g324fd567b4d_0_1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8" name="Google Shape;88;g324fd567b4d_0_1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89" name="Google Shape;89;g324fd567b4d_0_1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90" name="Google Shape;90;g324fd567b4d_0_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0.sv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2" name="Title 1">
            <a:extLst>
              <a:ext uri="{FF2B5EF4-FFF2-40B4-BE49-F238E27FC236}">
                <a16:creationId xmlns:a16="http://schemas.microsoft.com/office/drawing/2014/main" id="{DA58156F-FEAE-E877-0159-816CCEB72CCB}"/>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Đạo</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đức</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1</a:t>
            </a:r>
          </a:p>
        </p:txBody>
      </p:sp>
      <p:sp>
        <p:nvSpPr>
          <p:cNvPr id="3" name="Title 1">
            <a:extLst>
              <a:ext uri="{FF2B5EF4-FFF2-40B4-BE49-F238E27FC236}">
                <a16:creationId xmlns:a16="http://schemas.microsoft.com/office/drawing/2014/main" id="{DC43E817-B809-FFA0-C4C8-57349E28DD38}"/>
              </a:ext>
            </a:extLst>
          </p:cNvPr>
          <p:cNvSpPr txBox="1">
            <a:spLocks/>
          </p:cNvSpPr>
          <p:nvPr/>
        </p:nvSpPr>
        <p:spPr>
          <a:xfrm>
            <a:off x="-174513" y="1383217"/>
            <a:ext cx="12541026"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vi-VN" sz="5400" b="1" dirty="0">
                <a:solidFill>
                  <a:srgbClr val="002060"/>
                </a:solidFill>
                <a:latin typeface="UTM Avo" panose="02040603050506020204" pitchFamily="18" charset="0"/>
              </a:rPr>
              <a:t>Chủ đề: </a:t>
            </a:r>
          </a:p>
          <a:p>
            <a:pPr>
              <a:lnSpc>
                <a:spcPct val="100000"/>
              </a:lnSpc>
              <a:spcBef>
                <a:spcPts val="600"/>
              </a:spcBef>
            </a:pPr>
            <a:r>
              <a:rPr lang="vi-VN" sz="5400" b="1" dirty="0">
                <a:solidFill>
                  <a:srgbClr val="002060"/>
                </a:solidFill>
                <a:latin typeface="UTM Avo" panose="02040603050506020204" pitchFamily="18" charset="0"/>
              </a:rPr>
              <a:t>Sinh hoạt nề nếp</a:t>
            </a:r>
            <a:endParaRPr lang="en-US" sz="5400" b="1" dirty="0">
              <a:solidFill>
                <a:srgbClr val="002060"/>
              </a:solidFill>
              <a:latin typeface="UTM Avo" panose="02040603050506020204" pitchFamily="18" charset="0"/>
            </a:endParaRPr>
          </a:p>
        </p:txBody>
      </p:sp>
      <p:sp>
        <p:nvSpPr>
          <p:cNvPr id="6" name="Subtitle 2">
            <a:extLst>
              <a:ext uri="{FF2B5EF4-FFF2-40B4-BE49-F238E27FC236}">
                <a16:creationId xmlns:a16="http://schemas.microsoft.com/office/drawing/2014/main" id="{F230359D-BFF3-019C-1452-4921673F9168}"/>
              </a:ext>
            </a:extLst>
          </p:cNvPr>
          <p:cNvSpPr txBox="1">
            <a:spLocks/>
          </p:cNvSpPr>
          <p:nvPr/>
        </p:nvSpPr>
        <p:spPr>
          <a:xfrm>
            <a:off x="163005" y="3559900"/>
            <a:ext cx="11865989"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vi-VN" sz="5800" b="1" dirty="0">
                <a:solidFill>
                  <a:srgbClr val="FF0000"/>
                </a:solidFill>
                <a:latin typeface="UTM Avo" panose="02040603050506020204" pitchFamily="18" charset="0"/>
              </a:rPr>
              <a:t>Bài </a:t>
            </a:r>
            <a:r>
              <a:rPr lang="en-US" sz="6000" b="1" i="0" u="none" strike="noStrike" cap="none" dirty="0">
                <a:solidFill>
                  <a:srgbClr val="FF0000"/>
                </a:solidFill>
                <a:latin typeface="UTM Avo" panose="02040603050506020204" pitchFamily="18" charset="0"/>
                <a:sym typeface="Arial"/>
              </a:rPr>
              <a:t>3: </a:t>
            </a:r>
            <a:r>
              <a:rPr lang="en-US" sz="6000" b="1" i="0" u="none" strike="noStrike" cap="none" dirty="0" err="1">
                <a:solidFill>
                  <a:srgbClr val="FF0000"/>
                </a:solidFill>
                <a:latin typeface="UTM Avo" panose="02040603050506020204" pitchFamily="18" charset="0"/>
                <a:sym typeface="Arial"/>
              </a:rPr>
              <a:t>Học</a:t>
            </a:r>
            <a:r>
              <a:rPr lang="en-US" sz="6000" b="1" i="0" u="none" strike="noStrike" cap="none" dirty="0">
                <a:solidFill>
                  <a:srgbClr val="FF0000"/>
                </a:solidFill>
                <a:latin typeface="UTM Avo" panose="02040603050506020204" pitchFamily="18" charset="0"/>
                <a:sym typeface="Arial"/>
              </a:rPr>
              <a:t> </a:t>
            </a:r>
            <a:r>
              <a:rPr lang="en-US" sz="6000" b="1" i="0" u="none" strike="noStrike" cap="none" dirty="0" err="1">
                <a:solidFill>
                  <a:srgbClr val="FF0000"/>
                </a:solidFill>
                <a:latin typeface="UTM Avo" panose="02040603050506020204" pitchFamily="18" charset="0"/>
                <a:sym typeface="Arial"/>
              </a:rPr>
              <a:t>tập</a:t>
            </a:r>
            <a:r>
              <a:rPr lang="en-US" sz="6000" b="1" i="0" u="none" strike="noStrike" cap="none" dirty="0">
                <a:solidFill>
                  <a:srgbClr val="FF0000"/>
                </a:solidFill>
                <a:latin typeface="UTM Avo" panose="02040603050506020204" pitchFamily="18" charset="0"/>
                <a:sym typeface="Arial"/>
              </a:rPr>
              <a:t>, </a:t>
            </a:r>
            <a:r>
              <a:rPr lang="en-US" sz="6000" b="1" i="0" u="none" strike="noStrike" cap="none" dirty="0" err="1">
                <a:solidFill>
                  <a:srgbClr val="FF0000"/>
                </a:solidFill>
                <a:latin typeface="UTM Avo" panose="02040603050506020204" pitchFamily="18" charset="0"/>
                <a:sym typeface="Arial"/>
              </a:rPr>
              <a:t>sinh</a:t>
            </a:r>
            <a:r>
              <a:rPr lang="en-US" sz="6000" b="1" i="0" u="none" strike="noStrike" cap="none" dirty="0">
                <a:solidFill>
                  <a:srgbClr val="FF0000"/>
                </a:solidFill>
                <a:latin typeface="UTM Avo" panose="02040603050506020204" pitchFamily="18" charset="0"/>
                <a:sym typeface="Arial"/>
              </a:rPr>
              <a:t> </a:t>
            </a:r>
            <a:r>
              <a:rPr lang="en-US" sz="6000" b="1" i="0" u="none" strike="noStrike" cap="none" dirty="0" err="1">
                <a:solidFill>
                  <a:srgbClr val="FF0000"/>
                </a:solidFill>
                <a:latin typeface="UTM Avo" panose="02040603050506020204" pitchFamily="18" charset="0"/>
                <a:sym typeface="Arial"/>
              </a:rPr>
              <a:t>hoạt</a:t>
            </a:r>
            <a:r>
              <a:rPr lang="en-US" sz="6000" b="1" dirty="0">
                <a:solidFill>
                  <a:srgbClr val="FF0000"/>
                </a:solidFill>
                <a:latin typeface="UTM Avo" panose="02040603050506020204" pitchFamily="18" charset="0"/>
              </a:rPr>
              <a:t> </a:t>
            </a:r>
            <a:r>
              <a:rPr lang="en-US" sz="6000" b="1" i="0" u="none" strike="noStrike" cap="none" dirty="0" err="1">
                <a:solidFill>
                  <a:srgbClr val="FF0000"/>
                </a:solidFill>
                <a:latin typeface="UTM Avo" panose="02040603050506020204" pitchFamily="18" charset="0"/>
                <a:sym typeface="Arial"/>
              </a:rPr>
              <a:t>đúng</a:t>
            </a:r>
            <a:r>
              <a:rPr lang="en-US" sz="6000" b="1" i="0" u="none" strike="noStrike" cap="none" dirty="0">
                <a:solidFill>
                  <a:srgbClr val="FF0000"/>
                </a:solidFill>
                <a:latin typeface="UTM Avo" panose="02040603050506020204" pitchFamily="18" charset="0"/>
                <a:sym typeface="Arial"/>
              </a:rPr>
              <a:t> </a:t>
            </a:r>
            <a:r>
              <a:rPr lang="en-US" sz="6000" b="1" i="0" u="none" strike="noStrike" cap="none" dirty="0" err="1">
                <a:solidFill>
                  <a:srgbClr val="FF0000"/>
                </a:solidFill>
                <a:latin typeface="UTM Avo" panose="02040603050506020204" pitchFamily="18" charset="0"/>
                <a:sym typeface="Arial"/>
              </a:rPr>
              <a:t>giờ</a:t>
            </a:r>
            <a:endParaRPr lang="en-US" sz="5800" b="1" dirty="0">
              <a:solidFill>
                <a:srgbClr val="FF0000"/>
              </a:solidFill>
              <a:latin typeface="UTM Avo"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C43CA979-ABF2-B5F5-C2EF-128BF0BC0194}"/>
            </a:ext>
          </a:extLst>
        </p:cNvPr>
        <p:cNvGrpSpPr/>
        <p:nvPr/>
      </p:nvGrpSpPr>
      <p:grpSpPr>
        <a:xfrm>
          <a:off x="0" y="0"/>
          <a:ext cx="0" cy="0"/>
          <a:chOff x="0" y="0"/>
          <a:chExt cx="0" cy="0"/>
        </a:xfrm>
      </p:grpSpPr>
      <p:pic>
        <p:nvPicPr>
          <p:cNvPr id="7" name="Picture 6" descr="A person teaching a class&#10;&#10;Description automatically generated">
            <a:extLst>
              <a:ext uri="{FF2B5EF4-FFF2-40B4-BE49-F238E27FC236}">
                <a16:creationId xmlns:a16="http://schemas.microsoft.com/office/drawing/2014/main" id="{B4D69838-2EA5-24EF-D6A8-6A97203AF002}"/>
              </a:ext>
            </a:extLst>
          </p:cNvPr>
          <p:cNvPicPr>
            <a:picLocks noChangeAspect="1"/>
          </p:cNvPicPr>
          <p:nvPr/>
        </p:nvPicPr>
        <p:blipFill>
          <a:blip r:embed="rId4"/>
          <a:srcRect l="15281" t="10289" r="13027" b="10418"/>
          <a:stretch/>
        </p:blipFill>
        <p:spPr>
          <a:xfrm>
            <a:off x="450234" y="2204542"/>
            <a:ext cx="6540052" cy="3432686"/>
          </a:xfrm>
          <a:prstGeom prst="rect">
            <a:avLst/>
          </a:prstGeom>
        </p:spPr>
      </p:pic>
      <p:sp>
        <p:nvSpPr>
          <p:cNvPr id="2" name="Freeform 25">
            <a:extLst>
              <a:ext uri="{FF2B5EF4-FFF2-40B4-BE49-F238E27FC236}">
                <a16:creationId xmlns:a16="http://schemas.microsoft.com/office/drawing/2014/main" id="{A84418C4-CEDF-122E-F4DB-89587EE623A9}"/>
              </a:ext>
            </a:extLst>
          </p:cNvPr>
          <p:cNvSpPr/>
          <p:nvPr/>
        </p:nvSpPr>
        <p:spPr>
          <a:xfrm rot="20848720">
            <a:off x="7012014" y="4976961"/>
            <a:ext cx="974383" cy="30733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3" name="Rectangle: Rounded Corners 4">
            <a:extLst>
              <a:ext uri="{FF2B5EF4-FFF2-40B4-BE49-F238E27FC236}">
                <a16:creationId xmlns:a16="http://schemas.microsoft.com/office/drawing/2014/main" id="{CAD0F4B9-DE9E-88D7-6384-4A284357B359}"/>
              </a:ext>
            </a:extLst>
          </p:cNvPr>
          <p:cNvSpPr/>
          <p:nvPr/>
        </p:nvSpPr>
        <p:spPr>
          <a:xfrm>
            <a:off x="7573187" y="2757607"/>
            <a:ext cx="4091233" cy="2117385"/>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chemeClr val="tx1"/>
                </a:solidFill>
                <a:latin typeface="UTM Avo" panose="02040603050506020204" pitchFamily="18"/>
                <a:cs typeface="Arial" panose="020B0604020202020204" pitchFamily="34" charset="0"/>
              </a:rPr>
              <a:t>Tùng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ngồi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vẽ</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tranh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học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môn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Toán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không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phù</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hợp</a:t>
            </a:r>
            <a:r>
              <a:rPr lang="en-US" sz="2400" dirty="0">
                <a:solidFill>
                  <a:schemeClr val="tx1"/>
                </a:solidFill>
                <a:latin typeface="UTM Avo" panose="02040603050506020204" pitchFamily="18"/>
                <a:cs typeface="Arial" panose="020B0604020202020204" pitchFamily="34" charset="0"/>
              </a:rPr>
              <a:t>.</a:t>
            </a:r>
          </a:p>
        </p:txBody>
      </p:sp>
    </p:spTree>
    <p:extLst>
      <p:ext uri="{BB962C8B-B14F-4D97-AF65-F5344CB8AC3E}">
        <p14:creationId xmlns:p14="http://schemas.microsoft.com/office/powerpoint/2010/main" val="206217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7F35E223-96D9-F439-DA87-85347254E8F2}"/>
            </a:ext>
          </a:extLst>
        </p:cNvPr>
        <p:cNvGrpSpPr/>
        <p:nvPr/>
      </p:nvGrpSpPr>
      <p:grpSpPr>
        <a:xfrm>
          <a:off x="0" y="0"/>
          <a:ext cx="0" cy="0"/>
          <a:chOff x="0" y="0"/>
          <a:chExt cx="0" cy="0"/>
        </a:xfrm>
      </p:grpSpPr>
      <p:sp>
        <p:nvSpPr>
          <p:cNvPr id="2" name="Freeform 25">
            <a:extLst>
              <a:ext uri="{FF2B5EF4-FFF2-40B4-BE49-F238E27FC236}">
                <a16:creationId xmlns:a16="http://schemas.microsoft.com/office/drawing/2014/main" id="{6C8B36DC-F1B6-8415-D8F3-004BD4D1552F}"/>
              </a:ext>
            </a:extLst>
          </p:cNvPr>
          <p:cNvSpPr/>
          <p:nvPr/>
        </p:nvSpPr>
        <p:spPr>
          <a:xfrm rot="1435642">
            <a:off x="5608809" y="4312881"/>
            <a:ext cx="974383" cy="30733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a:endParaRPr>
          </a:p>
        </p:txBody>
      </p:sp>
      <p:sp>
        <p:nvSpPr>
          <p:cNvPr id="3" name="Rectangle: Rounded Corners 4">
            <a:extLst>
              <a:ext uri="{FF2B5EF4-FFF2-40B4-BE49-F238E27FC236}">
                <a16:creationId xmlns:a16="http://schemas.microsoft.com/office/drawing/2014/main" id="{763BDF4F-87D5-65A2-2535-C516A1C4AEC6}"/>
              </a:ext>
            </a:extLst>
          </p:cNvPr>
          <p:cNvSpPr/>
          <p:nvPr/>
        </p:nvSpPr>
        <p:spPr>
          <a:xfrm>
            <a:off x="6663475" y="2643665"/>
            <a:ext cx="5118310" cy="2791181"/>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Ngân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nằm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ngủ</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khi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đồng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hồ</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chỉ</a:t>
            </a:r>
            <a:r>
              <a:rPr lang="en-US" sz="2400" dirty="0">
                <a:solidFill>
                  <a:schemeClr val="tx1"/>
                </a:solidFill>
                <a:latin typeface="UTM Avo" panose="02040603050506020204" pitchFamily="18"/>
                <a:cs typeface="Arial" panose="020B0604020202020204" pitchFamily="34" charset="0"/>
              </a:rPr>
              <a:t> 9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tối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phù</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hợp</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vì</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ngủ</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đúng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bảo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đảm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sức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khoẻ</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cho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bạn</a:t>
            </a:r>
            <a:r>
              <a:rPr lang="en-US" sz="2400" dirty="0">
                <a:solidFill>
                  <a:schemeClr val="tx1"/>
                </a:solidFill>
                <a:latin typeface="UTM Avo" panose="02040603050506020204" pitchFamily="18"/>
                <a:cs typeface="Arial" panose="020B0604020202020204" pitchFamily="34" charset="0"/>
              </a:rPr>
              <a:t>.</a:t>
            </a:r>
          </a:p>
        </p:txBody>
      </p:sp>
      <p:pic>
        <p:nvPicPr>
          <p:cNvPr id="4" name="Picture 3" descr="A cartoon of a person sleeping in a bed&#10;&#10;Description automatically generated">
            <a:extLst>
              <a:ext uri="{FF2B5EF4-FFF2-40B4-BE49-F238E27FC236}">
                <a16:creationId xmlns:a16="http://schemas.microsoft.com/office/drawing/2014/main" id="{72228459-1989-D8FA-4099-9D906567896D}"/>
              </a:ext>
            </a:extLst>
          </p:cNvPr>
          <p:cNvPicPr>
            <a:picLocks noChangeAspect="1"/>
          </p:cNvPicPr>
          <p:nvPr/>
        </p:nvPicPr>
        <p:blipFill>
          <a:blip r:embed="rId6"/>
          <a:srcRect l="30674" t="21118" r="30537" b="20829"/>
          <a:stretch/>
        </p:blipFill>
        <p:spPr>
          <a:xfrm>
            <a:off x="410217" y="2154866"/>
            <a:ext cx="5306294" cy="3768780"/>
          </a:xfrm>
          <a:prstGeom prst="rect">
            <a:avLst/>
          </a:prstGeom>
        </p:spPr>
      </p:pic>
    </p:spTree>
    <p:extLst>
      <p:ext uri="{BB962C8B-B14F-4D97-AF65-F5344CB8AC3E}">
        <p14:creationId xmlns:p14="http://schemas.microsoft.com/office/powerpoint/2010/main" val="308722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4DDF9E74-ED88-117C-DE7B-235F08D2FC8B}"/>
            </a:ext>
          </a:extLst>
        </p:cNvPr>
        <p:cNvGrpSpPr/>
        <p:nvPr/>
      </p:nvGrpSpPr>
      <p:grpSpPr>
        <a:xfrm>
          <a:off x="0" y="0"/>
          <a:ext cx="0" cy="0"/>
          <a:chOff x="0" y="0"/>
          <a:chExt cx="0" cy="0"/>
        </a:xfrm>
      </p:grpSpPr>
      <p:sp>
        <p:nvSpPr>
          <p:cNvPr id="2" name="Freeform 25">
            <a:extLst>
              <a:ext uri="{FF2B5EF4-FFF2-40B4-BE49-F238E27FC236}">
                <a16:creationId xmlns:a16="http://schemas.microsoft.com/office/drawing/2014/main" id="{A0E63EA1-5F9F-2701-C3C0-28AFF057007D}"/>
              </a:ext>
            </a:extLst>
          </p:cNvPr>
          <p:cNvSpPr/>
          <p:nvPr/>
        </p:nvSpPr>
        <p:spPr>
          <a:xfrm rot="1435642">
            <a:off x="6310935" y="4203964"/>
            <a:ext cx="974383" cy="30733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a:endParaRPr>
          </a:p>
        </p:txBody>
      </p:sp>
      <p:sp>
        <p:nvSpPr>
          <p:cNvPr id="3" name="Rectangle: Rounded Corners 4">
            <a:extLst>
              <a:ext uri="{FF2B5EF4-FFF2-40B4-BE49-F238E27FC236}">
                <a16:creationId xmlns:a16="http://schemas.microsoft.com/office/drawing/2014/main" id="{D6BBDA5E-7B9F-2180-5789-94BAA7D38560}"/>
              </a:ext>
            </a:extLst>
          </p:cNvPr>
          <p:cNvSpPr/>
          <p:nvPr/>
        </p:nvSpPr>
        <p:spPr>
          <a:xfrm>
            <a:off x="7305774" y="2933017"/>
            <a:ext cx="4119514" cy="1994110"/>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Chiến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ngồi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xem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truyện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tranh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vào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lúc</a:t>
            </a:r>
            <a:r>
              <a:rPr lang="en-US" sz="2400" dirty="0">
                <a:solidFill>
                  <a:schemeClr val="tx1"/>
                </a:solidFill>
                <a:latin typeface="UTM Avo" panose="02040603050506020204" pitchFamily="18"/>
                <a:cs typeface="Arial" panose="020B0604020202020204" pitchFamily="34" charset="0"/>
              </a:rPr>
              <a:t> 8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tối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phù</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hợp</a:t>
            </a:r>
            <a:r>
              <a:rPr lang="en-US" sz="2400" dirty="0">
                <a:solidFill>
                  <a:schemeClr val="tx1"/>
                </a:solidFill>
                <a:latin typeface="UTM Avo" panose="02040603050506020204" pitchFamily="18"/>
                <a:cs typeface="Arial" panose="020B0604020202020204" pitchFamily="34" charset="0"/>
              </a:rPr>
              <a:t>. </a:t>
            </a:r>
          </a:p>
        </p:txBody>
      </p:sp>
      <p:pic>
        <p:nvPicPr>
          <p:cNvPr id="4" name="Picture 3" descr="A cartoon of a child sitting at a desk using a computer&#10;&#10;Description automatically generated">
            <a:extLst>
              <a:ext uri="{FF2B5EF4-FFF2-40B4-BE49-F238E27FC236}">
                <a16:creationId xmlns:a16="http://schemas.microsoft.com/office/drawing/2014/main" id="{425E8F87-EC88-715A-CEF7-69BE1ED9D876}"/>
              </a:ext>
            </a:extLst>
          </p:cNvPr>
          <p:cNvPicPr>
            <a:picLocks noChangeAspect="1"/>
          </p:cNvPicPr>
          <p:nvPr/>
        </p:nvPicPr>
        <p:blipFill>
          <a:blip r:embed="rId6"/>
          <a:srcRect l="30528" t="21117" r="30399" b="20831"/>
          <a:stretch/>
        </p:blipFill>
        <p:spPr>
          <a:xfrm>
            <a:off x="975824" y="2018050"/>
            <a:ext cx="5423525" cy="3824045"/>
          </a:xfrm>
          <a:prstGeom prst="rect">
            <a:avLst/>
          </a:prstGeom>
        </p:spPr>
      </p:pic>
    </p:spTree>
    <p:extLst>
      <p:ext uri="{BB962C8B-B14F-4D97-AF65-F5344CB8AC3E}">
        <p14:creationId xmlns:p14="http://schemas.microsoft.com/office/powerpoint/2010/main" val="366111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2F925DCF-8C02-7BE9-6C3F-A90F9EFF1982}"/>
            </a:ext>
          </a:extLst>
        </p:cNvPr>
        <p:cNvGrpSpPr/>
        <p:nvPr/>
      </p:nvGrpSpPr>
      <p:grpSpPr>
        <a:xfrm>
          <a:off x="0" y="0"/>
          <a:ext cx="0" cy="0"/>
          <a:chOff x="0" y="0"/>
          <a:chExt cx="0" cy="0"/>
        </a:xfrm>
      </p:grpSpPr>
      <p:pic>
        <p:nvPicPr>
          <p:cNvPr id="5" name="Picture 4" descr="A cartoon of a child sitting on a couch&#10;&#10;Description automatically generated">
            <a:extLst>
              <a:ext uri="{FF2B5EF4-FFF2-40B4-BE49-F238E27FC236}">
                <a16:creationId xmlns:a16="http://schemas.microsoft.com/office/drawing/2014/main" id="{E31CE43B-B7F7-3FF4-BD24-67F22068C14D}"/>
              </a:ext>
            </a:extLst>
          </p:cNvPr>
          <p:cNvPicPr>
            <a:picLocks noChangeAspect="1"/>
          </p:cNvPicPr>
          <p:nvPr/>
        </p:nvPicPr>
        <p:blipFill>
          <a:blip r:embed="rId4"/>
          <a:srcRect l="21412" t="15509" r="21200" b="15676"/>
          <a:stretch/>
        </p:blipFill>
        <p:spPr>
          <a:xfrm>
            <a:off x="370788" y="2595578"/>
            <a:ext cx="5345037" cy="3041651"/>
          </a:xfrm>
          <a:prstGeom prst="rect">
            <a:avLst/>
          </a:prstGeom>
        </p:spPr>
      </p:pic>
      <p:sp>
        <p:nvSpPr>
          <p:cNvPr id="2" name="Freeform 25">
            <a:extLst>
              <a:ext uri="{FF2B5EF4-FFF2-40B4-BE49-F238E27FC236}">
                <a16:creationId xmlns:a16="http://schemas.microsoft.com/office/drawing/2014/main" id="{4F237165-72F9-7BD2-2BCE-C9858F2D5961}"/>
              </a:ext>
            </a:extLst>
          </p:cNvPr>
          <p:cNvSpPr/>
          <p:nvPr/>
        </p:nvSpPr>
        <p:spPr>
          <a:xfrm rot="1435642">
            <a:off x="5726817" y="4614536"/>
            <a:ext cx="974383" cy="30733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3" name="Rectangle: Rounded Corners 4">
            <a:extLst>
              <a:ext uri="{FF2B5EF4-FFF2-40B4-BE49-F238E27FC236}">
                <a16:creationId xmlns:a16="http://schemas.microsoft.com/office/drawing/2014/main" id="{8FCE1554-01FB-50FC-871C-2A0470413C83}"/>
              </a:ext>
            </a:extLst>
          </p:cNvPr>
          <p:cNvSpPr/>
          <p:nvPr/>
        </p:nvSpPr>
        <p:spPr>
          <a:xfrm>
            <a:off x="6806152" y="3128852"/>
            <a:ext cx="5015060" cy="2508377"/>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Quân ngồi xem tivi khi đã 11 giờ đêm. Đó là việc làm không phù hợp vì ngủ muộn làm ảnh hưởng đến sức </a:t>
            </a:r>
            <a:r>
              <a:rPr lang="vi-VN" sz="2400" dirty="0" err="1">
                <a:solidFill>
                  <a:schemeClr val="tx1"/>
                </a:solidFill>
                <a:latin typeface="UTM Avo" panose="02040603050506020204" pitchFamily="18"/>
                <a:cs typeface="Arial" panose="020B0604020202020204" pitchFamily="34" charset="0"/>
              </a:rPr>
              <a:t>khoẻ</a:t>
            </a:r>
            <a:r>
              <a:rPr lang="vi-VN"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6723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32148276-2942-57DF-6377-F2A8DEC73B2A}"/>
            </a:ext>
          </a:extLst>
        </p:cNvPr>
        <p:cNvGrpSpPr/>
        <p:nvPr/>
      </p:nvGrpSpPr>
      <p:grpSpPr>
        <a:xfrm>
          <a:off x="0" y="0"/>
          <a:ext cx="0" cy="0"/>
          <a:chOff x="0" y="0"/>
          <a:chExt cx="0" cy="0"/>
        </a:xfrm>
      </p:grpSpPr>
      <p:sp>
        <p:nvSpPr>
          <p:cNvPr id="200" name="Google Shape;200;p6">
            <a:extLst>
              <a:ext uri="{FF2B5EF4-FFF2-40B4-BE49-F238E27FC236}">
                <a16:creationId xmlns:a16="http://schemas.microsoft.com/office/drawing/2014/main" id="{99B38393-73F0-8EE7-1613-E00BC05B8E13}"/>
              </a:ext>
            </a:extLst>
          </p:cNvPr>
          <p:cNvSpPr txBox="1"/>
          <p:nvPr/>
        </p:nvSpPr>
        <p:spPr>
          <a:xfrm>
            <a:off x="619969" y="1514554"/>
            <a:ext cx="10952061" cy="129266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a:solidFill>
                  <a:schemeClr val="dk1"/>
                </a:solidFill>
                <a:latin typeface="UTM Avo" panose="02040603050506020204" pitchFamily="18" charset="0"/>
                <a:sym typeface="Arial"/>
              </a:rPr>
              <a:t>HOẠT ĐỘNG 2: TÌM HIỂU TÁC HẠI CỦA </a:t>
            </a:r>
            <a:br>
              <a:rPr lang="en-US" sz="2800" b="1" i="0" u="none" strike="noStrike" cap="none" dirty="0">
                <a:solidFill>
                  <a:schemeClr val="dk1"/>
                </a:solidFill>
                <a:latin typeface="UTM Avo" panose="02040603050506020204" pitchFamily="18" charset="0"/>
                <a:sym typeface="Arial"/>
              </a:rPr>
            </a:br>
            <a:r>
              <a:rPr lang="en-US" sz="2800" b="1" i="0" u="none" strike="noStrike" cap="none" dirty="0">
                <a:solidFill>
                  <a:schemeClr val="dk1"/>
                </a:solidFill>
                <a:latin typeface="UTM Avo" panose="02040603050506020204" pitchFamily="18" charset="0"/>
                <a:sym typeface="Arial"/>
              </a:rPr>
              <a:t>VIỆC HỌC TẬP, SINH HOẠT KHÔNG ĐÚNG GIỜ</a:t>
            </a:r>
            <a:endParaRPr sz="2800" dirty="0">
              <a:latin typeface="UTM Avo" panose="02040603050506020204" pitchFamily="18" charset="0"/>
            </a:endParaRPr>
          </a:p>
        </p:txBody>
      </p:sp>
      <p:sp>
        <p:nvSpPr>
          <p:cNvPr id="6" name="TextBox 5">
            <a:extLst>
              <a:ext uri="{FF2B5EF4-FFF2-40B4-BE49-F238E27FC236}">
                <a16:creationId xmlns:a16="http://schemas.microsoft.com/office/drawing/2014/main" id="{80AF9D2F-9A81-6D65-1A79-8114539D6C03}"/>
              </a:ext>
            </a:extLst>
          </p:cNvPr>
          <p:cNvSpPr txBox="1"/>
          <p:nvPr/>
        </p:nvSpPr>
        <p:spPr>
          <a:xfrm>
            <a:off x="-1067869" y="3197688"/>
            <a:ext cx="7010400" cy="523220"/>
          </a:xfrm>
          <a:prstGeom prst="rect">
            <a:avLst/>
          </a:prstGeom>
          <a:noFill/>
        </p:spPr>
        <p:txBody>
          <a:bodyPr wrap="square" rtlCol="0">
            <a:spAutoFit/>
          </a:bodyPr>
          <a:lstStyle/>
          <a:p>
            <a:pPr algn="ctr">
              <a:buClrTx/>
              <a:buFontTx/>
              <a:buNone/>
            </a:pPr>
            <a:r>
              <a:rPr lang="en-US" sz="2800" b="1" kern="1200" dirty="0">
                <a:solidFill>
                  <a:prstClr val="black"/>
                </a:solidFill>
                <a:latin typeface="UTM Avo" panose="02040603050506020204" pitchFamily="18"/>
                <a:ea typeface="+mn-ea"/>
                <a:cs typeface="Arial" panose="020B0604020202020204" pitchFamily="34" charset="0"/>
              </a:rPr>
              <a:t>THẢO LUẬN NHÓM ĐÔI </a:t>
            </a:r>
          </a:p>
        </p:txBody>
      </p:sp>
      <p:sp>
        <p:nvSpPr>
          <p:cNvPr id="7" name="Freeform 11">
            <a:extLst>
              <a:ext uri="{FF2B5EF4-FFF2-40B4-BE49-F238E27FC236}">
                <a16:creationId xmlns:a16="http://schemas.microsoft.com/office/drawing/2014/main" id="{14F5D0D5-0468-9296-0CA8-69502F31796B}"/>
              </a:ext>
            </a:extLst>
          </p:cNvPr>
          <p:cNvSpPr/>
          <p:nvPr/>
        </p:nvSpPr>
        <p:spPr>
          <a:xfrm>
            <a:off x="909371" y="4125439"/>
            <a:ext cx="3055919" cy="2660907"/>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4"/>
            <a:stretch>
              <a:fillRect/>
            </a:stretch>
          </a:blipFill>
        </p:spPr>
        <p:txBody>
          <a:bodyPr/>
          <a:lstStyle/>
          <a:p>
            <a:pPr>
              <a:buClrTx/>
              <a:buFontTx/>
              <a:buNone/>
            </a:pPr>
            <a:endParaRPr lang="en-US" sz="800" kern="1200">
              <a:solidFill>
                <a:prstClr val="black"/>
              </a:solidFill>
              <a:latin typeface="UTM Avo" panose="02040603050506020204" pitchFamily="18"/>
              <a:ea typeface="+mn-ea"/>
              <a:cs typeface="+mn-cs"/>
            </a:endParaRPr>
          </a:p>
        </p:txBody>
      </p:sp>
      <p:sp>
        <p:nvSpPr>
          <p:cNvPr id="8" name="Speech Bubble: Rectangle with Corners Rounded 13">
            <a:extLst>
              <a:ext uri="{FF2B5EF4-FFF2-40B4-BE49-F238E27FC236}">
                <a16:creationId xmlns:a16="http://schemas.microsoft.com/office/drawing/2014/main" id="{4FC5D79F-1C96-0634-26F6-0C316960423B}"/>
              </a:ext>
            </a:extLst>
          </p:cNvPr>
          <p:cNvSpPr/>
          <p:nvPr/>
        </p:nvSpPr>
        <p:spPr>
          <a:xfrm>
            <a:off x="4787741" y="3558393"/>
            <a:ext cx="6866576" cy="1430838"/>
          </a:xfrm>
          <a:prstGeom prst="wedgeRoundRectCallout">
            <a:avLst>
              <a:gd name="adj1" fmla="val -54968"/>
              <a:gd name="adj2" fmla="val 39262"/>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chemeClr val="tx1"/>
                </a:solidFill>
                <a:latin typeface="UTM Avo" panose="02040603050506020204" pitchFamily="18"/>
                <a:cs typeface="Arial" panose="020B0604020202020204" pitchFamily="34" charset="0"/>
              </a:rPr>
              <a:t>Điều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gì</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xảy</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ra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mỗi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tranh</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endParaRPr>
          </a:p>
        </p:txBody>
      </p:sp>
      <p:sp>
        <p:nvSpPr>
          <p:cNvPr id="9" name="Speech Bubble: Rectangle with Corners Rounded 14">
            <a:extLst>
              <a:ext uri="{FF2B5EF4-FFF2-40B4-BE49-F238E27FC236}">
                <a16:creationId xmlns:a16="http://schemas.microsoft.com/office/drawing/2014/main" id="{189C9241-B51C-439F-918E-D102679A1C74}"/>
              </a:ext>
            </a:extLst>
          </p:cNvPr>
          <p:cNvSpPr/>
          <p:nvPr/>
        </p:nvSpPr>
        <p:spPr>
          <a:xfrm>
            <a:off x="4787741" y="5187504"/>
            <a:ext cx="6866576" cy="1430838"/>
          </a:xfrm>
          <a:prstGeom prst="wedgeRoundRectCallout">
            <a:avLst>
              <a:gd name="adj1" fmla="val -54728"/>
              <a:gd name="adj2" fmla="val -37754"/>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chemeClr val="tx1"/>
                </a:solidFill>
                <a:latin typeface="UTM Avo" panose="02040603050506020204" pitchFamily="18"/>
                <a:cs typeface="Arial" panose="020B0604020202020204" pitchFamily="34" charset="0"/>
              </a:rPr>
              <a:t>Không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đúng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hại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gì</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endParaRPr>
          </a:p>
        </p:txBody>
      </p:sp>
      <p:sp>
        <p:nvSpPr>
          <p:cNvPr id="10" name="TextBox 9">
            <a:extLst>
              <a:ext uri="{FF2B5EF4-FFF2-40B4-BE49-F238E27FC236}">
                <a16:creationId xmlns:a16="http://schemas.microsoft.com/office/drawing/2014/main" id="{AD73F321-F6F3-6999-CB01-4ABF8BDE9183}"/>
              </a:ext>
            </a:extLst>
          </p:cNvPr>
          <p:cNvSpPr txBox="1"/>
          <p:nvPr/>
        </p:nvSpPr>
        <p:spPr>
          <a:xfrm>
            <a:off x="4787741" y="2771186"/>
            <a:ext cx="6866576" cy="574388"/>
          </a:xfrm>
          <a:prstGeom prst="rect">
            <a:avLst/>
          </a:prstGeom>
          <a:noFill/>
        </p:spPr>
        <p:txBody>
          <a:bodyPr wrap="square" rtlCol="0">
            <a:spAutoFit/>
          </a:bodyPr>
          <a:lstStyle/>
          <a:p>
            <a:pPr algn="ctr">
              <a:lnSpc>
                <a:spcPct val="150000"/>
              </a:lnSpc>
            </a:pPr>
            <a:r>
              <a:rPr lang="en-US" sz="2400" b="1" dirty="0">
                <a:latin typeface="UTM Avo" panose="02040603050506020204" pitchFamily="18"/>
                <a:cs typeface="Arial" panose="020B0604020202020204" pitchFamily="34" charset="0"/>
              </a:rPr>
              <a:t>Quan </a:t>
            </a:r>
            <a:r>
              <a:rPr lang="en-US" sz="2400" b="1" dirty="0" err="1">
                <a:latin typeface="UTM Avo" panose="02040603050506020204" pitchFamily="18"/>
                <a:cs typeface="Arial" panose="020B0604020202020204" pitchFamily="34" charset="0"/>
              </a:rPr>
              <a:t>sát</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tranh</a:t>
            </a:r>
            <a:r>
              <a:rPr lang="en-US" sz="2400" b="1" dirty="0">
                <a:latin typeface="UTM Avo" panose="02040603050506020204" pitchFamily="18"/>
                <a:cs typeface="Arial" panose="020B0604020202020204" pitchFamily="34" charset="0"/>
              </a:rPr>
              <a:t> SGK – tr16 </a:t>
            </a:r>
            <a:r>
              <a:rPr lang="en-US" sz="2400" b="1" dirty="0" err="1">
                <a:latin typeface="UTM Avo" panose="02040603050506020204" pitchFamily="18"/>
                <a:cs typeface="Arial" panose="020B0604020202020204" pitchFamily="34" charset="0"/>
              </a:rPr>
              <a:t>và</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endParaRPr lang="en-US" sz="2400" b="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0083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33AF2B97-7AC6-B71B-2CF5-11FBE367B8E2}"/>
            </a:ext>
          </a:extLst>
        </p:cNvPr>
        <p:cNvGrpSpPr/>
        <p:nvPr/>
      </p:nvGrpSpPr>
      <p:grpSpPr>
        <a:xfrm>
          <a:off x="0" y="0"/>
          <a:ext cx="0" cy="0"/>
          <a:chOff x="0" y="0"/>
          <a:chExt cx="0" cy="0"/>
        </a:xfrm>
      </p:grpSpPr>
      <p:pic>
        <p:nvPicPr>
          <p:cNvPr id="3" name="Picture 2" descr="A cartoon of a person and a group of kids&#10;&#10;Description automatically generated">
            <a:extLst>
              <a:ext uri="{FF2B5EF4-FFF2-40B4-BE49-F238E27FC236}">
                <a16:creationId xmlns:a16="http://schemas.microsoft.com/office/drawing/2014/main" id="{8EE93C19-21AA-869C-BF89-857C9A1A135F}"/>
              </a:ext>
            </a:extLst>
          </p:cNvPr>
          <p:cNvPicPr>
            <a:picLocks noChangeAspect="1"/>
          </p:cNvPicPr>
          <p:nvPr/>
        </p:nvPicPr>
        <p:blipFill>
          <a:blip r:embed="rId4"/>
          <a:srcRect l="30030" t="16551" r="30077" b="16551"/>
          <a:stretch/>
        </p:blipFill>
        <p:spPr>
          <a:xfrm>
            <a:off x="1044836" y="2293557"/>
            <a:ext cx="4700944" cy="3381379"/>
          </a:xfrm>
          <a:prstGeom prst="rect">
            <a:avLst/>
          </a:prstGeom>
        </p:spPr>
      </p:pic>
      <p:pic>
        <p:nvPicPr>
          <p:cNvPr id="12" name="Picture 11" descr="A person and children in a classroom&#10;&#10;Description automatically generated">
            <a:extLst>
              <a:ext uri="{FF2B5EF4-FFF2-40B4-BE49-F238E27FC236}">
                <a16:creationId xmlns:a16="http://schemas.microsoft.com/office/drawing/2014/main" id="{81513E4B-BBE0-D583-DEF9-8C11AA0D0AFF}"/>
              </a:ext>
            </a:extLst>
          </p:cNvPr>
          <p:cNvPicPr>
            <a:picLocks noChangeAspect="1"/>
          </p:cNvPicPr>
          <p:nvPr/>
        </p:nvPicPr>
        <p:blipFill>
          <a:blip r:embed="rId5"/>
          <a:srcRect l="30030" t="16551" r="30077" b="16551"/>
          <a:stretch/>
        </p:blipFill>
        <p:spPr>
          <a:xfrm>
            <a:off x="6446220" y="2293557"/>
            <a:ext cx="4700944" cy="3381380"/>
          </a:xfrm>
          <a:prstGeom prst="rect">
            <a:avLst/>
          </a:prstGeom>
        </p:spPr>
      </p:pic>
    </p:spTree>
    <p:extLst>
      <p:ext uri="{BB962C8B-B14F-4D97-AF65-F5344CB8AC3E}">
        <p14:creationId xmlns:p14="http://schemas.microsoft.com/office/powerpoint/2010/main" val="2900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0092E851-BA61-4710-C83C-E443A0A4C419}"/>
            </a:ext>
          </a:extLst>
        </p:cNvPr>
        <p:cNvGrpSpPr/>
        <p:nvPr/>
      </p:nvGrpSpPr>
      <p:grpSpPr>
        <a:xfrm>
          <a:off x="0" y="0"/>
          <a:ext cx="0" cy="0"/>
          <a:chOff x="0" y="0"/>
          <a:chExt cx="0" cy="0"/>
        </a:xfrm>
      </p:grpSpPr>
      <p:pic>
        <p:nvPicPr>
          <p:cNvPr id="5" name="Picture 4" descr="A cartoon of a child picking up a plant&#10;&#10;Description automatically generated">
            <a:extLst>
              <a:ext uri="{FF2B5EF4-FFF2-40B4-BE49-F238E27FC236}">
                <a16:creationId xmlns:a16="http://schemas.microsoft.com/office/drawing/2014/main" id="{AB12FD3F-0BDD-1D8D-D1AB-BB3E4148074E}"/>
              </a:ext>
            </a:extLst>
          </p:cNvPr>
          <p:cNvPicPr>
            <a:picLocks noChangeAspect="1"/>
          </p:cNvPicPr>
          <p:nvPr/>
        </p:nvPicPr>
        <p:blipFill>
          <a:blip r:embed="rId4"/>
          <a:srcRect l="13233" t="11982" r="13139" b="12309"/>
          <a:stretch/>
        </p:blipFill>
        <p:spPr>
          <a:xfrm>
            <a:off x="2068559" y="2188199"/>
            <a:ext cx="8054882" cy="3552724"/>
          </a:xfrm>
          <a:prstGeom prst="rect">
            <a:avLst/>
          </a:prstGeom>
        </p:spPr>
      </p:pic>
    </p:spTree>
    <p:extLst>
      <p:ext uri="{BB962C8B-B14F-4D97-AF65-F5344CB8AC3E}">
        <p14:creationId xmlns:p14="http://schemas.microsoft.com/office/powerpoint/2010/main" val="368499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553A7250-9919-F4F4-0D79-3060BE8BF6CD}"/>
            </a:ext>
          </a:extLst>
        </p:cNvPr>
        <p:cNvGrpSpPr/>
        <p:nvPr/>
      </p:nvGrpSpPr>
      <p:grpSpPr>
        <a:xfrm>
          <a:off x="0" y="0"/>
          <a:ext cx="0" cy="0"/>
          <a:chOff x="0" y="0"/>
          <a:chExt cx="0" cy="0"/>
        </a:xfrm>
      </p:grpSpPr>
      <p:pic>
        <p:nvPicPr>
          <p:cNvPr id="3" name="Picture 2" descr="A cartoon of a person and a group of kids&#10;&#10;Description automatically generated">
            <a:extLst>
              <a:ext uri="{FF2B5EF4-FFF2-40B4-BE49-F238E27FC236}">
                <a16:creationId xmlns:a16="http://schemas.microsoft.com/office/drawing/2014/main" id="{950A16F8-8DCB-0181-D5D9-45A4B96EAFC4}"/>
              </a:ext>
            </a:extLst>
          </p:cNvPr>
          <p:cNvPicPr>
            <a:picLocks noChangeAspect="1"/>
          </p:cNvPicPr>
          <p:nvPr/>
        </p:nvPicPr>
        <p:blipFill>
          <a:blip r:embed="rId4"/>
          <a:srcRect l="30030" t="16551" r="30077" b="16551"/>
          <a:stretch/>
        </p:blipFill>
        <p:spPr>
          <a:xfrm>
            <a:off x="7091990" y="2479613"/>
            <a:ext cx="4429245" cy="3185947"/>
          </a:xfrm>
          <a:prstGeom prst="rect">
            <a:avLst/>
          </a:prstGeom>
        </p:spPr>
      </p:pic>
      <p:grpSp>
        <p:nvGrpSpPr>
          <p:cNvPr id="2" name="Group 1">
            <a:extLst>
              <a:ext uri="{FF2B5EF4-FFF2-40B4-BE49-F238E27FC236}">
                <a16:creationId xmlns:a16="http://schemas.microsoft.com/office/drawing/2014/main" id="{F1611BC1-E2B3-C5D8-B10B-680B8ED2DD7D}"/>
              </a:ext>
            </a:extLst>
          </p:cNvPr>
          <p:cNvGrpSpPr/>
          <p:nvPr/>
        </p:nvGrpSpPr>
        <p:grpSpPr>
          <a:xfrm>
            <a:off x="467565" y="2104741"/>
            <a:ext cx="6102917" cy="3663829"/>
            <a:chOff x="7010400" y="3409948"/>
            <a:chExt cx="9154376" cy="5495746"/>
          </a:xfrm>
        </p:grpSpPr>
        <p:grpSp>
          <p:nvGrpSpPr>
            <p:cNvPr id="4" name="Group 3">
              <a:extLst>
                <a:ext uri="{FF2B5EF4-FFF2-40B4-BE49-F238E27FC236}">
                  <a16:creationId xmlns:a16="http://schemas.microsoft.com/office/drawing/2014/main" id="{E104FC67-CFFC-8F1E-689F-3AF34D8BEB43}"/>
                </a:ext>
              </a:extLst>
            </p:cNvPr>
            <p:cNvGrpSpPr/>
            <p:nvPr/>
          </p:nvGrpSpPr>
          <p:grpSpPr>
            <a:xfrm>
              <a:off x="7010400" y="3848100"/>
              <a:ext cx="9154376" cy="5057594"/>
              <a:chOff x="7010400" y="4838700"/>
              <a:chExt cx="9154376" cy="5057594"/>
            </a:xfrm>
          </p:grpSpPr>
          <p:sp>
            <p:nvSpPr>
              <p:cNvPr id="7" name="Rectangle: Rounded Corners 3">
                <a:extLst>
                  <a:ext uri="{FF2B5EF4-FFF2-40B4-BE49-F238E27FC236}">
                    <a16:creationId xmlns:a16="http://schemas.microsoft.com/office/drawing/2014/main" id="{2F5522AF-9E91-B070-9B1F-7806F50CD821}"/>
                  </a:ext>
                </a:extLst>
              </p:cNvPr>
              <p:cNvSpPr/>
              <p:nvPr/>
            </p:nvSpPr>
            <p:spPr>
              <a:xfrm>
                <a:off x="7010400" y="4838700"/>
                <a:ext cx="9154376" cy="5057594"/>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8" name="Rectangle: Rounded Corners 4">
                <a:extLst>
                  <a:ext uri="{FF2B5EF4-FFF2-40B4-BE49-F238E27FC236}">
                    <a16:creationId xmlns:a16="http://schemas.microsoft.com/office/drawing/2014/main" id="{5BBB82DE-4866-25AE-5B6F-511BC6318F05}"/>
                  </a:ext>
                </a:extLst>
              </p:cNvPr>
              <p:cNvSpPr/>
              <p:nvPr/>
            </p:nvSpPr>
            <p:spPr>
              <a:xfrm>
                <a:off x="7315200" y="5143500"/>
                <a:ext cx="8623332" cy="4455849"/>
              </a:xfrm>
              <a:prstGeom prst="roundRect">
                <a:avLst/>
              </a:prstGeom>
              <a:solidFill>
                <a:sysClr val="window" lastClr="FFFFFF"/>
              </a:solidFill>
              <a:ln w="38100" cap="flat" cmpd="sng" algn="ctr">
                <a:solidFill>
                  <a:srgbClr val="4472C4">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9" name="TextBox 8">
                <a:extLst>
                  <a:ext uri="{FF2B5EF4-FFF2-40B4-BE49-F238E27FC236}">
                    <a16:creationId xmlns:a16="http://schemas.microsoft.com/office/drawing/2014/main" id="{506667EB-443D-F1E5-8940-60302CBE6C7D}"/>
                  </a:ext>
                </a:extLst>
              </p:cNvPr>
              <p:cNvSpPr txBox="1"/>
              <p:nvPr/>
            </p:nvSpPr>
            <p:spPr>
              <a:xfrm>
                <a:off x="7429500" y="5810249"/>
                <a:ext cx="8292216" cy="3344762"/>
              </a:xfrm>
              <a:prstGeom prst="rect">
                <a:avLst/>
              </a:prstGeom>
              <a:noFill/>
            </p:spPr>
            <p:txBody>
              <a:bodyPr wrap="square" rtlCol="0">
                <a:spAutoFit/>
              </a:bodyPr>
              <a:lstStyle/>
              <a:p>
                <a:pPr marR="0" lvl="0" algn="just" defTabSz="914400" eaLnBrk="1" fontAlgn="auto" latinLnBrk="0" hangingPunct="1">
                  <a:lnSpc>
                    <a:spcPct val="150000"/>
                  </a:lnSpc>
                  <a:spcBef>
                    <a:spcPts val="0"/>
                  </a:spcBef>
                  <a:spcAft>
                    <a:spcPts val="0"/>
                  </a:spcAft>
                  <a:buClrTx/>
                  <a:buSzTx/>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Lan đi học muộn. Đi muộn sẽ không được nghe đầy đủ bài giảng và làm ảnh hưởng cô giáo và các bạn trong lớp.</a:t>
                </a:r>
                <a:endPar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grpSp>
        <p:pic>
          <p:nvPicPr>
            <p:cNvPr id="6" name="Picture 2" descr="Pin ">
              <a:extLst>
                <a:ext uri="{FF2B5EF4-FFF2-40B4-BE49-F238E27FC236}">
                  <a16:creationId xmlns:a16="http://schemas.microsoft.com/office/drawing/2014/main" id="{CF1EB469-58C4-ACD9-ED64-56B5AE8557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3900" y="3409948"/>
              <a:ext cx="1104900" cy="11049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7255E2B6-9F2B-C16D-E431-BF16BB863D07}"/>
              </a:ext>
            </a:extLst>
          </p:cNvPr>
          <p:cNvSpPr txBox="1"/>
          <p:nvPr/>
        </p:nvSpPr>
        <p:spPr>
          <a:xfrm>
            <a:off x="2590800" y="1097662"/>
            <a:ext cx="7010400" cy="523220"/>
          </a:xfrm>
          <a:prstGeom prst="rect">
            <a:avLst/>
          </a:prstGeom>
          <a:noFill/>
        </p:spPr>
        <p:txBody>
          <a:bodyPr wrap="square" rtlCol="0">
            <a:spAutoFit/>
          </a:bodyPr>
          <a:lstStyle/>
          <a:p>
            <a:pPr algn="ctr">
              <a:buClrTx/>
              <a:buFontTx/>
              <a:buNone/>
            </a:pPr>
            <a:r>
              <a:rPr lang="en-US" sz="2800" b="1" kern="1200" dirty="0" err="1">
                <a:solidFill>
                  <a:prstClr val="black"/>
                </a:solidFill>
                <a:latin typeface="UTM Avo" panose="02040603050506020204" pitchFamily="18"/>
                <a:ea typeface="+mn-ea"/>
                <a:cs typeface="Arial" panose="020B0604020202020204" pitchFamily="34" charset="0"/>
              </a:rPr>
              <a:t>Gợi</a:t>
            </a:r>
            <a:r>
              <a:rPr lang="en-US" sz="2800" b="1" kern="1200" dirty="0">
                <a:solidFill>
                  <a:prstClr val="black"/>
                </a:solidFill>
                <a:latin typeface="UTM Avo" panose="02040603050506020204" pitchFamily="18"/>
                <a:ea typeface="+mn-ea"/>
                <a:cs typeface="Arial" panose="020B0604020202020204" pitchFamily="34" charset="0"/>
              </a:rPr>
              <a:t> ý </a:t>
            </a:r>
            <a:r>
              <a:rPr lang="en-US" sz="2800" b="1" kern="1200" dirty="0" err="1">
                <a:solidFill>
                  <a:prstClr val="black"/>
                </a:solidFill>
                <a:latin typeface="UTM Avo" panose="02040603050506020204" pitchFamily="18"/>
                <a:ea typeface="+mn-ea"/>
                <a:cs typeface="Arial" panose="020B0604020202020204" pitchFamily="34" charset="0"/>
              </a:rPr>
              <a:t>trả</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lời</a:t>
            </a:r>
            <a:endParaRPr lang="en-US" sz="2800" b="1" kern="1200" dirty="0">
              <a:solidFill>
                <a:prstClr val="black"/>
              </a:solidFill>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246921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060C7C58-9DE0-9A02-BDB6-B57B8FEBDC51}"/>
            </a:ext>
          </a:extLst>
        </p:cNvPr>
        <p:cNvGrpSpPr/>
        <p:nvPr/>
      </p:nvGrpSpPr>
      <p:grpSpPr>
        <a:xfrm>
          <a:off x="0" y="0"/>
          <a:ext cx="0" cy="0"/>
          <a:chOff x="0" y="0"/>
          <a:chExt cx="0" cy="0"/>
        </a:xfrm>
      </p:grpSpPr>
      <p:pic>
        <p:nvPicPr>
          <p:cNvPr id="5" name="Picture 4" descr="A person and children in a classroom&#10;&#10;Description automatically generated">
            <a:extLst>
              <a:ext uri="{FF2B5EF4-FFF2-40B4-BE49-F238E27FC236}">
                <a16:creationId xmlns:a16="http://schemas.microsoft.com/office/drawing/2014/main" id="{D465CC07-D544-D455-75C1-143D92555ECF}"/>
              </a:ext>
            </a:extLst>
          </p:cNvPr>
          <p:cNvPicPr>
            <a:picLocks noChangeAspect="1"/>
          </p:cNvPicPr>
          <p:nvPr/>
        </p:nvPicPr>
        <p:blipFill>
          <a:blip r:embed="rId4"/>
          <a:srcRect l="30030" t="16551" r="30077" b="16551"/>
          <a:stretch/>
        </p:blipFill>
        <p:spPr>
          <a:xfrm>
            <a:off x="6943335" y="2398278"/>
            <a:ext cx="4894270" cy="3520439"/>
          </a:xfrm>
          <a:prstGeom prst="rect">
            <a:avLst/>
          </a:prstGeom>
        </p:spPr>
      </p:pic>
      <p:grpSp>
        <p:nvGrpSpPr>
          <p:cNvPr id="2" name="Group 1">
            <a:extLst>
              <a:ext uri="{FF2B5EF4-FFF2-40B4-BE49-F238E27FC236}">
                <a16:creationId xmlns:a16="http://schemas.microsoft.com/office/drawing/2014/main" id="{97D218BD-8FC0-79BF-FF96-A82A171CFFCC}"/>
              </a:ext>
            </a:extLst>
          </p:cNvPr>
          <p:cNvGrpSpPr/>
          <p:nvPr/>
        </p:nvGrpSpPr>
        <p:grpSpPr>
          <a:xfrm>
            <a:off x="467565" y="2135583"/>
            <a:ext cx="6174142" cy="3783134"/>
            <a:chOff x="7010400" y="3570354"/>
            <a:chExt cx="9261213" cy="5674701"/>
          </a:xfrm>
        </p:grpSpPr>
        <p:grpSp>
          <p:nvGrpSpPr>
            <p:cNvPr id="4" name="Group 3">
              <a:extLst>
                <a:ext uri="{FF2B5EF4-FFF2-40B4-BE49-F238E27FC236}">
                  <a16:creationId xmlns:a16="http://schemas.microsoft.com/office/drawing/2014/main" id="{49E44224-8FAB-5484-ED69-9BF7DCA9A1DC}"/>
                </a:ext>
              </a:extLst>
            </p:cNvPr>
            <p:cNvGrpSpPr/>
            <p:nvPr/>
          </p:nvGrpSpPr>
          <p:grpSpPr>
            <a:xfrm>
              <a:off x="7010400" y="3848098"/>
              <a:ext cx="9261213" cy="5396957"/>
              <a:chOff x="7010400" y="4838698"/>
              <a:chExt cx="9261213" cy="5396957"/>
            </a:xfrm>
          </p:grpSpPr>
          <p:sp>
            <p:nvSpPr>
              <p:cNvPr id="7" name="Rectangle: Rounded Corners 3">
                <a:extLst>
                  <a:ext uri="{FF2B5EF4-FFF2-40B4-BE49-F238E27FC236}">
                    <a16:creationId xmlns:a16="http://schemas.microsoft.com/office/drawing/2014/main" id="{353E8C6B-0B95-60A8-CAF4-501B99178749}"/>
                  </a:ext>
                </a:extLst>
              </p:cNvPr>
              <p:cNvSpPr/>
              <p:nvPr/>
            </p:nvSpPr>
            <p:spPr>
              <a:xfrm>
                <a:off x="7010400" y="4838698"/>
                <a:ext cx="8956413" cy="5396957"/>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8" name="Rectangle: Rounded Corners 4">
                <a:extLst>
                  <a:ext uri="{FF2B5EF4-FFF2-40B4-BE49-F238E27FC236}">
                    <a16:creationId xmlns:a16="http://schemas.microsoft.com/office/drawing/2014/main" id="{231C28F2-90AE-C3BB-BA0B-1D0021DAA3B8}"/>
                  </a:ext>
                </a:extLst>
              </p:cNvPr>
              <p:cNvSpPr/>
              <p:nvPr/>
            </p:nvSpPr>
            <p:spPr>
              <a:xfrm>
                <a:off x="7315200" y="5143498"/>
                <a:ext cx="8956413" cy="4984820"/>
              </a:xfrm>
              <a:prstGeom prst="roundRect">
                <a:avLst/>
              </a:prstGeom>
              <a:solidFill>
                <a:sysClr val="window" lastClr="FFFFFF"/>
              </a:solidFill>
              <a:ln w="38100" cap="flat" cmpd="sng" algn="ctr">
                <a:solidFill>
                  <a:srgbClr val="4472C4">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9" name="TextBox 8">
                <a:extLst>
                  <a:ext uri="{FF2B5EF4-FFF2-40B4-BE49-F238E27FC236}">
                    <a16:creationId xmlns:a16="http://schemas.microsoft.com/office/drawing/2014/main" id="{F06BCC61-CFA2-CA21-A897-8E4ED687D55C}"/>
                  </a:ext>
                </a:extLst>
              </p:cNvPr>
              <p:cNvSpPr txBox="1"/>
              <p:nvPr/>
            </p:nvSpPr>
            <p:spPr>
              <a:xfrm>
                <a:off x="7514232" y="5665854"/>
                <a:ext cx="8452581" cy="4175759"/>
              </a:xfrm>
              <a:prstGeom prst="rect">
                <a:avLst/>
              </a:prstGeom>
              <a:noFill/>
            </p:spPr>
            <p:txBody>
              <a:bodyPr wrap="square" rtlCol="0">
                <a:spAutoFit/>
              </a:bodyPr>
              <a:lstStyle/>
              <a:p>
                <a:pPr marR="0" lvl="0" algn="just" defTabSz="914400" eaLnBrk="1" fontAlgn="auto" latinLnBrk="0" hangingPunct="1">
                  <a:lnSpc>
                    <a:spcPct val="150000"/>
                  </a:lnSpc>
                  <a:spcBef>
                    <a:spcPts val="0"/>
                  </a:spcBef>
                  <a:spcAft>
                    <a:spcPts val="0"/>
                  </a:spcAft>
                  <a:buClrTx/>
                  <a:buSzTx/>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Quân ngủ trên giờ học. Bạn sẽ không hiểu bài vì không nghe được cô dạy học, mệt mỏi. Quân ngủ gật vì tối hôm qua ngủ muộn, không đúng giờ. </a:t>
                </a:r>
                <a:endPar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grpSp>
        <p:pic>
          <p:nvPicPr>
            <p:cNvPr id="6" name="Picture 2" descr="Pin ">
              <a:extLst>
                <a:ext uri="{FF2B5EF4-FFF2-40B4-BE49-F238E27FC236}">
                  <a16:creationId xmlns:a16="http://schemas.microsoft.com/office/drawing/2014/main" id="{B5B75FD2-7CDF-9A16-D00C-D11890988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0957" y="3570354"/>
              <a:ext cx="1104900" cy="11049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89DDA3FA-B6F7-990E-1741-16E3CDE9CCAD}"/>
              </a:ext>
            </a:extLst>
          </p:cNvPr>
          <p:cNvSpPr txBox="1"/>
          <p:nvPr/>
        </p:nvSpPr>
        <p:spPr>
          <a:xfrm>
            <a:off x="2590800" y="1097662"/>
            <a:ext cx="7010400" cy="523220"/>
          </a:xfrm>
          <a:prstGeom prst="rect">
            <a:avLst/>
          </a:prstGeom>
          <a:noFill/>
        </p:spPr>
        <p:txBody>
          <a:bodyPr wrap="square" rtlCol="0">
            <a:spAutoFit/>
          </a:bodyPr>
          <a:lstStyle/>
          <a:p>
            <a:pPr algn="ctr">
              <a:buClrTx/>
              <a:buFontTx/>
              <a:buNone/>
            </a:pPr>
            <a:r>
              <a:rPr lang="en-US" sz="2800" b="1" kern="1200" dirty="0" err="1">
                <a:solidFill>
                  <a:prstClr val="black"/>
                </a:solidFill>
                <a:latin typeface="UTM Avo" panose="02040603050506020204" pitchFamily="18"/>
                <a:ea typeface="+mn-ea"/>
                <a:cs typeface="Arial" panose="020B0604020202020204" pitchFamily="34" charset="0"/>
              </a:rPr>
              <a:t>Gợi</a:t>
            </a:r>
            <a:r>
              <a:rPr lang="en-US" sz="2800" b="1" kern="1200" dirty="0">
                <a:solidFill>
                  <a:prstClr val="black"/>
                </a:solidFill>
                <a:latin typeface="UTM Avo" panose="02040603050506020204" pitchFamily="18"/>
                <a:ea typeface="+mn-ea"/>
                <a:cs typeface="Arial" panose="020B0604020202020204" pitchFamily="34" charset="0"/>
              </a:rPr>
              <a:t> ý </a:t>
            </a:r>
            <a:r>
              <a:rPr lang="en-US" sz="2800" b="1" kern="1200" dirty="0" err="1">
                <a:solidFill>
                  <a:prstClr val="black"/>
                </a:solidFill>
                <a:latin typeface="UTM Avo" panose="02040603050506020204" pitchFamily="18"/>
                <a:ea typeface="+mn-ea"/>
                <a:cs typeface="Arial" panose="020B0604020202020204" pitchFamily="34" charset="0"/>
              </a:rPr>
              <a:t>trả</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lời</a:t>
            </a:r>
            <a:endParaRPr lang="en-US" sz="2800" b="1" kern="1200" dirty="0">
              <a:solidFill>
                <a:prstClr val="black"/>
              </a:solidFill>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4243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ABC36894-7A8E-D201-AEBF-30A51AEEDA5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67A0589-7FC3-355E-7C12-E50D8534D1E0}"/>
              </a:ext>
            </a:extLst>
          </p:cNvPr>
          <p:cNvGrpSpPr/>
          <p:nvPr/>
        </p:nvGrpSpPr>
        <p:grpSpPr>
          <a:xfrm>
            <a:off x="1564205" y="1199013"/>
            <a:ext cx="9063588" cy="2014574"/>
            <a:chOff x="7010400" y="3295649"/>
            <a:chExt cx="13595382" cy="3021863"/>
          </a:xfrm>
        </p:grpSpPr>
        <p:grpSp>
          <p:nvGrpSpPr>
            <p:cNvPr id="4" name="Group 3">
              <a:extLst>
                <a:ext uri="{FF2B5EF4-FFF2-40B4-BE49-F238E27FC236}">
                  <a16:creationId xmlns:a16="http://schemas.microsoft.com/office/drawing/2014/main" id="{324AF1FD-FE5F-5B0A-1DEB-DB33CEEF76F0}"/>
                </a:ext>
              </a:extLst>
            </p:cNvPr>
            <p:cNvGrpSpPr/>
            <p:nvPr/>
          </p:nvGrpSpPr>
          <p:grpSpPr>
            <a:xfrm>
              <a:off x="7010400" y="3848100"/>
              <a:ext cx="13347732" cy="2469412"/>
              <a:chOff x="7010400" y="4838700"/>
              <a:chExt cx="13347732" cy="2469412"/>
            </a:xfrm>
          </p:grpSpPr>
          <p:sp>
            <p:nvSpPr>
              <p:cNvPr id="7" name="Rectangle: Rounded Corners 3">
                <a:extLst>
                  <a:ext uri="{FF2B5EF4-FFF2-40B4-BE49-F238E27FC236}">
                    <a16:creationId xmlns:a16="http://schemas.microsoft.com/office/drawing/2014/main" id="{CB86F758-A048-536D-A233-6687A049205F}"/>
                  </a:ext>
                </a:extLst>
              </p:cNvPr>
              <p:cNvSpPr/>
              <p:nvPr/>
            </p:nvSpPr>
            <p:spPr>
              <a:xfrm>
                <a:off x="7010400" y="4838700"/>
                <a:ext cx="13042932" cy="2343578"/>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8" name="Rectangle: Rounded Corners 4">
                <a:extLst>
                  <a:ext uri="{FF2B5EF4-FFF2-40B4-BE49-F238E27FC236}">
                    <a16:creationId xmlns:a16="http://schemas.microsoft.com/office/drawing/2014/main" id="{7CFCAAD2-A3A8-1895-1DFE-FFB645980EF8}"/>
                  </a:ext>
                </a:extLst>
              </p:cNvPr>
              <p:cNvSpPr/>
              <p:nvPr/>
            </p:nvSpPr>
            <p:spPr>
              <a:xfrm>
                <a:off x="7315200" y="5143500"/>
                <a:ext cx="13042932" cy="2164612"/>
              </a:xfrm>
              <a:prstGeom prst="roundRect">
                <a:avLst/>
              </a:prstGeom>
              <a:solidFill>
                <a:sysClr val="window" lastClr="FFFFFF"/>
              </a:solidFill>
              <a:ln w="38100" cap="flat" cmpd="sng" algn="ctr">
                <a:solidFill>
                  <a:srgbClr val="4472C4">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9" name="TextBox 8">
                <a:extLst>
                  <a:ext uri="{FF2B5EF4-FFF2-40B4-BE49-F238E27FC236}">
                    <a16:creationId xmlns:a16="http://schemas.microsoft.com/office/drawing/2014/main" id="{121FAD9C-D2A5-3169-C5F9-E3DEA021AC74}"/>
                  </a:ext>
                </a:extLst>
              </p:cNvPr>
              <p:cNvSpPr txBox="1"/>
              <p:nvPr/>
            </p:nvSpPr>
            <p:spPr>
              <a:xfrm>
                <a:off x="7452644" y="5384421"/>
                <a:ext cx="12753089" cy="1682769"/>
              </a:xfrm>
              <a:prstGeom prst="rect">
                <a:avLst/>
              </a:prstGeom>
              <a:noFill/>
            </p:spPr>
            <p:txBody>
              <a:bodyPr wrap="square" rtlCol="0">
                <a:spAutoFit/>
              </a:bodyPr>
              <a:lstStyle/>
              <a:p>
                <a:pPr marR="0" lvl="0" algn="just" defTabSz="914400" eaLnBrk="1" fontAlgn="auto" latinLnBrk="0" hangingPunct="1">
                  <a:lnSpc>
                    <a:spcPct val="150000"/>
                  </a:lnSpc>
                  <a:spcBef>
                    <a:spcPts val="0"/>
                  </a:spcBef>
                  <a:spcAft>
                    <a:spcPts val="0"/>
                  </a:spcAft>
                  <a:buClrTx/>
                  <a:buSzTx/>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Trường mải chơi, bắt chuồn chuồn, dù đã đến giờ xe chạy. Bạn làm mọi người trên xe phải chờ đợi.</a:t>
                </a:r>
                <a:endPar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grpSp>
        <p:pic>
          <p:nvPicPr>
            <p:cNvPr id="6" name="Picture 2" descr="Pin ">
              <a:extLst>
                <a:ext uri="{FF2B5EF4-FFF2-40B4-BE49-F238E27FC236}">
                  <a16:creationId xmlns:a16="http://schemas.microsoft.com/office/drawing/2014/main" id="{138D1010-2490-D207-2483-C718B2894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0882" y="3295649"/>
              <a:ext cx="1104900" cy="110490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cartoon of a child picking up a plant&#10;&#10;Description automatically generated">
            <a:extLst>
              <a:ext uri="{FF2B5EF4-FFF2-40B4-BE49-F238E27FC236}">
                <a16:creationId xmlns:a16="http://schemas.microsoft.com/office/drawing/2014/main" id="{CEC132EC-18C1-2EB3-2C3E-974EA5DECD34}"/>
              </a:ext>
            </a:extLst>
          </p:cNvPr>
          <p:cNvPicPr>
            <a:picLocks noChangeAspect="1"/>
          </p:cNvPicPr>
          <p:nvPr/>
        </p:nvPicPr>
        <p:blipFill>
          <a:blip r:embed="rId5"/>
          <a:srcRect l="13233" t="11982" r="13139" b="12309"/>
          <a:stretch/>
        </p:blipFill>
        <p:spPr>
          <a:xfrm>
            <a:off x="2663072" y="3644414"/>
            <a:ext cx="6865855" cy="3028286"/>
          </a:xfrm>
          <a:prstGeom prst="rect">
            <a:avLst/>
          </a:prstGeom>
        </p:spPr>
      </p:pic>
      <p:sp>
        <p:nvSpPr>
          <p:cNvPr id="5" name="TextBox 4">
            <a:extLst>
              <a:ext uri="{FF2B5EF4-FFF2-40B4-BE49-F238E27FC236}">
                <a16:creationId xmlns:a16="http://schemas.microsoft.com/office/drawing/2014/main" id="{FEDFA163-9E83-4EFE-02FA-CC148661FBA8}"/>
              </a:ext>
            </a:extLst>
          </p:cNvPr>
          <p:cNvSpPr txBox="1"/>
          <p:nvPr/>
        </p:nvSpPr>
        <p:spPr>
          <a:xfrm>
            <a:off x="2590799" y="937403"/>
            <a:ext cx="7010400" cy="523220"/>
          </a:xfrm>
          <a:prstGeom prst="rect">
            <a:avLst/>
          </a:prstGeom>
          <a:noFill/>
        </p:spPr>
        <p:txBody>
          <a:bodyPr wrap="square" rtlCol="0">
            <a:spAutoFit/>
          </a:bodyPr>
          <a:lstStyle/>
          <a:p>
            <a:pPr algn="ctr">
              <a:buClrTx/>
              <a:buFontTx/>
              <a:buNone/>
            </a:pPr>
            <a:r>
              <a:rPr lang="en-US" sz="2800" b="1" kern="1200" dirty="0" err="1">
                <a:solidFill>
                  <a:prstClr val="black"/>
                </a:solidFill>
                <a:latin typeface="UTM Avo" panose="02040603050506020204" pitchFamily="18"/>
                <a:ea typeface="+mn-ea"/>
                <a:cs typeface="Arial" panose="020B0604020202020204" pitchFamily="34" charset="0"/>
              </a:rPr>
              <a:t>Gợi</a:t>
            </a:r>
            <a:r>
              <a:rPr lang="en-US" sz="2800" b="1" kern="1200" dirty="0">
                <a:solidFill>
                  <a:prstClr val="black"/>
                </a:solidFill>
                <a:latin typeface="UTM Avo" panose="02040603050506020204" pitchFamily="18"/>
                <a:ea typeface="+mn-ea"/>
                <a:cs typeface="Arial" panose="020B0604020202020204" pitchFamily="34" charset="0"/>
              </a:rPr>
              <a:t> ý </a:t>
            </a:r>
            <a:r>
              <a:rPr lang="en-US" sz="2800" b="1" kern="1200" dirty="0" err="1">
                <a:solidFill>
                  <a:prstClr val="black"/>
                </a:solidFill>
                <a:latin typeface="UTM Avo" panose="02040603050506020204" pitchFamily="18"/>
                <a:ea typeface="+mn-ea"/>
                <a:cs typeface="Arial" panose="020B0604020202020204" pitchFamily="34" charset="0"/>
              </a:rPr>
              <a:t>trả</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lời</a:t>
            </a:r>
            <a:endParaRPr lang="en-US" sz="2800" b="1" kern="1200" dirty="0">
              <a:solidFill>
                <a:prstClr val="black"/>
              </a:solidFill>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386627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grpSp>
        <p:nvGrpSpPr>
          <p:cNvPr id="178" name="Google Shape;178;p3"/>
          <p:cNvGrpSpPr/>
          <p:nvPr/>
        </p:nvGrpSpPr>
        <p:grpSpPr>
          <a:xfrm>
            <a:off x="0" y="1579409"/>
            <a:ext cx="10188930" cy="1386921"/>
            <a:chOff x="-2" y="1858759"/>
            <a:chExt cx="15283396" cy="2080382"/>
          </a:xfrm>
        </p:grpSpPr>
        <p:sp>
          <p:nvSpPr>
            <p:cNvPr id="179" name="Google Shape;179;p3"/>
            <p:cNvSpPr/>
            <p:nvPr/>
          </p:nvSpPr>
          <p:spPr>
            <a:xfrm>
              <a:off x="-2" y="1858759"/>
              <a:ext cx="14630399" cy="2080382"/>
            </a:xfrm>
            <a:prstGeom prst="rect">
              <a:avLst/>
            </a:prstGeom>
            <a:solidFill>
              <a:srgbClr val="EAF1DD"/>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UTM Avo" panose="02040603050506020204" pitchFamily="18" charset="0"/>
                  <a:sym typeface="Arial"/>
                </a:rPr>
                <a:t>Các</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em</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cùng</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xem</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tranh</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trong</a:t>
              </a:r>
              <a:r>
                <a:rPr lang="en-US" sz="2400" b="1" i="0" u="none" strike="noStrike" cap="none" dirty="0">
                  <a:solidFill>
                    <a:srgbClr val="000000"/>
                  </a:solidFill>
                  <a:latin typeface="UTM Avo" panose="02040603050506020204" pitchFamily="18" charset="0"/>
                  <a:sym typeface="Arial"/>
                </a:rPr>
                <a:t> SGK – tr13, 14 </a:t>
              </a:r>
              <a:r>
                <a:rPr lang="en-US" sz="2400" b="1" i="0" u="none" strike="noStrike" cap="none" dirty="0" err="1">
                  <a:solidFill>
                    <a:srgbClr val="000000"/>
                  </a:solidFill>
                  <a:latin typeface="UTM Avo" panose="02040603050506020204" pitchFamily="18" charset="0"/>
                  <a:sym typeface="Arial"/>
                </a:rPr>
                <a:t>và</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kể</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lại</a:t>
              </a:r>
              <a:r>
                <a:rPr lang="en-US" sz="2400" b="1" i="0" u="none" strike="noStrike" cap="none" dirty="0">
                  <a:solidFill>
                    <a:srgbClr val="000000"/>
                  </a:solidFill>
                  <a:latin typeface="UTM Avo" panose="02040603050506020204" pitchFamily="18" charset="0"/>
                  <a:sym typeface="Arial"/>
                </a:rPr>
                <a:t> </a:t>
              </a:r>
              <a:br>
                <a:rPr lang="en-US" sz="2400" b="1" i="0" u="none" strike="noStrike" cap="none" dirty="0">
                  <a:solidFill>
                    <a:srgbClr val="000000"/>
                  </a:solidFill>
                  <a:latin typeface="UTM Avo" panose="02040603050506020204" pitchFamily="18" charset="0"/>
                  <a:sym typeface="Arial"/>
                </a:rPr>
              </a:br>
              <a:r>
                <a:rPr lang="en-US" sz="2400" b="1" i="0" u="none" strike="noStrike" cap="none" dirty="0" err="1">
                  <a:solidFill>
                    <a:srgbClr val="000000"/>
                  </a:solidFill>
                  <a:latin typeface="UTM Avo" panose="02040603050506020204" pitchFamily="18" charset="0"/>
                  <a:sym typeface="Arial"/>
                </a:rPr>
                <a:t>câu</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chuyện</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Thỏ</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và</a:t>
              </a:r>
              <a:r>
                <a:rPr lang="en-US" sz="2400" b="1" i="0" u="none" strike="noStrike" cap="none" dirty="0">
                  <a:solidFill>
                    <a:srgbClr val="000000"/>
                  </a:solidFill>
                  <a:latin typeface="UTM Avo" panose="02040603050506020204" pitchFamily="18" charset="0"/>
                  <a:sym typeface="Arial"/>
                </a:rPr>
                <a:t> </a:t>
              </a:r>
              <a:r>
                <a:rPr lang="en-US" sz="2400" b="1" i="0" u="none" strike="noStrike" cap="none" dirty="0" err="1">
                  <a:solidFill>
                    <a:srgbClr val="000000"/>
                  </a:solidFill>
                  <a:latin typeface="UTM Avo" panose="02040603050506020204" pitchFamily="18" charset="0"/>
                  <a:sym typeface="Arial"/>
                </a:rPr>
                <a:t>Rùa</a:t>
              </a:r>
              <a:r>
                <a:rPr lang="en-US" sz="2400" b="1" i="0" u="none" strike="noStrike" cap="none" dirty="0">
                  <a:solidFill>
                    <a:srgbClr val="000000"/>
                  </a:solidFill>
                  <a:latin typeface="UTM Avo" panose="02040603050506020204" pitchFamily="18" charset="0"/>
                  <a:sym typeface="Arial"/>
                </a:rPr>
                <a:t>”</a:t>
              </a:r>
              <a:endParaRPr dirty="0">
                <a:latin typeface="UTM Avo" panose="02040603050506020204" pitchFamily="18" charset="0"/>
              </a:endParaRPr>
            </a:p>
          </p:txBody>
        </p:sp>
        <p:pic>
          <p:nvPicPr>
            <p:cNvPr id="180" name="Google Shape;180;p3"/>
            <p:cNvPicPr preferRelativeResize="0"/>
            <p:nvPr/>
          </p:nvPicPr>
          <p:blipFill rotWithShape="1">
            <a:blip r:embed="rId4">
              <a:alphaModFix/>
            </a:blip>
            <a:srcRect/>
            <a:stretch/>
          </p:blipFill>
          <p:spPr>
            <a:xfrm>
              <a:off x="13977399" y="2596680"/>
              <a:ext cx="1305995" cy="1283141"/>
            </a:xfrm>
            <a:prstGeom prst="rect">
              <a:avLst/>
            </a:prstGeom>
            <a:noFill/>
            <a:ln>
              <a:noFill/>
            </a:ln>
          </p:spPr>
        </p:pic>
      </p:grpSp>
      <p:grpSp>
        <p:nvGrpSpPr>
          <p:cNvPr id="3" name="Google Shape;213;p34">
            <a:extLst>
              <a:ext uri="{FF2B5EF4-FFF2-40B4-BE49-F238E27FC236}">
                <a16:creationId xmlns:a16="http://schemas.microsoft.com/office/drawing/2014/main" id="{133DA2E8-D5D2-5C5E-EB7B-B423EDF96157}"/>
              </a:ext>
            </a:extLst>
          </p:cNvPr>
          <p:cNvGrpSpPr/>
          <p:nvPr/>
        </p:nvGrpSpPr>
        <p:grpSpPr>
          <a:xfrm>
            <a:off x="914267" y="3193273"/>
            <a:ext cx="3093555" cy="1628671"/>
            <a:chOff x="74707" y="2473524"/>
            <a:chExt cx="4640100" cy="2442885"/>
          </a:xfrm>
        </p:grpSpPr>
        <p:sp>
          <p:nvSpPr>
            <p:cNvPr id="4" name="Google Shape;214;p34">
              <a:extLst>
                <a:ext uri="{FF2B5EF4-FFF2-40B4-BE49-F238E27FC236}">
                  <a16:creationId xmlns:a16="http://schemas.microsoft.com/office/drawing/2014/main" id="{02F72DD0-73D5-2D7B-A88E-9D117BA99911}"/>
                </a:ext>
              </a:extLst>
            </p:cNvPr>
            <p:cNvSpPr/>
            <p:nvPr/>
          </p:nvSpPr>
          <p:spPr>
            <a:xfrm>
              <a:off x="74707" y="2916009"/>
              <a:ext cx="4640100" cy="2000400"/>
            </a:xfrm>
            <a:prstGeom prst="roundRect">
              <a:avLst>
                <a:gd name="adj" fmla="val 16667"/>
              </a:avLst>
            </a:prstGeom>
            <a:solidFill>
              <a:srgbClr val="FFFFFF"/>
            </a:solidFill>
            <a:ln w="12700" cap="flat" cmpd="sng">
              <a:solidFill>
                <a:srgbClr val="833C0B"/>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UTM Avo" panose="02040603050506020204" pitchFamily="18" charset="0"/>
                </a:rPr>
                <a:t>HOẠT ĐỘNG NHÓM ĐÔI</a:t>
              </a:r>
              <a:endParaRPr kumimoji="0" sz="18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pic>
          <p:nvPicPr>
            <p:cNvPr id="5" name="Google Shape;215;p34">
              <a:extLst>
                <a:ext uri="{FF2B5EF4-FFF2-40B4-BE49-F238E27FC236}">
                  <a16:creationId xmlns:a16="http://schemas.microsoft.com/office/drawing/2014/main" id="{55A5B664-F530-A6B2-4C2E-7F2036A7D4D6}"/>
                </a:ext>
              </a:extLst>
            </p:cNvPr>
            <p:cNvPicPr preferRelativeResize="0"/>
            <p:nvPr/>
          </p:nvPicPr>
          <p:blipFill rotWithShape="1">
            <a:blip r:embed="rId5">
              <a:alphaModFix/>
            </a:blip>
            <a:srcRect/>
            <a:stretch/>
          </p:blipFill>
          <p:spPr>
            <a:xfrm>
              <a:off x="2109234" y="2473524"/>
              <a:ext cx="570935" cy="586942"/>
            </a:xfrm>
            <a:prstGeom prst="rect">
              <a:avLst/>
            </a:prstGeom>
            <a:noFill/>
            <a:ln>
              <a:noFill/>
            </a:ln>
          </p:spPr>
        </p:pic>
      </p:grpSp>
      <p:pic>
        <p:nvPicPr>
          <p:cNvPr id="6" name="Google Shape;214;p8">
            <a:extLst>
              <a:ext uri="{FF2B5EF4-FFF2-40B4-BE49-F238E27FC236}">
                <a16:creationId xmlns:a16="http://schemas.microsoft.com/office/drawing/2014/main" id="{FDAE3C8A-F4A9-FE48-9B3A-E59B0B75C2EC}"/>
              </a:ext>
            </a:extLst>
          </p:cNvPr>
          <p:cNvPicPr preferRelativeResize="0"/>
          <p:nvPr/>
        </p:nvPicPr>
        <p:blipFill rotWithShape="1">
          <a:blip r:embed="rId6">
            <a:alphaModFix/>
          </a:blip>
          <a:srcRect/>
          <a:stretch/>
        </p:blipFill>
        <p:spPr>
          <a:xfrm>
            <a:off x="1637099" y="4995926"/>
            <a:ext cx="1607549" cy="1644552"/>
          </a:xfrm>
          <a:prstGeom prst="rect">
            <a:avLst/>
          </a:prstGeom>
          <a:noFill/>
          <a:ln>
            <a:noFill/>
          </a:ln>
        </p:spPr>
      </p:pic>
      <p:grpSp>
        <p:nvGrpSpPr>
          <p:cNvPr id="7" name="Group 6">
            <a:extLst>
              <a:ext uri="{FF2B5EF4-FFF2-40B4-BE49-F238E27FC236}">
                <a16:creationId xmlns:a16="http://schemas.microsoft.com/office/drawing/2014/main" id="{B0866053-19C2-A1C2-E082-96946E62652A}"/>
              </a:ext>
            </a:extLst>
          </p:cNvPr>
          <p:cNvGrpSpPr/>
          <p:nvPr/>
        </p:nvGrpSpPr>
        <p:grpSpPr>
          <a:xfrm>
            <a:off x="4625877" y="2966330"/>
            <a:ext cx="6279497" cy="3505293"/>
            <a:chOff x="1698558" y="1510582"/>
            <a:chExt cx="9419246" cy="5257938"/>
          </a:xfrm>
        </p:grpSpPr>
        <p:grpSp>
          <p:nvGrpSpPr>
            <p:cNvPr id="8" name="Group 26">
              <a:extLst>
                <a:ext uri="{FF2B5EF4-FFF2-40B4-BE49-F238E27FC236}">
                  <a16:creationId xmlns:a16="http://schemas.microsoft.com/office/drawing/2014/main" id="{0E7DC200-D31C-8B97-79CC-9244ECFEF2F8}"/>
                </a:ext>
              </a:extLst>
            </p:cNvPr>
            <p:cNvGrpSpPr>
              <a:grpSpLocks noChangeAspect="1"/>
            </p:cNvGrpSpPr>
            <p:nvPr/>
          </p:nvGrpSpPr>
          <p:grpSpPr>
            <a:xfrm>
              <a:off x="1698558" y="2341431"/>
              <a:ext cx="8841654" cy="4427089"/>
              <a:chOff x="0" y="-7618"/>
              <a:chExt cx="2992255" cy="3127590"/>
            </a:xfrm>
            <a:solidFill>
              <a:srgbClr val="F2F6DB"/>
            </a:solidFill>
          </p:grpSpPr>
          <p:sp>
            <p:nvSpPr>
              <p:cNvPr id="11" name="Freeform 27">
                <a:extLst>
                  <a:ext uri="{FF2B5EF4-FFF2-40B4-BE49-F238E27FC236}">
                    <a16:creationId xmlns:a16="http://schemas.microsoft.com/office/drawing/2014/main" id="{056078DF-EB73-7FAD-D77E-3EB76D438AB7}"/>
                  </a:ext>
                </a:extLst>
              </p:cNvPr>
              <p:cNvSpPr/>
              <p:nvPr/>
            </p:nvSpPr>
            <p:spPr>
              <a:xfrm>
                <a:off x="0" y="-7618"/>
                <a:ext cx="2992255" cy="312759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p:spPr>
            <p:txBody>
              <a:bodyPr/>
              <a:lstStyle/>
              <a:p>
                <a:endParaRPr lang="en-US" sz="800">
                  <a:latin typeface="UTM Avo" panose="02040603050506020204" pitchFamily="18"/>
                </a:endParaRPr>
              </a:p>
            </p:txBody>
          </p:sp>
        </p:grpSp>
        <p:sp>
          <p:nvSpPr>
            <p:cNvPr id="9" name="Freeform 5">
              <a:extLst>
                <a:ext uri="{FF2B5EF4-FFF2-40B4-BE49-F238E27FC236}">
                  <a16:creationId xmlns:a16="http://schemas.microsoft.com/office/drawing/2014/main" id="{BCA2498F-E520-7CCA-4BFC-C9B5BF6ED844}"/>
                </a:ext>
              </a:extLst>
            </p:cNvPr>
            <p:cNvSpPr/>
            <p:nvPr/>
          </p:nvSpPr>
          <p:spPr>
            <a:xfrm rot="599318">
              <a:off x="9212804" y="1510582"/>
              <a:ext cx="1905000" cy="1688305"/>
            </a:xfrm>
            <a:custGeom>
              <a:avLst/>
              <a:gdLst/>
              <a:ahLst/>
              <a:cxnLst/>
              <a:rect l="l" t="t" r="r" b="b"/>
              <a:pathLst>
                <a:path w="4642934" h="4114800">
                  <a:moveTo>
                    <a:pt x="0" y="0"/>
                  </a:moveTo>
                  <a:lnTo>
                    <a:pt x="4642934" y="0"/>
                  </a:lnTo>
                  <a:lnTo>
                    <a:pt x="46429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sp>
          <p:nvSpPr>
            <p:cNvPr id="10" name="TextBox 9">
              <a:extLst>
                <a:ext uri="{FF2B5EF4-FFF2-40B4-BE49-F238E27FC236}">
                  <a16:creationId xmlns:a16="http://schemas.microsoft.com/office/drawing/2014/main" id="{2469C340-1F4A-F3FD-FBC2-EBA77FF113E7}"/>
                </a:ext>
              </a:extLst>
            </p:cNvPr>
            <p:cNvSpPr txBox="1"/>
            <p:nvPr/>
          </p:nvSpPr>
          <p:spPr>
            <a:xfrm>
              <a:off x="2195202" y="2981174"/>
              <a:ext cx="7730532" cy="3344761"/>
            </a:xfrm>
            <a:prstGeom prst="rect">
              <a:avLst/>
            </a:prstGeom>
            <a:noFill/>
          </p:spPr>
          <p:txBody>
            <a:bodyPr wrap="square" rtlCol="0">
              <a:spAutoFit/>
            </a:bodyPr>
            <a:lstStyle/>
            <a:p>
              <a:pPr algn="just">
                <a:lnSpc>
                  <a:spcPct val="150000"/>
                </a:lnSpc>
              </a:pPr>
              <a:r>
                <a:rPr lang="en-US" sz="2400" dirty="0" err="1">
                  <a:latin typeface="UTM Avo" panose="02040603050506020204" pitchFamily="18"/>
                  <a:cs typeface="Arial" panose="020B0604020202020204" pitchFamily="34" charset="0"/>
                </a:rPr>
                <a:t>Cả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lớp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theo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đôi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hỏi</a:t>
              </a:r>
              <a:r>
                <a:rPr lang="en-US" sz="2400" dirty="0">
                  <a:latin typeface="UTM Avo" panose="02040603050506020204" pitchFamily="18"/>
                  <a:cs typeface="Arial" panose="020B0604020202020204" pitchFamily="34" charset="0"/>
                </a:rPr>
                <a:t>:</a:t>
              </a:r>
            </a:p>
            <a:p>
              <a:pPr algn="just">
                <a:lnSpc>
                  <a:spcPct val="150000"/>
                </a:lnSpc>
              </a:pP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Thỏ</a:t>
              </a:r>
              <a:r>
                <a:rPr lang="en-US" sz="2400" dirty="0">
                  <a:latin typeface="UTM Avo" panose="02040603050506020204" pitchFamily="18"/>
                  <a:cs typeface="Arial" panose="020B0604020202020204" pitchFamily="34" charset="0"/>
                </a:rPr>
                <a:t> hay </a:t>
              </a:r>
              <a:r>
                <a:rPr lang="en-US" sz="2400" dirty="0" err="1">
                  <a:latin typeface="UTM Avo" panose="02040603050506020204" pitchFamily="18"/>
                  <a:cs typeface="Arial" panose="020B0604020202020204" pitchFamily="34" charset="0"/>
                </a:rPr>
                <a:t>Rùa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lớp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đúng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giờ</a:t>
              </a:r>
              <a:r>
                <a:rPr lang="en-US" sz="2400" dirty="0">
                  <a:latin typeface="UTM Avo" panose="02040603050506020204" pitchFamily="18"/>
                  <a:cs typeface="Arial" panose="020B0604020202020204" pitchFamily="34" charset="0"/>
                </a:rPr>
                <a:t>?</a:t>
              </a:r>
            </a:p>
            <a:p>
              <a:pPr algn="just">
                <a:lnSpc>
                  <a:spcPct val="150000"/>
                </a:lnSpc>
              </a:pP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đúng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giờ</a:t>
              </a:r>
              <a:r>
                <a:rPr lang="en-US" sz="2400" dirty="0">
                  <a:latin typeface="UTM Avo" panose="02040603050506020204" pitchFamily="18"/>
                  <a:cs typeface="Arial" panose="020B060402020202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 name="Google Shape;200;p6">
            <a:extLst>
              <a:ext uri="{FF2B5EF4-FFF2-40B4-BE49-F238E27FC236}">
                <a16:creationId xmlns:a16="http://schemas.microsoft.com/office/drawing/2014/main" id="{10EE8887-DF14-414A-D1F0-B7C77CDAC071}"/>
              </a:ext>
            </a:extLst>
          </p:cNvPr>
          <p:cNvSpPr txBox="1"/>
          <p:nvPr/>
        </p:nvSpPr>
        <p:spPr>
          <a:xfrm>
            <a:off x="702256" y="1652366"/>
            <a:ext cx="10952061" cy="553998"/>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400" b="1" i="0" u="none" strike="noStrike" cap="none" dirty="0">
                <a:solidFill>
                  <a:schemeClr val="dk1"/>
                </a:solidFill>
                <a:latin typeface="UTM Avo" panose="02040603050506020204" pitchFamily="18" charset="0"/>
                <a:sym typeface="Arial"/>
              </a:rPr>
              <a:t>HOẠT ĐỘNG </a:t>
            </a:r>
            <a:r>
              <a:rPr lang="en-US" sz="2400" b="1" dirty="0">
                <a:solidFill>
                  <a:schemeClr val="dk1"/>
                </a:solidFill>
                <a:latin typeface="UTM Avo" panose="02040603050506020204" pitchFamily="18" charset="0"/>
              </a:rPr>
              <a:t>3</a:t>
            </a:r>
            <a:r>
              <a:rPr lang="en-US" sz="2400" b="1" i="0" u="none" strike="noStrike" cap="none" dirty="0">
                <a:solidFill>
                  <a:schemeClr val="dk1"/>
                </a:solidFill>
                <a:latin typeface="UTM Avo" panose="02040603050506020204" pitchFamily="18" charset="0"/>
                <a:sym typeface="Arial"/>
              </a:rPr>
              <a:t>: TÌM NHỮNG CÁCH GIÚP EM THỰC HIỆN ĐÚNG GIỜ</a:t>
            </a:r>
            <a:endParaRPr sz="2400" dirty="0">
              <a:latin typeface="UTM Avo" panose="02040603050506020204" pitchFamily="18" charset="0"/>
            </a:endParaRPr>
          </a:p>
        </p:txBody>
      </p:sp>
      <p:sp>
        <p:nvSpPr>
          <p:cNvPr id="3" name="TextBox 2">
            <a:extLst>
              <a:ext uri="{FF2B5EF4-FFF2-40B4-BE49-F238E27FC236}">
                <a16:creationId xmlns:a16="http://schemas.microsoft.com/office/drawing/2014/main" id="{95846D66-CCA9-167C-6915-9893B95D0ED3}"/>
              </a:ext>
            </a:extLst>
          </p:cNvPr>
          <p:cNvSpPr txBox="1"/>
          <p:nvPr/>
        </p:nvSpPr>
        <p:spPr>
          <a:xfrm>
            <a:off x="99979" y="3537755"/>
            <a:ext cx="4593494" cy="461665"/>
          </a:xfrm>
          <a:prstGeom prst="rect">
            <a:avLst/>
          </a:prstGeom>
          <a:noFill/>
        </p:spPr>
        <p:txBody>
          <a:bodyPr wrap="square" rtlCol="0">
            <a:spAutoFit/>
          </a:bodyPr>
          <a:lstStyle/>
          <a:p>
            <a:pPr algn="ctr">
              <a:buClrTx/>
              <a:buFontTx/>
              <a:buNone/>
            </a:pPr>
            <a:r>
              <a:rPr lang="en-US" sz="2400" b="1" kern="1200" dirty="0">
                <a:solidFill>
                  <a:prstClr val="black"/>
                </a:solidFill>
                <a:latin typeface="UTM Avo" panose="02040603050506020204" pitchFamily="18"/>
                <a:ea typeface="+mn-ea"/>
                <a:cs typeface="Arial" panose="020B0604020202020204" pitchFamily="34" charset="0"/>
              </a:rPr>
              <a:t>THẢO LUẬN NHÓM ĐÔI </a:t>
            </a:r>
          </a:p>
        </p:txBody>
      </p:sp>
      <p:sp>
        <p:nvSpPr>
          <p:cNvPr id="4" name="Freeform 11">
            <a:extLst>
              <a:ext uri="{FF2B5EF4-FFF2-40B4-BE49-F238E27FC236}">
                <a16:creationId xmlns:a16="http://schemas.microsoft.com/office/drawing/2014/main" id="{30F60677-9E7D-A58F-FB56-556CA26B152C}"/>
              </a:ext>
            </a:extLst>
          </p:cNvPr>
          <p:cNvSpPr/>
          <p:nvPr/>
        </p:nvSpPr>
        <p:spPr>
          <a:xfrm>
            <a:off x="815103" y="4197093"/>
            <a:ext cx="3055919" cy="2660907"/>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4"/>
            <a:stretch>
              <a:fillRect/>
            </a:stretch>
          </a:blipFill>
        </p:spPr>
        <p:txBody>
          <a:bodyPr/>
          <a:lstStyle/>
          <a:p>
            <a:pPr>
              <a:buClrTx/>
              <a:buFontTx/>
              <a:buNone/>
            </a:pPr>
            <a:endParaRPr lang="en-US" sz="800" kern="1200">
              <a:solidFill>
                <a:prstClr val="black"/>
              </a:solidFill>
              <a:latin typeface="UTM Avo" panose="02040603050506020204" pitchFamily="18"/>
              <a:ea typeface="+mn-ea"/>
              <a:cs typeface="+mn-cs"/>
            </a:endParaRPr>
          </a:p>
        </p:txBody>
      </p:sp>
      <p:sp>
        <p:nvSpPr>
          <p:cNvPr id="5" name="TextBox 4">
            <a:extLst>
              <a:ext uri="{FF2B5EF4-FFF2-40B4-BE49-F238E27FC236}">
                <a16:creationId xmlns:a16="http://schemas.microsoft.com/office/drawing/2014/main" id="{9E133D52-4D0C-E137-931B-7EA5A70D0A81}"/>
              </a:ext>
            </a:extLst>
          </p:cNvPr>
          <p:cNvSpPr txBox="1"/>
          <p:nvPr/>
        </p:nvSpPr>
        <p:spPr>
          <a:xfrm>
            <a:off x="4787741" y="2460102"/>
            <a:ext cx="6866576" cy="574388"/>
          </a:xfrm>
          <a:prstGeom prst="rect">
            <a:avLst/>
          </a:prstGeom>
          <a:noFill/>
        </p:spPr>
        <p:txBody>
          <a:bodyPr wrap="square" rtlCol="0">
            <a:spAutoFit/>
          </a:bodyPr>
          <a:lstStyle/>
          <a:p>
            <a:pPr algn="ctr">
              <a:lnSpc>
                <a:spcPct val="150000"/>
              </a:lnSpc>
            </a:pPr>
            <a:r>
              <a:rPr lang="en-US" sz="2400" b="1" dirty="0">
                <a:latin typeface="UTM Avo" panose="02040603050506020204" pitchFamily="18"/>
                <a:cs typeface="Arial" panose="020B0604020202020204" pitchFamily="34" charset="0"/>
              </a:rPr>
              <a:t>Quan </a:t>
            </a:r>
            <a:r>
              <a:rPr lang="en-US" sz="2400" b="1" dirty="0" err="1">
                <a:latin typeface="UTM Avo" panose="02040603050506020204" pitchFamily="18"/>
                <a:cs typeface="Arial" panose="020B0604020202020204" pitchFamily="34" charset="0"/>
              </a:rPr>
              <a:t>sát</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tranh</a:t>
            </a:r>
            <a:r>
              <a:rPr lang="en-US" sz="2400" b="1" dirty="0">
                <a:latin typeface="UTM Avo" panose="02040603050506020204" pitchFamily="18"/>
                <a:cs typeface="Arial" panose="020B0604020202020204" pitchFamily="34" charset="0"/>
              </a:rPr>
              <a:t> SGK – tr16 </a:t>
            </a:r>
            <a:r>
              <a:rPr lang="en-US" sz="2400" b="1" dirty="0" err="1">
                <a:latin typeface="UTM Avo" panose="02040603050506020204" pitchFamily="18"/>
                <a:cs typeface="Arial" panose="020B0604020202020204" pitchFamily="34" charset="0"/>
              </a:rPr>
              <a:t>và</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endParaRPr lang="en-US" sz="2400" b="1" dirty="0">
              <a:latin typeface="UTM Avo" panose="02040603050506020204" pitchFamily="18"/>
              <a:cs typeface="Arial" panose="020B0604020202020204" pitchFamily="34" charset="0"/>
            </a:endParaRPr>
          </a:p>
        </p:txBody>
      </p:sp>
      <p:sp>
        <p:nvSpPr>
          <p:cNvPr id="6" name="Speech Bubble: Rectangle with Corners Rounded 13">
            <a:extLst>
              <a:ext uri="{FF2B5EF4-FFF2-40B4-BE49-F238E27FC236}">
                <a16:creationId xmlns:a16="http://schemas.microsoft.com/office/drawing/2014/main" id="{B0DC2042-3830-90F5-B4F3-D0711671EB72}"/>
              </a:ext>
            </a:extLst>
          </p:cNvPr>
          <p:cNvSpPr/>
          <p:nvPr/>
        </p:nvSpPr>
        <p:spPr>
          <a:xfrm>
            <a:off x="4787741" y="3247309"/>
            <a:ext cx="6866576" cy="1430838"/>
          </a:xfrm>
          <a:prstGeom prst="wedgeRoundRectCallout">
            <a:avLst>
              <a:gd name="adj1" fmla="val -54968"/>
              <a:gd name="adj2" fmla="val 39262"/>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Có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những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nào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thực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hiện</a:t>
            </a:r>
            <a:r>
              <a:rPr lang="en-US" sz="2400" dirty="0">
                <a:solidFill>
                  <a:schemeClr val="tx1"/>
                </a:solidFill>
                <a:latin typeface="UTM Avo" panose="02040603050506020204" pitchFamily="18"/>
                <a:cs typeface="Arial" panose="020B0604020202020204" pitchFamily="34" charset="0"/>
              </a:rPr>
              <a:t> </a:t>
            </a:r>
            <a:br>
              <a:rPr lang="en-US" sz="2400" dirty="0">
                <a:solidFill>
                  <a:schemeClr val="tx1"/>
                </a:solidFill>
                <a:latin typeface="UTM Avo" panose="02040603050506020204" pitchFamily="18"/>
                <a:cs typeface="Arial" panose="020B0604020202020204" pitchFamily="34" charset="0"/>
              </a:rPr>
            </a:br>
            <a:r>
              <a:rPr lang="en-US" sz="2400" dirty="0" err="1">
                <a:solidFill>
                  <a:schemeClr val="tx1"/>
                </a:solidFill>
                <a:latin typeface="UTM Avo" panose="02040603050506020204" pitchFamily="18"/>
                <a:cs typeface="Arial" panose="020B0604020202020204" pitchFamily="34" charset="0"/>
              </a:rPr>
              <a:t>đúng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endParaRPr>
          </a:p>
        </p:txBody>
      </p:sp>
      <p:sp>
        <p:nvSpPr>
          <p:cNvPr id="7" name="Speech Bubble: Rectangle with Corners Rounded 14">
            <a:extLst>
              <a:ext uri="{FF2B5EF4-FFF2-40B4-BE49-F238E27FC236}">
                <a16:creationId xmlns:a16="http://schemas.microsoft.com/office/drawing/2014/main" id="{7A1A4FCA-421D-E55A-10CA-EDC66151BC1A}"/>
              </a:ext>
            </a:extLst>
          </p:cNvPr>
          <p:cNvSpPr/>
          <p:nvPr/>
        </p:nvSpPr>
        <p:spPr>
          <a:xfrm>
            <a:off x="4787741" y="4876420"/>
            <a:ext cx="6866576" cy="1430838"/>
          </a:xfrm>
          <a:prstGeom prst="wedgeRoundRectCallout">
            <a:avLst>
              <a:gd name="adj1" fmla="val -54728"/>
              <a:gd name="adj2" fmla="val -37754"/>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a:cs typeface="Arial" panose="020B0604020202020204" pitchFamily="34" charset="0"/>
              </a:rPr>
              <a:t>Em </a:t>
            </a:r>
            <a:r>
              <a:rPr lang="en-US" sz="2400" dirty="0" err="1">
                <a:solidFill>
                  <a:schemeClr val="tx1"/>
                </a:solidFill>
                <a:latin typeface="UTM Avo" panose="02040603050506020204" pitchFamily="18"/>
                <a:cs typeface="Arial" panose="020B0604020202020204" pitchFamily="34" charset="0"/>
              </a:rPr>
              <a:t>đã</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sử</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dụng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nào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thực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hiện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đúng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giờ</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pic>
        <p:nvPicPr>
          <p:cNvPr id="3" name="Picture 2">
            <a:extLst>
              <a:ext uri="{FF2B5EF4-FFF2-40B4-BE49-F238E27FC236}">
                <a16:creationId xmlns:a16="http://schemas.microsoft.com/office/drawing/2014/main" id="{4C141348-11AF-8057-5A3D-AC7D18D1CA7C}"/>
              </a:ext>
            </a:extLst>
          </p:cNvPr>
          <p:cNvPicPr>
            <a:picLocks noChangeAspect="1"/>
          </p:cNvPicPr>
          <p:nvPr/>
        </p:nvPicPr>
        <p:blipFill>
          <a:blip r:embed="rId4"/>
          <a:stretch>
            <a:fillRect/>
          </a:stretch>
        </p:blipFill>
        <p:spPr>
          <a:xfrm>
            <a:off x="0" y="1869189"/>
            <a:ext cx="12192000" cy="498881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p:cNvGrpSpPr/>
        <p:nvPr/>
      </p:nvGrpSpPr>
      <p:grpSpPr>
        <a:xfrm>
          <a:off x="0" y="0"/>
          <a:ext cx="0" cy="0"/>
          <a:chOff x="0" y="0"/>
          <a:chExt cx="0" cy="0"/>
        </a:xfrm>
      </p:grpSpPr>
      <p:sp>
        <p:nvSpPr>
          <p:cNvPr id="233" name="Google Shape;233;p11"/>
          <p:cNvSpPr txBox="1"/>
          <p:nvPr/>
        </p:nvSpPr>
        <p:spPr>
          <a:xfrm>
            <a:off x="2285100" y="1538300"/>
            <a:ext cx="7621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i="0" u="none" strike="noStrike" cap="none" dirty="0" err="1">
                <a:solidFill>
                  <a:schemeClr val="dk1"/>
                </a:solidFill>
                <a:latin typeface="UTM Avo" panose="02040603050506020204" pitchFamily="18" charset="0"/>
                <a:sym typeface="Arial"/>
              </a:rPr>
              <a:t>Hoạt</a:t>
            </a:r>
            <a:r>
              <a:rPr lang="en-US" sz="2400" b="1" i="0" u="none" strike="noStrike" cap="none" dirty="0">
                <a:solidFill>
                  <a:schemeClr val="dk1"/>
                </a:solidFill>
                <a:latin typeface="UTM Avo" panose="02040603050506020204" pitchFamily="18" charset="0"/>
                <a:sym typeface="Arial"/>
              </a:rPr>
              <a:t> </a:t>
            </a:r>
            <a:r>
              <a:rPr lang="en-US" sz="2400" b="1" i="0" u="none" strike="noStrike" cap="none" dirty="0" err="1">
                <a:solidFill>
                  <a:schemeClr val="dk1"/>
                </a:solidFill>
                <a:latin typeface="UTM Avo" panose="02040603050506020204" pitchFamily="18" charset="0"/>
                <a:sym typeface="Arial"/>
              </a:rPr>
              <a:t>động</a:t>
            </a:r>
            <a:r>
              <a:rPr lang="en-US" sz="2400" b="1" i="0" u="none" strike="noStrike" cap="none" dirty="0">
                <a:solidFill>
                  <a:schemeClr val="dk1"/>
                </a:solidFill>
                <a:latin typeface="UTM Avo" panose="02040603050506020204" pitchFamily="18" charset="0"/>
                <a:sym typeface="Arial"/>
              </a:rPr>
              <a:t> 1: </a:t>
            </a:r>
            <a:r>
              <a:rPr lang="en-US" sz="2400" b="1" i="0" u="none" strike="noStrike" cap="none" dirty="0" err="1">
                <a:solidFill>
                  <a:schemeClr val="dk1"/>
                </a:solidFill>
                <a:latin typeface="UTM Avo" panose="02040603050506020204" pitchFamily="18" charset="0"/>
                <a:sym typeface="Arial"/>
              </a:rPr>
              <a:t>Nhận</a:t>
            </a:r>
            <a:r>
              <a:rPr lang="en-US" sz="2400" b="1" i="0" u="none" strike="noStrike" cap="none" dirty="0">
                <a:solidFill>
                  <a:schemeClr val="dk1"/>
                </a:solidFill>
                <a:latin typeface="UTM Avo" panose="02040603050506020204" pitchFamily="18" charset="0"/>
                <a:sym typeface="Arial"/>
              </a:rPr>
              <a:t> </a:t>
            </a:r>
            <a:r>
              <a:rPr lang="en-US" sz="2400" b="1" i="0" u="none" strike="noStrike" cap="none" dirty="0" err="1">
                <a:solidFill>
                  <a:schemeClr val="dk1"/>
                </a:solidFill>
                <a:latin typeface="UTM Avo" panose="02040603050506020204" pitchFamily="18" charset="0"/>
                <a:sym typeface="Arial"/>
              </a:rPr>
              <a:t>xét</a:t>
            </a:r>
            <a:r>
              <a:rPr lang="en-US" sz="2400" b="1" i="0" u="none" strike="noStrike" cap="none" dirty="0">
                <a:solidFill>
                  <a:schemeClr val="dk1"/>
                </a:solidFill>
                <a:latin typeface="UTM Avo" panose="02040603050506020204" pitchFamily="18" charset="0"/>
                <a:sym typeface="Arial"/>
              </a:rPr>
              <a:t> </a:t>
            </a:r>
            <a:r>
              <a:rPr lang="en-US" sz="2400" b="1" i="0" u="none" strike="noStrike" cap="none" dirty="0" err="1">
                <a:solidFill>
                  <a:schemeClr val="dk1"/>
                </a:solidFill>
                <a:latin typeface="UTM Avo" panose="02040603050506020204" pitchFamily="18" charset="0"/>
                <a:sym typeface="Arial"/>
              </a:rPr>
              <a:t>hành</a:t>
            </a:r>
            <a:r>
              <a:rPr lang="en-US" sz="2400" b="1" i="0" u="none" strike="noStrike" cap="none" dirty="0">
                <a:solidFill>
                  <a:schemeClr val="dk1"/>
                </a:solidFill>
                <a:latin typeface="UTM Avo" panose="02040603050506020204" pitchFamily="18" charset="0"/>
                <a:sym typeface="Arial"/>
              </a:rPr>
              <a:t> vi</a:t>
            </a:r>
            <a:endParaRPr sz="2400" b="1" i="0" u="none" strike="noStrike" cap="none" dirty="0">
              <a:solidFill>
                <a:schemeClr val="dk1"/>
              </a:solidFill>
              <a:latin typeface="UTM Avo" panose="02040603050506020204" pitchFamily="18" charset="0"/>
              <a:sym typeface="Arial"/>
            </a:endParaRPr>
          </a:p>
        </p:txBody>
      </p:sp>
      <p:pic>
        <p:nvPicPr>
          <p:cNvPr id="3" name="Picture 2" descr="A cartoon of two girls playing with blocks&#10;&#10;Description automatically generated">
            <a:extLst>
              <a:ext uri="{FF2B5EF4-FFF2-40B4-BE49-F238E27FC236}">
                <a16:creationId xmlns:a16="http://schemas.microsoft.com/office/drawing/2014/main" id="{B2DF18F2-D99E-1782-2E5F-7FD5F548B539}"/>
              </a:ext>
            </a:extLst>
          </p:cNvPr>
          <p:cNvPicPr>
            <a:picLocks noChangeAspect="1"/>
          </p:cNvPicPr>
          <p:nvPr/>
        </p:nvPicPr>
        <p:blipFill>
          <a:blip r:embed="rId4"/>
          <a:srcRect l="30587" t="11509" r="30306" b="10717"/>
          <a:stretch/>
        </p:blipFill>
        <p:spPr>
          <a:xfrm>
            <a:off x="517765" y="2341732"/>
            <a:ext cx="2507507" cy="2147852"/>
          </a:xfrm>
          <a:prstGeom prst="rect">
            <a:avLst/>
          </a:prstGeom>
        </p:spPr>
      </p:pic>
      <p:pic>
        <p:nvPicPr>
          <p:cNvPr id="5" name="Picture 4" descr="A cartoon of boys playing with each other&#10;&#10;Description automatically generated">
            <a:extLst>
              <a:ext uri="{FF2B5EF4-FFF2-40B4-BE49-F238E27FC236}">
                <a16:creationId xmlns:a16="http://schemas.microsoft.com/office/drawing/2014/main" id="{6B61096A-BC16-5838-3BC5-7DE2E0263E89}"/>
              </a:ext>
            </a:extLst>
          </p:cNvPr>
          <p:cNvPicPr>
            <a:picLocks noChangeAspect="1"/>
          </p:cNvPicPr>
          <p:nvPr/>
        </p:nvPicPr>
        <p:blipFill>
          <a:blip r:embed="rId5"/>
          <a:srcRect l="18949" t="12700" r="18900" b="14960"/>
          <a:stretch/>
        </p:blipFill>
        <p:spPr>
          <a:xfrm>
            <a:off x="3378551" y="2341732"/>
            <a:ext cx="4284549" cy="2147852"/>
          </a:xfrm>
          <a:prstGeom prst="rect">
            <a:avLst/>
          </a:prstGeom>
        </p:spPr>
      </p:pic>
      <p:pic>
        <p:nvPicPr>
          <p:cNvPr id="7" name="Picture 6" descr="A cartoon of a person and a child&#10;&#10;Description automatically generated">
            <a:extLst>
              <a:ext uri="{FF2B5EF4-FFF2-40B4-BE49-F238E27FC236}">
                <a16:creationId xmlns:a16="http://schemas.microsoft.com/office/drawing/2014/main" id="{A12E5E18-AA97-10E6-28A3-3B4BF9D7E42A}"/>
              </a:ext>
            </a:extLst>
          </p:cNvPr>
          <p:cNvPicPr>
            <a:picLocks noChangeAspect="1"/>
          </p:cNvPicPr>
          <p:nvPr/>
        </p:nvPicPr>
        <p:blipFill>
          <a:blip r:embed="rId6"/>
          <a:srcRect l="19379" t="12700" r="18900" b="12700"/>
          <a:stretch/>
        </p:blipFill>
        <p:spPr>
          <a:xfrm>
            <a:off x="1563207" y="4646726"/>
            <a:ext cx="3957619" cy="2060169"/>
          </a:xfrm>
          <a:prstGeom prst="rect">
            <a:avLst/>
          </a:prstGeom>
        </p:spPr>
      </p:pic>
      <p:sp>
        <p:nvSpPr>
          <p:cNvPr id="8" name="Speech Bubble: Rectangle with Corners Rounded 13">
            <a:extLst>
              <a:ext uri="{FF2B5EF4-FFF2-40B4-BE49-F238E27FC236}">
                <a16:creationId xmlns:a16="http://schemas.microsoft.com/office/drawing/2014/main" id="{52A39026-88A3-5D09-82B4-55A76659AFC8}"/>
              </a:ext>
            </a:extLst>
          </p:cNvPr>
          <p:cNvSpPr/>
          <p:nvPr/>
        </p:nvSpPr>
        <p:spPr>
          <a:xfrm>
            <a:off x="6941812" y="3215888"/>
            <a:ext cx="4732423" cy="1430838"/>
          </a:xfrm>
          <a:prstGeom prst="wedgeRoundRectCallout">
            <a:avLst>
              <a:gd name="adj1" fmla="val -54968"/>
              <a:gd name="adj2" fmla="val 39262"/>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Bạn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tranh</a:t>
            </a:r>
            <a:r>
              <a:rPr lang="en-US" sz="2400" dirty="0">
                <a:solidFill>
                  <a:schemeClr val="tx1"/>
                </a:solidFill>
                <a:latin typeface="UTM Avo" panose="02040603050506020204" pitchFamily="18"/>
                <a:cs typeface="Arial" panose="020B0604020202020204" pitchFamily="34" charset="0"/>
              </a:rPr>
              <a:t> </a:t>
            </a:r>
            <a:br>
              <a:rPr lang="en-US" sz="2400" dirty="0">
                <a:solidFill>
                  <a:schemeClr val="tx1"/>
                </a:solidFill>
                <a:latin typeface="UTM Avo" panose="02040603050506020204" pitchFamily="18"/>
                <a:cs typeface="Arial" panose="020B0604020202020204" pitchFamily="34" charset="0"/>
              </a:rPr>
            </a:br>
            <a:r>
              <a:rPr lang="en-US" sz="2400" dirty="0" err="1">
                <a:solidFill>
                  <a:schemeClr val="tx1"/>
                </a:solidFill>
                <a:latin typeface="UTM Avo" panose="02040603050506020204" pitchFamily="18"/>
                <a:cs typeface="Arial" panose="020B0604020202020204" pitchFamily="34" charset="0"/>
              </a:rPr>
              <a:t>đang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gì</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endParaRPr>
          </a:p>
        </p:txBody>
      </p:sp>
      <p:sp>
        <p:nvSpPr>
          <p:cNvPr id="9" name="Speech Bubble: Rectangle with Corners Rounded 14">
            <a:extLst>
              <a:ext uri="{FF2B5EF4-FFF2-40B4-BE49-F238E27FC236}">
                <a16:creationId xmlns:a16="http://schemas.microsoft.com/office/drawing/2014/main" id="{FB767FAD-6260-D085-EBEA-F8D70FD16834}"/>
              </a:ext>
            </a:extLst>
          </p:cNvPr>
          <p:cNvSpPr/>
          <p:nvPr/>
        </p:nvSpPr>
        <p:spPr>
          <a:xfrm>
            <a:off x="6941811" y="5034462"/>
            <a:ext cx="4732423" cy="1430838"/>
          </a:xfrm>
          <a:prstGeom prst="wedgeRoundRectCallout">
            <a:avLst>
              <a:gd name="adj1" fmla="val -54728"/>
              <a:gd name="adj2" fmla="val -37754"/>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a:cs typeface="Arial" panose="020B0604020202020204" pitchFamily="34" charset="0"/>
              </a:rPr>
              <a:t>Em </a:t>
            </a:r>
            <a:r>
              <a:rPr lang="en-US" sz="2400" dirty="0" err="1">
                <a:solidFill>
                  <a:schemeClr val="tx1"/>
                </a:solidFill>
                <a:latin typeface="UTM Avo" panose="02040603050506020204" pitchFamily="18"/>
                <a:cs typeface="Arial" panose="020B0604020202020204" pitchFamily="34" charset="0"/>
              </a:rPr>
              <a:t>có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thành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đó</a:t>
            </a:r>
            <a:r>
              <a:rPr lang="en-US" sz="2400" dirty="0">
                <a:solidFill>
                  <a:schemeClr val="tx1"/>
                </a:solidFill>
                <a:latin typeface="UTM Avo" panose="02040603050506020204" pitchFamily="18"/>
                <a:cs typeface="Arial" panose="020B0604020202020204" pitchFamily="34" charset="0"/>
              </a:rPr>
              <a:t> hay </a:t>
            </a:r>
            <a:r>
              <a:rPr lang="en-US" sz="2400" dirty="0" err="1">
                <a:solidFill>
                  <a:schemeClr val="tx1"/>
                </a:solidFill>
                <a:latin typeface="UTM Avo" panose="02040603050506020204" pitchFamily="18"/>
                <a:cs typeface="Arial" panose="020B0604020202020204" pitchFamily="34" charset="0"/>
              </a:rPr>
              <a:t>không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Vì</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sao</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pic>
        <p:nvPicPr>
          <p:cNvPr id="2" name="Picture 1" descr="A cartoon of two girls playing with blocks&#10;&#10;Description automatically generated">
            <a:extLst>
              <a:ext uri="{FF2B5EF4-FFF2-40B4-BE49-F238E27FC236}">
                <a16:creationId xmlns:a16="http://schemas.microsoft.com/office/drawing/2014/main" id="{497D25CD-D94B-A73C-C672-A402F7BF66F7}"/>
              </a:ext>
            </a:extLst>
          </p:cNvPr>
          <p:cNvPicPr>
            <a:picLocks noChangeAspect="1"/>
          </p:cNvPicPr>
          <p:nvPr/>
        </p:nvPicPr>
        <p:blipFill>
          <a:blip r:embed="rId4"/>
          <a:srcRect l="30587" t="11509" r="30306" b="10717"/>
          <a:stretch/>
        </p:blipFill>
        <p:spPr>
          <a:xfrm>
            <a:off x="710270" y="2036932"/>
            <a:ext cx="4982222" cy="4267615"/>
          </a:xfrm>
          <a:prstGeom prst="rect">
            <a:avLst/>
          </a:prstGeom>
        </p:spPr>
      </p:pic>
      <p:grpSp>
        <p:nvGrpSpPr>
          <p:cNvPr id="3" name="Group 2">
            <a:extLst>
              <a:ext uri="{FF2B5EF4-FFF2-40B4-BE49-F238E27FC236}">
                <a16:creationId xmlns:a16="http://schemas.microsoft.com/office/drawing/2014/main" id="{DA87C67D-730F-9BFF-BCD3-2768EDA09B9E}"/>
              </a:ext>
            </a:extLst>
          </p:cNvPr>
          <p:cNvGrpSpPr/>
          <p:nvPr/>
        </p:nvGrpSpPr>
        <p:grpSpPr>
          <a:xfrm>
            <a:off x="6216596" y="2964305"/>
            <a:ext cx="4994336" cy="2313500"/>
            <a:chOff x="2412737" y="5133334"/>
            <a:chExt cx="7491504" cy="3470250"/>
          </a:xfrm>
        </p:grpSpPr>
        <p:grpSp>
          <p:nvGrpSpPr>
            <p:cNvPr id="5" name="Group 4">
              <a:extLst>
                <a:ext uri="{FF2B5EF4-FFF2-40B4-BE49-F238E27FC236}">
                  <a16:creationId xmlns:a16="http://schemas.microsoft.com/office/drawing/2014/main" id="{3822B5B3-189D-0213-ECCC-4D1B1CB5CACF}"/>
                </a:ext>
              </a:extLst>
            </p:cNvPr>
            <p:cNvGrpSpPr/>
            <p:nvPr/>
          </p:nvGrpSpPr>
          <p:grpSpPr>
            <a:xfrm>
              <a:off x="2412737" y="5133334"/>
              <a:ext cx="7491504" cy="3470250"/>
              <a:chOff x="7900516" y="4318686"/>
              <a:chExt cx="10177023" cy="4097741"/>
            </a:xfrm>
          </p:grpSpPr>
          <p:grpSp>
            <p:nvGrpSpPr>
              <p:cNvPr id="7" name="Group 2">
                <a:extLst>
                  <a:ext uri="{FF2B5EF4-FFF2-40B4-BE49-F238E27FC236}">
                    <a16:creationId xmlns:a16="http://schemas.microsoft.com/office/drawing/2014/main" id="{650D71F6-E594-1EDF-8E4E-B7256126B6D0}"/>
                  </a:ext>
                </a:extLst>
              </p:cNvPr>
              <p:cNvGrpSpPr/>
              <p:nvPr/>
            </p:nvGrpSpPr>
            <p:grpSpPr>
              <a:xfrm>
                <a:off x="7900516" y="4539472"/>
                <a:ext cx="10177023" cy="3876955"/>
                <a:chOff x="-3811" y="0"/>
                <a:chExt cx="5757781" cy="2193437"/>
              </a:xfrm>
            </p:grpSpPr>
            <p:sp>
              <p:nvSpPr>
                <p:cNvPr id="9" name="Freeform 3">
                  <a:extLst>
                    <a:ext uri="{FF2B5EF4-FFF2-40B4-BE49-F238E27FC236}">
                      <a16:creationId xmlns:a16="http://schemas.microsoft.com/office/drawing/2014/main" id="{D52ECDDC-5EBE-2780-6B62-B8C4E3477F3B}"/>
                    </a:ext>
                  </a:extLst>
                </p:cNvPr>
                <p:cNvSpPr/>
                <p:nvPr/>
              </p:nvSpPr>
              <p:spPr>
                <a:xfrm>
                  <a:off x="10157" y="39040"/>
                  <a:ext cx="5743813" cy="2154397"/>
                </a:xfrm>
                <a:custGeom>
                  <a:avLst/>
                  <a:gdLst/>
                  <a:ahLst/>
                  <a:cxnLst/>
                  <a:rect l="l" t="t" r="r" b="b"/>
                  <a:pathLst>
                    <a:path w="5127090" h="2714241">
                      <a:moveTo>
                        <a:pt x="5127090" y="2714241"/>
                      </a:moveTo>
                      <a:lnTo>
                        <a:pt x="0" y="2706621"/>
                      </a:lnTo>
                      <a:lnTo>
                        <a:pt x="0" y="954597"/>
                      </a:lnTo>
                      <a:lnTo>
                        <a:pt x="17780" y="19050"/>
                      </a:lnTo>
                      <a:lnTo>
                        <a:pt x="2554675" y="0"/>
                      </a:lnTo>
                      <a:lnTo>
                        <a:pt x="5108040" y="5080"/>
                      </a:lnTo>
                      <a:close/>
                    </a:path>
                  </a:pathLst>
                </a:custGeom>
                <a:solidFill>
                  <a:srgbClr val="FFFDFA"/>
                </a:solidFill>
              </p:spPr>
              <p:txBody>
                <a:bodyPr/>
                <a:lstStyle/>
                <a:p>
                  <a:endParaRPr lang="en-US" sz="800">
                    <a:latin typeface="UTM Avo" panose="02040603050506020204" pitchFamily="18"/>
                  </a:endParaRPr>
                </a:p>
              </p:txBody>
            </p:sp>
            <p:sp>
              <p:nvSpPr>
                <p:cNvPr id="10" name="Freeform 4">
                  <a:extLst>
                    <a:ext uri="{FF2B5EF4-FFF2-40B4-BE49-F238E27FC236}">
                      <a16:creationId xmlns:a16="http://schemas.microsoft.com/office/drawing/2014/main" id="{4A73AA20-85EE-428B-7306-FFD1025D92BB}"/>
                    </a:ext>
                  </a:extLst>
                </p:cNvPr>
                <p:cNvSpPr/>
                <p:nvPr/>
              </p:nvSpPr>
              <p:spPr>
                <a:xfrm>
                  <a:off x="-3811" y="0"/>
                  <a:ext cx="5743814" cy="2170907"/>
                </a:xfrm>
                <a:custGeom>
                  <a:avLst/>
                  <a:gdLst/>
                  <a:ahLst/>
                  <a:cxnLst/>
                  <a:rect l="l" t="t" r="r" b="b"/>
                  <a:pathLst>
                    <a:path w="5156300" h="2740911">
                      <a:moveTo>
                        <a:pt x="5122010" y="21590"/>
                      </a:moveTo>
                      <a:cubicBezTo>
                        <a:pt x="5123280" y="34290"/>
                        <a:pt x="5123280" y="44450"/>
                        <a:pt x="5124550" y="54610"/>
                      </a:cubicBezTo>
                      <a:cubicBezTo>
                        <a:pt x="5127090" y="104801"/>
                        <a:pt x="5128360" y="163392"/>
                        <a:pt x="5130900" y="219890"/>
                      </a:cubicBezTo>
                      <a:cubicBezTo>
                        <a:pt x="5130900" y="301499"/>
                        <a:pt x="5143600" y="1910650"/>
                        <a:pt x="5149950" y="1992259"/>
                      </a:cubicBezTo>
                      <a:cubicBezTo>
                        <a:pt x="5156300" y="2115718"/>
                        <a:pt x="5152490" y="2241269"/>
                        <a:pt x="5152490" y="2364728"/>
                      </a:cubicBezTo>
                      <a:cubicBezTo>
                        <a:pt x="5152490" y="2473540"/>
                        <a:pt x="5153760" y="2573981"/>
                        <a:pt x="5155030" y="2679951"/>
                      </a:cubicBezTo>
                      <a:cubicBezTo>
                        <a:pt x="5155030" y="2701541"/>
                        <a:pt x="5155030" y="2715511"/>
                        <a:pt x="5155030" y="2739641"/>
                      </a:cubicBezTo>
                      <a:cubicBezTo>
                        <a:pt x="5132170" y="2739641"/>
                        <a:pt x="5111850" y="2740911"/>
                        <a:pt x="5080366" y="2739641"/>
                      </a:cubicBezTo>
                      <a:cubicBezTo>
                        <a:pt x="4820395" y="2734561"/>
                        <a:pt x="4556424" y="2740911"/>
                        <a:pt x="4296453" y="2735831"/>
                      </a:cubicBezTo>
                      <a:cubicBezTo>
                        <a:pt x="4140471" y="2732021"/>
                        <a:pt x="3988487" y="2734561"/>
                        <a:pt x="3832505" y="2732021"/>
                      </a:cubicBezTo>
                      <a:cubicBezTo>
                        <a:pt x="3760513" y="2730751"/>
                        <a:pt x="3688521" y="2729481"/>
                        <a:pt x="3616529" y="2728211"/>
                      </a:cubicBezTo>
                      <a:cubicBezTo>
                        <a:pt x="3572534" y="2728211"/>
                        <a:pt x="3532538" y="2729481"/>
                        <a:pt x="3488543" y="2729481"/>
                      </a:cubicBezTo>
                      <a:cubicBezTo>
                        <a:pt x="3376555" y="2728211"/>
                        <a:pt x="3068589" y="2729481"/>
                        <a:pt x="2956602" y="2728211"/>
                      </a:cubicBezTo>
                      <a:cubicBezTo>
                        <a:pt x="2876611" y="2726941"/>
                        <a:pt x="1276788" y="2735831"/>
                        <a:pt x="1196797" y="2734561"/>
                      </a:cubicBezTo>
                      <a:cubicBezTo>
                        <a:pt x="1176799" y="2734561"/>
                        <a:pt x="1152802" y="2735831"/>
                        <a:pt x="1132804" y="2735831"/>
                      </a:cubicBezTo>
                      <a:cubicBezTo>
                        <a:pt x="1084810" y="2735831"/>
                        <a:pt x="1040814" y="2737101"/>
                        <a:pt x="992820" y="2737101"/>
                      </a:cubicBezTo>
                      <a:cubicBezTo>
                        <a:pt x="872833" y="2737101"/>
                        <a:pt x="756846" y="2735831"/>
                        <a:pt x="636859" y="2734561"/>
                      </a:cubicBezTo>
                      <a:cubicBezTo>
                        <a:pt x="564867" y="2733291"/>
                        <a:pt x="492875" y="2732021"/>
                        <a:pt x="424883" y="2730751"/>
                      </a:cubicBezTo>
                      <a:cubicBezTo>
                        <a:pt x="296897" y="2729481"/>
                        <a:pt x="168911" y="2728211"/>
                        <a:pt x="48260" y="2728211"/>
                      </a:cubicBezTo>
                      <a:cubicBezTo>
                        <a:pt x="38100" y="2728211"/>
                        <a:pt x="29210" y="2728211"/>
                        <a:pt x="19050" y="2726941"/>
                      </a:cubicBezTo>
                      <a:cubicBezTo>
                        <a:pt x="10160" y="2725671"/>
                        <a:pt x="5080" y="2719321"/>
                        <a:pt x="7620" y="2710431"/>
                      </a:cubicBezTo>
                      <a:cubicBezTo>
                        <a:pt x="16510" y="2678607"/>
                        <a:pt x="12700" y="2626294"/>
                        <a:pt x="11430" y="2571888"/>
                      </a:cubicBezTo>
                      <a:cubicBezTo>
                        <a:pt x="10160" y="2460984"/>
                        <a:pt x="6350" y="2352173"/>
                        <a:pt x="7620" y="2241269"/>
                      </a:cubicBezTo>
                      <a:cubicBezTo>
                        <a:pt x="5080" y="2103163"/>
                        <a:pt x="0" y="393570"/>
                        <a:pt x="7620" y="253370"/>
                      </a:cubicBezTo>
                      <a:cubicBezTo>
                        <a:pt x="8890" y="226168"/>
                        <a:pt x="7620" y="196872"/>
                        <a:pt x="8890" y="169669"/>
                      </a:cubicBezTo>
                      <a:cubicBezTo>
                        <a:pt x="10160" y="125726"/>
                        <a:pt x="12700" y="77598"/>
                        <a:pt x="13970" y="44450"/>
                      </a:cubicBezTo>
                      <a:cubicBezTo>
                        <a:pt x="13970" y="41910"/>
                        <a:pt x="15240" y="39370"/>
                        <a:pt x="16510" y="38100"/>
                      </a:cubicBezTo>
                      <a:cubicBezTo>
                        <a:pt x="38100" y="35560"/>
                        <a:pt x="68922" y="30480"/>
                        <a:pt x="132915" y="29210"/>
                      </a:cubicBezTo>
                      <a:cubicBezTo>
                        <a:pt x="240903" y="25400"/>
                        <a:pt x="348891" y="22860"/>
                        <a:pt x="460879" y="20320"/>
                      </a:cubicBezTo>
                      <a:cubicBezTo>
                        <a:pt x="536870" y="17780"/>
                        <a:pt x="612862" y="16510"/>
                        <a:pt x="684854" y="13970"/>
                      </a:cubicBezTo>
                      <a:cubicBezTo>
                        <a:pt x="756846" y="11430"/>
                        <a:pt x="832837" y="8890"/>
                        <a:pt x="904830" y="8890"/>
                      </a:cubicBezTo>
                      <a:cubicBezTo>
                        <a:pt x="984821" y="7620"/>
                        <a:pt x="1064812" y="10160"/>
                        <a:pt x="1144803" y="8890"/>
                      </a:cubicBezTo>
                      <a:cubicBezTo>
                        <a:pt x="1244792" y="8890"/>
                        <a:pt x="3056591" y="6350"/>
                        <a:pt x="3156580" y="5080"/>
                      </a:cubicBezTo>
                      <a:cubicBezTo>
                        <a:pt x="3252569" y="3810"/>
                        <a:pt x="3348559" y="2540"/>
                        <a:pt x="3448547" y="2540"/>
                      </a:cubicBezTo>
                      <a:cubicBezTo>
                        <a:pt x="3612529" y="1270"/>
                        <a:pt x="3772511" y="0"/>
                        <a:pt x="3936493" y="0"/>
                      </a:cubicBezTo>
                      <a:cubicBezTo>
                        <a:pt x="4004486" y="0"/>
                        <a:pt x="4076478" y="2540"/>
                        <a:pt x="4144470" y="2540"/>
                      </a:cubicBezTo>
                      <a:cubicBezTo>
                        <a:pt x="4332449" y="3810"/>
                        <a:pt x="4524428" y="5080"/>
                        <a:pt x="4712407" y="7620"/>
                      </a:cubicBezTo>
                      <a:cubicBezTo>
                        <a:pt x="4812396" y="8890"/>
                        <a:pt x="4912385" y="12700"/>
                        <a:pt x="5012374" y="16510"/>
                      </a:cubicBezTo>
                      <a:cubicBezTo>
                        <a:pt x="5036371" y="16510"/>
                        <a:pt x="5060368" y="16510"/>
                        <a:pt x="5080366" y="16510"/>
                      </a:cubicBezTo>
                      <a:cubicBezTo>
                        <a:pt x="5102960" y="17780"/>
                        <a:pt x="5111850" y="20320"/>
                        <a:pt x="5122010" y="21590"/>
                      </a:cubicBezTo>
                      <a:close/>
                      <a:moveTo>
                        <a:pt x="5132170" y="2723131"/>
                      </a:moveTo>
                      <a:cubicBezTo>
                        <a:pt x="5133440" y="2706621"/>
                        <a:pt x="5134710" y="2693921"/>
                        <a:pt x="5134710" y="2681221"/>
                      </a:cubicBezTo>
                      <a:cubicBezTo>
                        <a:pt x="5133440" y="2563518"/>
                        <a:pt x="5132170" y="2452614"/>
                        <a:pt x="5132170" y="2333340"/>
                      </a:cubicBezTo>
                      <a:cubicBezTo>
                        <a:pt x="5132170" y="2278935"/>
                        <a:pt x="5134710" y="2224529"/>
                        <a:pt x="5133440" y="2170123"/>
                      </a:cubicBezTo>
                      <a:cubicBezTo>
                        <a:pt x="5133440" y="2119903"/>
                        <a:pt x="5132170" y="2067590"/>
                        <a:pt x="5130900" y="2017369"/>
                      </a:cubicBezTo>
                      <a:cubicBezTo>
                        <a:pt x="5125820" y="1939946"/>
                        <a:pt x="5114390" y="337071"/>
                        <a:pt x="5114390" y="259648"/>
                      </a:cubicBezTo>
                      <a:cubicBezTo>
                        <a:pt x="5111850" y="194780"/>
                        <a:pt x="5109310" y="127819"/>
                        <a:pt x="5106770" y="63500"/>
                      </a:cubicBezTo>
                      <a:cubicBezTo>
                        <a:pt x="5105500" y="44450"/>
                        <a:pt x="5104230" y="43180"/>
                        <a:pt x="5068368" y="41910"/>
                      </a:cubicBezTo>
                      <a:cubicBezTo>
                        <a:pt x="5056369" y="41910"/>
                        <a:pt x="5048370" y="41910"/>
                        <a:pt x="5036371" y="40640"/>
                      </a:cubicBezTo>
                      <a:cubicBezTo>
                        <a:pt x="4936383" y="36830"/>
                        <a:pt x="4832394" y="31750"/>
                        <a:pt x="4732405" y="30480"/>
                      </a:cubicBezTo>
                      <a:cubicBezTo>
                        <a:pt x="4488432" y="26670"/>
                        <a:pt x="4240460" y="25400"/>
                        <a:pt x="3996487" y="22860"/>
                      </a:cubicBezTo>
                      <a:cubicBezTo>
                        <a:pt x="3960491" y="22860"/>
                        <a:pt x="3920495" y="22860"/>
                        <a:pt x="3884499" y="22860"/>
                      </a:cubicBezTo>
                      <a:cubicBezTo>
                        <a:pt x="3824506" y="22860"/>
                        <a:pt x="3764512" y="22860"/>
                        <a:pt x="3708519" y="22860"/>
                      </a:cubicBezTo>
                      <a:cubicBezTo>
                        <a:pt x="3580533" y="22860"/>
                        <a:pt x="3452547" y="22860"/>
                        <a:pt x="3328561" y="24130"/>
                      </a:cubicBezTo>
                      <a:cubicBezTo>
                        <a:pt x="3220573" y="25400"/>
                        <a:pt x="1400774" y="29210"/>
                        <a:pt x="1292787" y="29210"/>
                      </a:cubicBezTo>
                      <a:cubicBezTo>
                        <a:pt x="1116806" y="29210"/>
                        <a:pt x="940826" y="26670"/>
                        <a:pt x="764845" y="33020"/>
                      </a:cubicBezTo>
                      <a:cubicBezTo>
                        <a:pt x="672855" y="36830"/>
                        <a:pt x="584865" y="36830"/>
                        <a:pt x="496875" y="38100"/>
                      </a:cubicBezTo>
                      <a:cubicBezTo>
                        <a:pt x="344892" y="41910"/>
                        <a:pt x="192908" y="45720"/>
                        <a:pt x="49530" y="50800"/>
                      </a:cubicBezTo>
                      <a:cubicBezTo>
                        <a:pt x="36830" y="50800"/>
                        <a:pt x="34290" y="53340"/>
                        <a:pt x="33020" y="71321"/>
                      </a:cubicBezTo>
                      <a:cubicBezTo>
                        <a:pt x="31750" y="108986"/>
                        <a:pt x="31750" y="146652"/>
                        <a:pt x="30480" y="184317"/>
                      </a:cubicBezTo>
                      <a:cubicBezTo>
                        <a:pt x="29210" y="247093"/>
                        <a:pt x="26670" y="307776"/>
                        <a:pt x="25400" y="370552"/>
                      </a:cubicBezTo>
                      <a:cubicBezTo>
                        <a:pt x="20320" y="437513"/>
                        <a:pt x="26670" y="2073867"/>
                        <a:pt x="29210" y="2140828"/>
                      </a:cubicBezTo>
                      <a:cubicBezTo>
                        <a:pt x="29210" y="2211974"/>
                        <a:pt x="29210" y="2285212"/>
                        <a:pt x="30480" y="2356358"/>
                      </a:cubicBezTo>
                      <a:cubicBezTo>
                        <a:pt x="30480" y="2408671"/>
                        <a:pt x="33020" y="2460984"/>
                        <a:pt x="33020" y="2513298"/>
                      </a:cubicBezTo>
                      <a:cubicBezTo>
                        <a:pt x="33020" y="2569796"/>
                        <a:pt x="33020" y="2626294"/>
                        <a:pt x="31750" y="2681221"/>
                      </a:cubicBezTo>
                      <a:cubicBezTo>
                        <a:pt x="31750" y="2685031"/>
                        <a:pt x="31750" y="2687571"/>
                        <a:pt x="31750" y="2691381"/>
                      </a:cubicBezTo>
                      <a:cubicBezTo>
                        <a:pt x="31750" y="2701541"/>
                        <a:pt x="35560" y="2705351"/>
                        <a:pt x="44450" y="2705351"/>
                      </a:cubicBezTo>
                      <a:cubicBezTo>
                        <a:pt x="76921" y="2705351"/>
                        <a:pt x="132915" y="2706621"/>
                        <a:pt x="184909" y="2706621"/>
                      </a:cubicBezTo>
                      <a:cubicBezTo>
                        <a:pt x="260901" y="2706621"/>
                        <a:pt x="340892" y="2704081"/>
                        <a:pt x="416884" y="2706621"/>
                      </a:cubicBezTo>
                      <a:cubicBezTo>
                        <a:pt x="540870" y="2710431"/>
                        <a:pt x="664856" y="2712971"/>
                        <a:pt x="788842" y="2711701"/>
                      </a:cubicBezTo>
                      <a:cubicBezTo>
                        <a:pt x="868834" y="2710431"/>
                        <a:pt x="944825" y="2712971"/>
                        <a:pt x="1024816" y="2712971"/>
                      </a:cubicBezTo>
                      <a:cubicBezTo>
                        <a:pt x="1140803" y="2712971"/>
                        <a:pt x="1256790" y="2711701"/>
                        <a:pt x="1372778" y="2712971"/>
                      </a:cubicBezTo>
                      <a:cubicBezTo>
                        <a:pt x="1544759" y="2714241"/>
                        <a:pt x="3432549" y="2704081"/>
                        <a:pt x="3608530" y="2706621"/>
                      </a:cubicBezTo>
                      <a:cubicBezTo>
                        <a:pt x="3684521" y="2707891"/>
                        <a:pt x="3760513" y="2709161"/>
                        <a:pt x="3832505" y="2709161"/>
                      </a:cubicBezTo>
                      <a:cubicBezTo>
                        <a:pt x="3964490" y="2711701"/>
                        <a:pt x="4092476" y="2707891"/>
                        <a:pt x="4224461" y="2711701"/>
                      </a:cubicBezTo>
                      <a:cubicBezTo>
                        <a:pt x="4332449" y="2714241"/>
                        <a:pt x="4440437" y="2714241"/>
                        <a:pt x="4548425" y="2716781"/>
                      </a:cubicBezTo>
                      <a:cubicBezTo>
                        <a:pt x="4708408" y="2720591"/>
                        <a:pt x="4868390" y="2723131"/>
                        <a:pt x="5028372" y="2724401"/>
                      </a:cubicBezTo>
                      <a:cubicBezTo>
                        <a:pt x="5088366" y="2724401"/>
                        <a:pt x="5111850" y="2723131"/>
                        <a:pt x="5132170" y="2723131"/>
                      </a:cubicBezTo>
                      <a:close/>
                    </a:path>
                  </a:pathLst>
                </a:custGeom>
                <a:solidFill>
                  <a:srgbClr val="393839"/>
                </a:solidFill>
              </p:spPr>
              <p:txBody>
                <a:bodyPr/>
                <a:lstStyle/>
                <a:p>
                  <a:endParaRPr lang="en-US" sz="800">
                    <a:latin typeface="UTM Avo" panose="02040603050506020204" pitchFamily="18"/>
                  </a:endParaRPr>
                </a:p>
              </p:txBody>
            </p:sp>
          </p:grpSp>
          <p:pic>
            <p:nvPicPr>
              <p:cNvPr id="8" name="Picture 5">
                <a:extLst>
                  <a:ext uri="{FF2B5EF4-FFF2-40B4-BE49-F238E27FC236}">
                    <a16:creationId xmlns:a16="http://schemas.microsoft.com/office/drawing/2014/main" id="{E48F984F-C85A-8529-4D00-9124BBE651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2510">
                <a:off x="11613730" y="4318686"/>
                <a:ext cx="2911967" cy="579577"/>
              </a:xfrm>
              <a:prstGeom prst="rect">
                <a:avLst/>
              </a:prstGeom>
            </p:spPr>
          </p:pic>
        </p:grpSp>
        <p:sp>
          <p:nvSpPr>
            <p:cNvPr id="6" name="TextBox 12">
              <a:extLst>
                <a:ext uri="{FF2B5EF4-FFF2-40B4-BE49-F238E27FC236}">
                  <a16:creationId xmlns:a16="http://schemas.microsoft.com/office/drawing/2014/main" id="{E310713C-44A9-F1E2-06F1-C888910A975D}"/>
                </a:ext>
              </a:extLst>
            </p:cNvPr>
            <p:cNvSpPr txBox="1"/>
            <p:nvPr/>
          </p:nvSpPr>
          <p:spPr>
            <a:xfrm>
              <a:off x="2940886" y="5830376"/>
              <a:ext cx="6670906" cy="2375265"/>
            </a:xfrm>
            <a:prstGeom prst="rect">
              <a:avLst/>
            </a:prstGeom>
          </p:spPr>
          <p:txBody>
            <a:bodyPr wrap="square" lIns="0" tIns="0" rIns="0" bIns="0" rtlCol="0" anchor="t">
              <a:spAutoFit/>
            </a:bodyPr>
            <a:lstStyle/>
            <a:p>
              <a:pPr algn="ctr">
                <a:lnSpc>
                  <a:spcPct val="150000"/>
                </a:lnSpc>
                <a:spcBef>
                  <a:spcPct val="0"/>
                </a:spcBef>
              </a:pPr>
              <a:r>
                <a:rPr lang="vi-VN" sz="2400" dirty="0">
                  <a:latin typeface="UTM Avo" panose="02040603050506020204" pitchFamily="18"/>
                  <a:ea typeface="Calibri" panose="020F0502020204030204" pitchFamily="34" charset="0"/>
                  <a:cs typeface="Arial" panose="020B0604020202020204" pitchFamily="34" charset="0"/>
                </a:rPr>
                <a:t>Lan mải chơi, chưa tắm. </a:t>
              </a:r>
              <a:br>
                <a:rPr lang="en-US" sz="2400" dirty="0">
                  <a:latin typeface="UTM Avo" panose="02040603050506020204" pitchFamily="18"/>
                  <a:ea typeface="Calibri" panose="020F0502020204030204" pitchFamily="34" charset="0"/>
                  <a:cs typeface="Arial" panose="020B0604020202020204" pitchFamily="34" charset="0"/>
                </a:rPr>
              </a:br>
              <a:r>
                <a:rPr lang="vi-VN" sz="2400" dirty="0">
                  <a:latin typeface="UTM Avo" panose="02040603050506020204" pitchFamily="18"/>
                  <a:ea typeface="Calibri" panose="020F0502020204030204" pitchFamily="34" charset="0"/>
                  <a:cs typeface="Arial" panose="020B0604020202020204" pitchFamily="34" charset="0"/>
                </a:rPr>
                <a:t>Em không tán thành việc làm đó vì chưa đúng giờ.</a:t>
              </a:r>
              <a:endParaRPr lang="en-US" sz="2400" dirty="0">
                <a:latin typeface="UTM Avo" panose="02040603050506020204" pitchFamily="18"/>
                <a:ea typeface="Calibri" panose="020F050202020403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a:extLst>
            <a:ext uri="{FF2B5EF4-FFF2-40B4-BE49-F238E27FC236}">
              <a16:creationId xmlns:a16="http://schemas.microsoft.com/office/drawing/2014/main" id="{6632D9FE-091B-BF89-6C10-6662B8FE051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CAC26B4-2DF5-77D7-B4CD-9C9070C59240}"/>
              </a:ext>
            </a:extLst>
          </p:cNvPr>
          <p:cNvGrpSpPr/>
          <p:nvPr/>
        </p:nvGrpSpPr>
        <p:grpSpPr>
          <a:xfrm>
            <a:off x="580056" y="2896829"/>
            <a:ext cx="4994336" cy="2313500"/>
            <a:chOff x="2412737" y="5133334"/>
            <a:chExt cx="7491504" cy="3470250"/>
          </a:xfrm>
        </p:grpSpPr>
        <p:grpSp>
          <p:nvGrpSpPr>
            <p:cNvPr id="5" name="Group 4">
              <a:extLst>
                <a:ext uri="{FF2B5EF4-FFF2-40B4-BE49-F238E27FC236}">
                  <a16:creationId xmlns:a16="http://schemas.microsoft.com/office/drawing/2014/main" id="{24542136-D855-9346-EC88-E77F08522FBB}"/>
                </a:ext>
              </a:extLst>
            </p:cNvPr>
            <p:cNvGrpSpPr/>
            <p:nvPr/>
          </p:nvGrpSpPr>
          <p:grpSpPr>
            <a:xfrm>
              <a:off x="2412737" y="5133334"/>
              <a:ext cx="7491504" cy="3470250"/>
              <a:chOff x="7900516" y="4318686"/>
              <a:chExt cx="10177023" cy="4097741"/>
            </a:xfrm>
          </p:grpSpPr>
          <p:grpSp>
            <p:nvGrpSpPr>
              <p:cNvPr id="7" name="Group 2">
                <a:extLst>
                  <a:ext uri="{FF2B5EF4-FFF2-40B4-BE49-F238E27FC236}">
                    <a16:creationId xmlns:a16="http://schemas.microsoft.com/office/drawing/2014/main" id="{67B92589-3794-95EF-241E-5AE6461CE13C}"/>
                  </a:ext>
                </a:extLst>
              </p:cNvPr>
              <p:cNvGrpSpPr/>
              <p:nvPr/>
            </p:nvGrpSpPr>
            <p:grpSpPr>
              <a:xfrm>
                <a:off x="7900516" y="4539472"/>
                <a:ext cx="10177023" cy="3876955"/>
                <a:chOff x="-3811" y="0"/>
                <a:chExt cx="5757781" cy="2193437"/>
              </a:xfrm>
            </p:grpSpPr>
            <p:sp>
              <p:nvSpPr>
                <p:cNvPr id="9" name="Freeform 3">
                  <a:extLst>
                    <a:ext uri="{FF2B5EF4-FFF2-40B4-BE49-F238E27FC236}">
                      <a16:creationId xmlns:a16="http://schemas.microsoft.com/office/drawing/2014/main" id="{F5CA28D9-E3A9-BF9B-D300-94D0515AB843}"/>
                    </a:ext>
                  </a:extLst>
                </p:cNvPr>
                <p:cNvSpPr/>
                <p:nvPr/>
              </p:nvSpPr>
              <p:spPr>
                <a:xfrm>
                  <a:off x="10157" y="39040"/>
                  <a:ext cx="5743813" cy="2154397"/>
                </a:xfrm>
                <a:custGeom>
                  <a:avLst/>
                  <a:gdLst/>
                  <a:ahLst/>
                  <a:cxnLst/>
                  <a:rect l="l" t="t" r="r" b="b"/>
                  <a:pathLst>
                    <a:path w="5127090" h="2714241">
                      <a:moveTo>
                        <a:pt x="5127090" y="2714241"/>
                      </a:moveTo>
                      <a:lnTo>
                        <a:pt x="0" y="2706621"/>
                      </a:lnTo>
                      <a:lnTo>
                        <a:pt x="0" y="954597"/>
                      </a:lnTo>
                      <a:lnTo>
                        <a:pt x="17780" y="19050"/>
                      </a:lnTo>
                      <a:lnTo>
                        <a:pt x="2554675" y="0"/>
                      </a:lnTo>
                      <a:lnTo>
                        <a:pt x="5108040" y="5080"/>
                      </a:lnTo>
                      <a:close/>
                    </a:path>
                  </a:pathLst>
                </a:custGeom>
                <a:solidFill>
                  <a:srgbClr val="FFFDFA"/>
                </a:solidFill>
              </p:spPr>
              <p:txBody>
                <a:bodyPr/>
                <a:lstStyle/>
                <a:p>
                  <a:endParaRPr lang="en-US" sz="800">
                    <a:latin typeface="UTM Avo" panose="02040603050506020204" pitchFamily="18"/>
                  </a:endParaRPr>
                </a:p>
              </p:txBody>
            </p:sp>
            <p:sp>
              <p:nvSpPr>
                <p:cNvPr id="10" name="Freeform 4">
                  <a:extLst>
                    <a:ext uri="{FF2B5EF4-FFF2-40B4-BE49-F238E27FC236}">
                      <a16:creationId xmlns:a16="http://schemas.microsoft.com/office/drawing/2014/main" id="{3ECD946E-DB98-2BD1-0E9B-911233DCCED9}"/>
                    </a:ext>
                  </a:extLst>
                </p:cNvPr>
                <p:cNvSpPr/>
                <p:nvPr/>
              </p:nvSpPr>
              <p:spPr>
                <a:xfrm>
                  <a:off x="-3811" y="0"/>
                  <a:ext cx="5743814" cy="2170907"/>
                </a:xfrm>
                <a:custGeom>
                  <a:avLst/>
                  <a:gdLst/>
                  <a:ahLst/>
                  <a:cxnLst/>
                  <a:rect l="l" t="t" r="r" b="b"/>
                  <a:pathLst>
                    <a:path w="5156300" h="2740911">
                      <a:moveTo>
                        <a:pt x="5122010" y="21590"/>
                      </a:moveTo>
                      <a:cubicBezTo>
                        <a:pt x="5123280" y="34290"/>
                        <a:pt x="5123280" y="44450"/>
                        <a:pt x="5124550" y="54610"/>
                      </a:cubicBezTo>
                      <a:cubicBezTo>
                        <a:pt x="5127090" y="104801"/>
                        <a:pt x="5128360" y="163392"/>
                        <a:pt x="5130900" y="219890"/>
                      </a:cubicBezTo>
                      <a:cubicBezTo>
                        <a:pt x="5130900" y="301499"/>
                        <a:pt x="5143600" y="1910650"/>
                        <a:pt x="5149950" y="1992259"/>
                      </a:cubicBezTo>
                      <a:cubicBezTo>
                        <a:pt x="5156300" y="2115718"/>
                        <a:pt x="5152490" y="2241269"/>
                        <a:pt x="5152490" y="2364728"/>
                      </a:cubicBezTo>
                      <a:cubicBezTo>
                        <a:pt x="5152490" y="2473540"/>
                        <a:pt x="5153760" y="2573981"/>
                        <a:pt x="5155030" y="2679951"/>
                      </a:cubicBezTo>
                      <a:cubicBezTo>
                        <a:pt x="5155030" y="2701541"/>
                        <a:pt x="5155030" y="2715511"/>
                        <a:pt x="5155030" y="2739641"/>
                      </a:cubicBezTo>
                      <a:cubicBezTo>
                        <a:pt x="5132170" y="2739641"/>
                        <a:pt x="5111850" y="2740911"/>
                        <a:pt x="5080366" y="2739641"/>
                      </a:cubicBezTo>
                      <a:cubicBezTo>
                        <a:pt x="4820395" y="2734561"/>
                        <a:pt x="4556424" y="2740911"/>
                        <a:pt x="4296453" y="2735831"/>
                      </a:cubicBezTo>
                      <a:cubicBezTo>
                        <a:pt x="4140471" y="2732021"/>
                        <a:pt x="3988487" y="2734561"/>
                        <a:pt x="3832505" y="2732021"/>
                      </a:cubicBezTo>
                      <a:cubicBezTo>
                        <a:pt x="3760513" y="2730751"/>
                        <a:pt x="3688521" y="2729481"/>
                        <a:pt x="3616529" y="2728211"/>
                      </a:cubicBezTo>
                      <a:cubicBezTo>
                        <a:pt x="3572534" y="2728211"/>
                        <a:pt x="3532538" y="2729481"/>
                        <a:pt x="3488543" y="2729481"/>
                      </a:cubicBezTo>
                      <a:cubicBezTo>
                        <a:pt x="3376555" y="2728211"/>
                        <a:pt x="3068589" y="2729481"/>
                        <a:pt x="2956602" y="2728211"/>
                      </a:cubicBezTo>
                      <a:cubicBezTo>
                        <a:pt x="2876611" y="2726941"/>
                        <a:pt x="1276788" y="2735831"/>
                        <a:pt x="1196797" y="2734561"/>
                      </a:cubicBezTo>
                      <a:cubicBezTo>
                        <a:pt x="1176799" y="2734561"/>
                        <a:pt x="1152802" y="2735831"/>
                        <a:pt x="1132804" y="2735831"/>
                      </a:cubicBezTo>
                      <a:cubicBezTo>
                        <a:pt x="1084810" y="2735831"/>
                        <a:pt x="1040814" y="2737101"/>
                        <a:pt x="992820" y="2737101"/>
                      </a:cubicBezTo>
                      <a:cubicBezTo>
                        <a:pt x="872833" y="2737101"/>
                        <a:pt x="756846" y="2735831"/>
                        <a:pt x="636859" y="2734561"/>
                      </a:cubicBezTo>
                      <a:cubicBezTo>
                        <a:pt x="564867" y="2733291"/>
                        <a:pt x="492875" y="2732021"/>
                        <a:pt x="424883" y="2730751"/>
                      </a:cubicBezTo>
                      <a:cubicBezTo>
                        <a:pt x="296897" y="2729481"/>
                        <a:pt x="168911" y="2728211"/>
                        <a:pt x="48260" y="2728211"/>
                      </a:cubicBezTo>
                      <a:cubicBezTo>
                        <a:pt x="38100" y="2728211"/>
                        <a:pt x="29210" y="2728211"/>
                        <a:pt x="19050" y="2726941"/>
                      </a:cubicBezTo>
                      <a:cubicBezTo>
                        <a:pt x="10160" y="2725671"/>
                        <a:pt x="5080" y="2719321"/>
                        <a:pt x="7620" y="2710431"/>
                      </a:cubicBezTo>
                      <a:cubicBezTo>
                        <a:pt x="16510" y="2678607"/>
                        <a:pt x="12700" y="2626294"/>
                        <a:pt x="11430" y="2571888"/>
                      </a:cubicBezTo>
                      <a:cubicBezTo>
                        <a:pt x="10160" y="2460984"/>
                        <a:pt x="6350" y="2352173"/>
                        <a:pt x="7620" y="2241269"/>
                      </a:cubicBezTo>
                      <a:cubicBezTo>
                        <a:pt x="5080" y="2103163"/>
                        <a:pt x="0" y="393570"/>
                        <a:pt x="7620" y="253370"/>
                      </a:cubicBezTo>
                      <a:cubicBezTo>
                        <a:pt x="8890" y="226168"/>
                        <a:pt x="7620" y="196872"/>
                        <a:pt x="8890" y="169669"/>
                      </a:cubicBezTo>
                      <a:cubicBezTo>
                        <a:pt x="10160" y="125726"/>
                        <a:pt x="12700" y="77598"/>
                        <a:pt x="13970" y="44450"/>
                      </a:cubicBezTo>
                      <a:cubicBezTo>
                        <a:pt x="13970" y="41910"/>
                        <a:pt x="15240" y="39370"/>
                        <a:pt x="16510" y="38100"/>
                      </a:cubicBezTo>
                      <a:cubicBezTo>
                        <a:pt x="38100" y="35560"/>
                        <a:pt x="68922" y="30480"/>
                        <a:pt x="132915" y="29210"/>
                      </a:cubicBezTo>
                      <a:cubicBezTo>
                        <a:pt x="240903" y="25400"/>
                        <a:pt x="348891" y="22860"/>
                        <a:pt x="460879" y="20320"/>
                      </a:cubicBezTo>
                      <a:cubicBezTo>
                        <a:pt x="536870" y="17780"/>
                        <a:pt x="612862" y="16510"/>
                        <a:pt x="684854" y="13970"/>
                      </a:cubicBezTo>
                      <a:cubicBezTo>
                        <a:pt x="756846" y="11430"/>
                        <a:pt x="832837" y="8890"/>
                        <a:pt x="904830" y="8890"/>
                      </a:cubicBezTo>
                      <a:cubicBezTo>
                        <a:pt x="984821" y="7620"/>
                        <a:pt x="1064812" y="10160"/>
                        <a:pt x="1144803" y="8890"/>
                      </a:cubicBezTo>
                      <a:cubicBezTo>
                        <a:pt x="1244792" y="8890"/>
                        <a:pt x="3056591" y="6350"/>
                        <a:pt x="3156580" y="5080"/>
                      </a:cubicBezTo>
                      <a:cubicBezTo>
                        <a:pt x="3252569" y="3810"/>
                        <a:pt x="3348559" y="2540"/>
                        <a:pt x="3448547" y="2540"/>
                      </a:cubicBezTo>
                      <a:cubicBezTo>
                        <a:pt x="3612529" y="1270"/>
                        <a:pt x="3772511" y="0"/>
                        <a:pt x="3936493" y="0"/>
                      </a:cubicBezTo>
                      <a:cubicBezTo>
                        <a:pt x="4004486" y="0"/>
                        <a:pt x="4076478" y="2540"/>
                        <a:pt x="4144470" y="2540"/>
                      </a:cubicBezTo>
                      <a:cubicBezTo>
                        <a:pt x="4332449" y="3810"/>
                        <a:pt x="4524428" y="5080"/>
                        <a:pt x="4712407" y="7620"/>
                      </a:cubicBezTo>
                      <a:cubicBezTo>
                        <a:pt x="4812396" y="8890"/>
                        <a:pt x="4912385" y="12700"/>
                        <a:pt x="5012374" y="16510"/>
                      </a:cubicBezTo>
                      <a:cubicBezTo>
                        <a:pt x="5036371" y="16510"/>
                        <a:pt x="5060368" y="16510"/>
                        <a:pt x="5080366" y="16510"/>
                      </a:cubicBezTo>
                      <a:cubicBezTo>
                        <a:pt x="5102960" y="17780"/>
                        <a:pt x="5111850" y="20320"/>
                        <a:pt x="5122010" y="21590"/>
                      </a:cubicBezTo>
                      <a:close/>
                      <a:moveTo>
                        <a:pt x="5132170" y="2723131"/>
                      </a:moveTo>
                      <a:cubicBezTo>
                        <a:pt x="5133440" y="2706621"/>
                        <a:pt x="5134710" y="2693921"/>
                        <a:pt x="5134710" y="2681221"/>
                      </a:cubicBezTo>
                      <a:cubicBezTo>
                        <a:pt x="5133440" y="2563518"/>
                        <a:pt x="5132170" y="2452614"/>
                        <a:pt x="5132170" y="2333340"/>
                      </a:cubicBezTo>
                      <a:cubicBezTo>
                        <a:pt x="5132170" y="2278935"/>
                        <a:pt x="5134710" y="2224529"/>
                        <a:pt x="5133440" y="2170123"/>
                      </a:cubicBezTo>
                      <a:cubicBezTo>
                        <a:pt x="5133440" y="2119903"/>
                        <a:pt x="5132170" y="2067590"/>
                        <a:pt x="5130900" y="2017369"/>
                      </a:cubicBezTo>
                      <a:cubicBezTo>
                        <a:pt x="5125820" y="1939946"/>
                        <a:pt x="5114390" y="337071"/>
                        <a:pt x="5114390" y="259648"/>
                      </a:cubicBezTo>
                      <a:cubicBezTo>
                        <a:pt x="5111850" y="194780"/>
                        <a:pt x="5109310" y="127819"/>
                        <a:pt x="5106770" y="63500"/>
                      </a:cubicBezTo>
                      <a:cubicBezTo>
                        <a:pt x="5105500" y="44450"/>
                        <a:pt x="5104230" y="43180"/>
                        <a:pt x="5068368" y="41910"/>
                      </a:cubicBezTo>
                      <a:cubicBezTo>
                        <a:pt x="5056369" y="41910"/>
                        <a:pt x="5048370" y="41910"/>
                        <a:pt x="5036371" y="40640"/>
                      </a:cubicBezTo>
                      <a:cubicBezTo>
                        <a:pt x="4936383" y="36830"/>
                        <a:pt x="4832394" y="31750"/>
                        <a:pt x="4732405" y="30480"/>
                      </a:cubicBezTo>
                      <a:cubicBezTo>
                        <a:pt x="4488432" y="26670"/>
                        <a:pt x="4240460" y="25400"/>
                        <a:pt x="3996487" y="22860"/>
                      </a:cubicBezTo>
                      <a:cubicBezTo>
                        <a:pt x="3960491" y="22860"/>
                        <a:pt x="3920495" y="22860"/>
                        <a:pt x="3884499" y="22860"/>
                      </a:cubicBezTo>
                      <a:cubicBezTo>
                        <a:pt x="3824506" y="22860"/>
                        <a:pt x="3764512" y="22860"/>
                        <a:pt x="3708519" y="22860"/>
                      </a:cubicBezTo>
                      <a:cubicBezTo>
                        <a:pt x="3580533" y="22860"/>
                        <a:pt x="3452547" y="22860"/>
                        <a:pt x="3328561" y="24130"/>
                      </a:cubicBezTo>
                      <a:cubicBezTo>
                        <a:pt x="3220573" y="25400"/>
                        <a:pt x="1400774" y="29210"/>
                        <a:pt x="1292787" y="29210"/>
                      </a:cubicBezTo>
                      <a:cubicBezTo>
                        <a:pt x="1116806" y="29210"/>
                        <a:pt x="940826" y="26670"/>
                        <a:pt x="764845" y="33020"/>
                      </a:cubicBezTo>
                      <a:cubicBezTo>
                        <a:pt x="672855" y="36830"/>
                        <a:pt x="584865" y="36830"/>
                        <a:pt x="496875" y="38100"/>
                      </a:cubicBezTo>
                      <a:cubicBezTo>
                        <a:pt x="344892" y="41910"/>
                        <a:pt x="192908" y="45720"/>
                        <a:pt x="49530" y="50800"/>
                      </a:cubicBezTo>
                      <a:cubicBezTo>
                        <a:pt x="36830" y="50800"/>
                        <a:pt x="34290" y="53340"/>
                        <a:pt x="33020" y="71321"/>
                      </a:cubicBezTo>
                      <a:cubicBezTo>
                        <a:pt x="31750" y="108986"/>
                        <a:pt x="31750" y="146652"/>
                        <a:pt x="30480" y="184317"/>
                      </a:cubicBezTo>
                      <a:cubicBezTo>
                        <a:pt x="29210" y="247093"/>
                        <a:pt x="26670" y="307776"/>
                        <a:pt x="25400" y="370552"/>
                      </a:cubicBezTo>
                      <a:cubicBezTo>
                        <a:pt x="20320" y="437513"/>
                        <a:pt x="26670" y="2073867"/>
                        <a:pt x="29210" y="2140828"/>
                      </a:cubicBezTo>
                      <a:cubicBezTo>
                        <a:pt x="29210" y="2211974"/>
                        <a:pt x="29210" y="2285212"/>
                        <a:pt x="30480" y="2356358"/>
                      </a:cubicBezTo>
                      <a:cubicBezTo>
                        <a:pt x="30480" y="2408671"/>
                        <a:pt x="33020" y="2460984"/>
                        <a:pt x="33020" y="2513298"/>
                      </a:cubicBezTo>
                      <a:cubicBezTo>
                        <a:pt x="33020" y="2569796"/>
                        <a:pt x="33020" y="2626294"/>
                        <a:pt x="31750" y="2681221"/>
                      </a:cubicBezTo>
                      <a:cubicBezTo>
                        <a:pt x="31750" y="2685031"/>
                        <a:pt x="31750" y="2687571"/>
                        <a:pt x="31750" y="2691381"/>
                      </a:cubicBezTo>
                      <a:cubicBezTo>
                        <a:pt x="31750" y="2701541"/>
                        <a:pt x="35560" y="2705351"/>
                        <a:pt x="44450" y="2705351"/>
                      </a:cubicBezTo>
                      <a:cubicBezTo>
                        <a:pt x="76921" y="2705351"/>
                        <a:pt x="132915" y="2706621"/>
                        <a:pt x="184909" y="2706621"/>
                      </a:cubicBezTo>
                      <a:cubicBezTo>
                        <a:pt x="260901" y="2706621"/>
                        <a:pt x="340892" y="2704081"/>
                        <a:pt x="416884" y="2706621"/>
                      </a:cubicBezTo>
                      <a:cubicBezTo>
                        <a:pt x="540870" y="2710431"/>
                        <a:pt x="664856" y="2712971"/>
                        <a:pt x="788842" y="2711701"/>
                      </a:cubicBezTo>
                      <a:cubicBezTo>
                        <a:pt x="868834" y="2710431"/>
                        <a:pt x="944825" y="2712971"/>
                        <a:pt x="1024816" y="2712971"/>
                      </a:cubicBezTo>
                      <a:cubicBezTo>
                        <a:pt x="1140803" y="2712971"/>
                        <a:pt x="1256790" y="2711701"/>
                        <a:pt x="1372778" y="2712971"/>
                      </a:cubicBezTo>
                      <a:cubicBezTo>
                        <a:pt x="1544759" y="2714241"/>
                        <a:pt x="3432549" y="2704081"/>
                        <a:pt x="3608530" y="2706621"/>
                      </a:cubicBezTo>
                      <a:cubicBezTo>
                        <a:pt x="3684521" y="2707891"/>
                        <a:pt x="3760513" y="2709161"/>
                        <a:pt x="3832505" y="2709161"/>
                      </a:cubicBezTo>
                      <a:cubicBezTo>
                        <a:pt x="3964490" y="2711701"/>
                        <a:pt x="4092476" y="2707891"/>
                        <a:pt x="4224461" y="2711701"/>
                      </a:cubicBezTo>
                      <a:cubicBezTo>
                        <a:pt x="4332449" y="2714241"/>
                        <a:pt x="4440437" y="2714241"/>
                        <a:pt x="4548425" y="2716781"/>
                      </a:cubicBezTo>
                      <a:cubicBezTo>
                        <a:pt x="4708408" y="2720591"/>
                        <a:pt x="4868390" y="2723131"/>
                        <a:pt x="5028372" y="2724401"/>
                      </a:cubicBezTo>
                      <a:cubicBezTo>
                        <a:pt x="5088366" y="2724401"/>
                        <a:pt x="5111850" y="2723131"/>
                        <a:pt x="5132170" y="2723131"/>
                      </a:cubicBezTo>
                      <a:close/>
                    </a:path>
                  </a:pathLst>
                </a:custGeom>
                <a:solidFill>
                  <a:srgbClr val="393839"/>
                </a:solidFill>
              </p:spPr>
              <p:txBody>
                <a:bodyPr/>
                <a:lstStyle/>
                <a:p>
                  <a:endParaRPr lang="en-US" sz="800">
                    <a:latin typeface="UTM Avo" panose="02040603050506020204" pitchFamily="18"/>
                  </a:endParaRPr>
                </a:p>
              </p:txBody>
            </p:sp>
          </p:grpSp>
          <p:pic>
            <p:nvPicPr>
              <p:cNvPr id="8" name="Picture 5">
                <a:extLst>
                  <a:ext uri="{FF2B5EF4-FFF2-40B4-BE49-F238E27FC236}">
                    <a16:creationId xmlns:a16="http://schemas.microsoft.com/office/drawing/2014/main" id="{7CD140F2-7FEC-A57A-96F8-7CC585B76E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510">
                <a:off x="11613730" y="4318686"/>
                <a:ext cx="2911967" cy="579577"/>
              </a:xfrm>
              <a:prstGeom prst="rect">
                <a:avLst/>
              </a:prstGeom>
            </p:spPr>
          </p:pic>
        </p:grpSp>
        <p:sp>
          <p:nvSpPr>
            <p:cNvPr id="6" name="TextBox 12">
              <a:extLst>
                <a:ext uri="{FF2B5EF4-FFF2-40B4-BE49-F238E27FC236}">
                  <a16:creationId xmlns:a16="http://schemas.microsoft.com/office/drawing/2014/main" id="{8DB11D60-A064-9FAF-D615-FB957ABDAC16}"/>
                </a:ext>
              </a:extLst>
            </p:cNvPr>
            <p:cNvSpPr txBox="1"/>
            <p:nvPr/>
          </p:nvSpPr>
          <p:spPr>
            <a:xfrm>
              <a:off x="2940886" y="5830376"/>
              <a:ext cx="6670906" cy="2375265"/>
            </a:xfrm>
            <a:prstGeom prst="rect">
              <a:avLst/>
            </a:prstGeom>
          </p:spPr>
          <p:txBody>
            <a:bodyPr wrap="square" lIns="0" tIns="0" rIns="0" bIns="0" rtlCol="0" anchor="t">
              <a:spAutoFit/>
            </a:bodyPr>
            <a:lstStyle/>
            <a:p>
              <a:pPr algn="ctr">
                <a:lnSpc>
                  <a:spcPct val="150000"/>
                </a:lnSpc>
                <a:spcBef>
                  <a:spcPct val="0"/>
                </a:spcBef>
              </a:pPr>
              <a:r>
                <a:rPr lang="vi-VN" sz="2400" dirty="0">
                  <a:latin typeface="UTM Avo" panose="02040603050506020204" pitchFamily="18"/>
                  <a:ea typeface="Calibri" panose="020F0502020204030204" pitchFamily="34" charset="0"/>
                  <a:cs typeface="Arial" panose="020B0604020202020204" pitchFamily="34" charset="0"/>
                </a:rPr>
                <a:t>Tiến nhớ đến giờ phải về nhà. Em tán thành việc làm </a:t>
              </a:r>
              <a:br>
                <a:rPr lang="en-US" sz="2400" dirty="0">
                  <a:latin typeface="UTM Avo" panose="02040603050506020204" pitchFamily="18"/>
                  <a:ea typeface="Calibri" panose="020F0502020204030204" pitchFamily="34" charset="0"/>
                  <a:cs typeface="Arial" panose="020B0604020202020204" pitchFamily="34" charset="0"/>
                </a:rPr>
              </a:br>
              <a:r>
                <a:rPr lang="vi-VN" sz="2400" dirty="0">
                  <a:latin typeface="UTM Avo" panose="02040603050506020204" pitchFamily="18"/>
                  <a:ea typeface="Calibri" panose="020F0502020204030204" pitchFamily="34" charset="0"/>
                  <a:cs typeface="Arial" panose="020B0604020202020204" pitchFamily="34" charset="0"/>
                </a:rPr>
                <a:t>đúng giờ.</a:t>
              </a:r>
              <a:endParaRPr lang="en-US" sz="2400" dirty="0">
                <a:latin typeface="UTM Avo" panose="02040603050506020204" pitchFamily="18"/>
                <a:ea typeface="Calibri" panose="020F0502020204030204" pitchFamily="34" charset="0"/>
                <a:cs typeface="Arial" panose="020B0604020202020204" pitchFamily="34" charset="0"/>
              </a:endParaRPr>
            </a:p>
          </p:txBody>
        </p:sp>
      </p:grpSp>
      <p:pic>
        <p:nvPicPr>
          <p:cNvPr id="11" name="Picture 10" descr="A cartoon of boys playing with each other&#10;&#10;Description automatically generated">
            <a:extLst>
              <a:ext uri="{FF2B5EF4-FFF2-40B4-BE49-F238E27FC236}">
                <a16:creationId xmlns:a16="http://schemas.microsoft.com/office/drawing/2014/main" id="{EABF2E4E-C089-39A7-C401-083B2F8D8D39}"/>
              </a:ext>
            </a:extLst>
          </p:cNvPr>
          <p:cNvPicPr>
            <a:picLocks noChangeAspect="1"/>
          </p:cNvPicPr>
          <p:nvPr/>
        </p:nvPicPr>
        <p:blipFill>
          <a:blip r:embed="rId6"/>
          <a:srcRect l="18949" t="12700" r="18900" b="14960"/>
          <a:stretch/>
        </p:blipFill>
        <p:spPr>
          <a:xfrm>
            <a:off x="6015382" y="2553878"/>
            <a:ext cx="5839326" cy="2927264"/>
          </a:xfrm>
          <a:prstGeom prst="rect">
            <a:avLst/>
          </a:prstGeom>
        </p:spPr>
      </p:pic>
    </p:spTree>
    <p:extLst>
      <p:ext uri="{BB962C8B-B14F-4D97-AF65-F5344CB8AC3E}">
        <p14:creationId xmlns:p14="http://schemas.microsoft.com/office/powerpoint/2010/main" val="1481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a:extLst>
            <a:ext uri="{FF2B5EF4-FFF2-40B4-BE49-F238E27FC236}">
              <a16:creationId xmlns:a16="http://schemas.microsoft.com/office/drawing/2014/main" id="{B1CDB8B9-AE0D-C885-7066-D0E2B16CF14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9345170-0C6C-245B-B359-E444CB4234E7}"/>
              </a:ext>
            </a:extLst>
          </p:cNvPr>
          <p:cNvGrpSpPr/>
          <p:nvPr/>
        </p:nvGrpSpPr>
        <p:grpSpPr>
          <a:xfrm>
            <a:off x="6483029" y="2714384"/>
            <a:ext cx="4994336" cy="2313500"/>
            <a:chOff x="2412737" y="5133334"/>
            <a:chExt cx="7491504" cy="3470250"/>
          </a:xfrm>
        </p:grpSpPr>
        <p:grpSp>
          <p:nvGrpSpPr>
            <p:cNvPr id="4" name="Group 3">
              <a:extLst>
                <a:ext uri="{FF2B5EF4-FFF2-40B4-BE49-F238E27FC236}">
                  <a16:creationId xmlns:a16="http://schemas.microsoft.com/office/drawing/2014/main" id="{E6B6ABCE-A64B-BE47-7EFC-26B9A9A67F6F}"/>
                </a:ext>
              </a:extLst>
            </p:cNvPr>
            <p:cNvGrpSpPr/>
            <p:nvPr/>
          </p:nvGrpSpPr>
          <p:grpSpPr>
            <a:xfrm>
              <a:off x="2412737" y="5133334"/>
              <a:ext cx="7491504" cy="3470250"/>
              <a:chOff x="7900516" y="4318686"/>
              <a:chExt cx="10177023" cy="4097741"/>
            </a:xfrm>
          </p:grpSpPr>
          <p:grpSp>
            <p:nvGrpSpPr>
              <p:cNvPr id="6" name="Group 2">
                <a:extLst>
                  <a:ext uri="{FF2B5EF4-FFF2-40B4-BE49-F238E27FC236}">
                    <a16:creationId xmlns:a16="http://schemas.microsoft.com/office/drawing/2014/main" id="{C7825922-B603-D632-C2EE-2BA243C1AB69}"/>
                  </a:ext>
                </a:extLst>
              </p:cNvPr>
              <p:cNvGrpSpPr/>
              <p:nvPr/>
            </p:nvGrpSpPr>
            <p:grpSpPr>
              <a:xfrm>
                <a:off x="7900516" y="4539472"/>
                <a:ext cx="10177023" cy="3876955"/>
                <a:chOff x="-3811" y="0"/>
                <a:chExt cx="5757781" cy="2193437"/>
              </a:xfrm>
            </p:grpSpPr>
            <p:sp>
              <p:nvSpPr>
                <p:cNvPr id="8" name="Freeform 3">
                  <a:extLst>
                    <a:ext uri="{FF2B5EF4-FFF2-40B4-BE49-F238E27FC236}">
                      <a16:creationId xmlns:a16="http://schemas.microsoft.com/office/drawing/2014/main" id="{937F98F2-02AC-BB97-5071-B2CDBA860280}"/>
                    </a:ext>
                  </a:extLst>
                </p:cNvPr>
                <p:cNvSpPr/>
                <p:nvPr/>
              </p:nvSpPr>
              <p:spPr>
                <a:xfrm>
                  <a:off x="10157" y="39040"/>
                  <a:ext cx="5743813" cy="2154397"/>
                </a:xfrm>
                <a:custGeom>
                  <a:avLst/>
                  <a:gdLst/>
                  <a:ahLst/>
                  <a:cxnLst/>
                  <a:rect l="l" t="t" r="r" b="b"/>
                  <a:pathLst>
                    <a:path w="5127090" h="2714241">
                      <a:moveTo>
                        <a:pt x="5127090" y="2714241"/>
                      </a:moveTo>
                      <a:lnTo>
                        <a:pt x="0" y="2706621"/>
                      </a:lnTo>
                      <a:lnTo>
                        <a:pt x="0" y="954597"/>
                      </a:lnTo>
                      <a:lnTo>
                        <a:pt x="17780" y="19050"/>
                      </a:lnTo>
                      <a:lnTo>
                        <a:pt x="2554675" y="0"/>
                      </a:lnTo>
                      <a:lnTo>
                        <a:pt x="5108040" y="5080"/>
                      </a:lnTo>
                      <a:close/>
                    </a:path>
                  </a:pathLst>
                </a:custGeom>
                <a:solidFill>
                  <a:srgbClr val="FFFDFA"/>
                </a:solidFill>
              </p:spPr>
              <p:txBody>
                <a:bodyPr/>
                <a:lstStyle/>
                <a:p>
                  <a:endParaRPr lang="en-US" sz="800">
                    <a:latin typeface="UTM Avo" panose="02040603050506020204" pitchFamily="18"/>
                  </a:endParaRPr>
                </a:p>
              </p:txBody>
            </p:sp>
            <p:sp>
              <p:nvSpPr>
                <p:cNvPr id="9" name="Freeform 4">
                  <a:extLst>
                    <a:ext uri="{FF2B5EF4-FFF2-40B4-BE49-F238E27FC236}">
                      <a16:creationId xmlns:a16="http://schemas.microsoft.com/office/drawing/2014/main" id="{E2E85B34-06BC-9620-D80A-A61BABBD6FD1}"/>
                    </a:ext>
                  </a:extLst>
                </p:cNvPr>
                <p:cNvSpPr/>
                <p:nvPr/>
              </p:nvSpPr>
              <p:spPr>
                <a:xfrm>
                  <a:off x="-3811" y="0"/>
                  <a:ext cx="5743814" cy="2170907"/>
                </a:xfrm>
                <a:custGeom>
                  <a:avLst/>
                  <a:gdLst/>
                  <a:ahLst/>
                  <a:cxnLst/>
                  <a:rect l="l" t="t" r="r" b="b"/>
                  <a:pathLst>
                    <a:path w="5156300" h="2740911">
                      <a:moveTo>
                        <a:pt x="5122010" y="21590"/>
                      </a:moveTo>
                      <a:cubicBezTo>
                        <a:pt x="5123280" y="34290"/>
                        <a:pt x="5123280" y="44450"/>
                        <a:pt x="5124550" y="54610"/>
                      </a:cubicBezTo>
                      <a:cubicBezTo>
                        <a:pt x="5127090" y="104801"/>
                        <a:pt x="5128360" y="163392"/>
                        <a:pt x="5130900" y="219890"/>
                      </a:cubicBezTo>
                      <a:cubicBezTo>
                        <a:pt x="5130900" y="301499"/>
                        <a:pt x="5143600" y="1910650"/>
                        <a:pt x="5149950" y="1992259"/>
                      </a:cubicBezTo>
                      <a:cubicBezTo>
                        <a:pt x="5156300" y="2115718"/>
                        <a:pt x="5152490" y="2241269"/>
                        <a:pt x="5152490" y="2364728"/>
                      </a:cubicBezTo>
                      <a:cubicBezTo>
                        <a:pt x="5152490" y="2473540"/>
                        <a:pt x="5153760" y="2573981"/>
                        <a:pt x="5155030" y="2679951"/>
                      </a:cubicBezTo>
                      <a:cubicBezTo>
                        <a:pt x="5155030" y="2701541"/>
                        <a:pt x="5155030" y="2715511"/>
                        <a:pt x="5155030" y="2739641"/>
                      </a:cubicBezTo>
                      <a:cubicBezTo>
                        <a:pt x="5132170" y="2739641"/>
                        <a:pt x="5111850" y="2740911"/>
                        <a:pt x="5080366" y="2739641"/>
                      </a:cubicBezTo>
                      <a:cubicBezTo>
                        <a:pt x="4820395" y="2734561"/>
                        <a:pt x="4556424" y="2740911"/>
                        <a:pt x="4296453" y="2735831"/>
                      </a:cubicBezTo>
                      <a:cubicBezTo>
                        <a:pt x="4140471" y="2732021"/>
                        <a:pt x="3988487" y="2734561"/>
                        <a:pt x="3832505" y="2732021"/>
                      </a:cubicBezTo>
                      <a:cubicBezTo>
                        <a:pt x="3760513" y="2730751"/>
                        <a:pt x="3688521" y="2729481"/>
                        <a:pt x="3616529" y="2728211"/>
                      </a:cubicBezTo>
                      <a:cubicBezTo>
                        <a:pt x="3572534" y="2728211"/>
                        <a:pt x="3532538" y="2729481"/>
                        <a:pt x="3488543" y="2729481"/>
                      </a:cubicBezTo>
                      <a:cubicBezTo>
                        <a:pt x="3376555" y="2728211"/>
                        <a:pt x="3068589" y="2729481"/>
                        <a:pt x="2956602" y="2728211"/>
                      </a:cubicBezTo>
                      <a:cubicBezTo>
                        <a:pt x="2876611" y="2726941"/>
                        <a:pt x="1276788" y="2735831"/>
                        <a:pt x="1196797" y="2734561"/>
                      </a:cubicBezTo>
                      <a:cubicBezTo>
                        <a:pt x="1176799" y="2734561"/>
                        <a:pt x="1152802" y="2735831"/>
                        <a:pt x="1132804" y="2735831"/>
                      </a:cubicBezTo>
                      <a:cubicBezTo>
                        <a:pt x="1084810" y="2735831"/>
                        <a:pt x="1040814" y="2737101"/>
                        <a:pt x="992820" y="2737101"/>
                      </a:cubicBezTo>
                      <a:cubicBezTo>
                        <a:pt x="872833" y="2737101"/>
                        <a:pt x="756846" y="2735831"/>
                        <a:pt x="636859" y="2734561"/>
                      </a:cubicBezTo>
                      <a:cubicBezTo>
                        <a:pt x="564867" y="2733291"/>
                        <a:pt x="492875" y="2732021"/>
                        <a:pt x="424883" y="2730751"/>
                      </a:cubicBezTo>
                      <a:cubicBezTo>
                        <a:pt x="296897" y="2729481"/>
                        <a:pt x="168911" y="2728211"/>
                        <a:pt x="48260" y="2728211"/>
                      </a:cubicBezTo>
                      <a:cubicBezTo>
                        <a:pt x="38100" y="2728211"/>
                        <a:pt x="29210" y="2728211"/>
                        <a:pt x="19050" y="2726941"/>
                      </a:cubicBezTo>
                      <a:cubicBezTo>
                        <a:pt x="10160" y="2725671"/>
                        <a:pt x="5080" y="2719321"/>
                        <a:pt x="7620" y="2710431"/>
                      </a:cubicBezTo>
                      <a:cubicBezTo>
                        <a:pt x="16510" y="2678607"/>
                        <a:pt x="12700" y="2626294"/>
                        <a:pt x="11430" y="2571888"/>
                      </a:cubicBezTo>
                      <a:cubicBezTo>
                        <a:pt x="10160" y="2460984"/>
                        <a:pt x="6350" y="2352173"/>
                        <a:pt x="7620" y="2241269"/>
                      </a:cubicBezTo>
                      <a:cubicBezTo>
                        <a:pt x="5080" y="2103163"/>
                        <a:pt x="0" y="393570"/>
                        <a:pt x="7620" y="253370"/>
                      </a:cubicBezTo>
                      <a:cubicBezTo>
                        <a:pt x="8890" y="226168"/>
                        <a:pt x="7620" y="196872"/>
                        <a:pt x="8890" y="169669"/>
                      </a:cubicBezTo>
                      <a:cubicBezTo>
                        <a:pt x="10160" y="125726"/>
                        <a:pt x="12700" y="77598"/>
                        <a:pt x="13970" y="44450"/>
                      </a:cubicBezTo>
                      <a:cubicBezTo>
                        <a:pt x="13970" y="41910"/>
                        <a:pt x="15240" y="39370"/>
                        <a:pt x="16510" y="38100"/>
                      </a:cubicBezTo>
                      <a:cubicBezTo>
                        <a:pt x="38100" y="35560"/>
                        <a:pt x="68922" y="30480"/>
                        <a:pt x="132915" y="29210"/>
                      </a:cubicBezTo>
                      <a:cubicBezTo>
                        <a:pt x="240903" y="25400"/>
                        <a:pt x="348891" y="22860"/>
                        <a:pt x="460879" y="20320"/>
                      </a:cubicBezTo>
                      <a:cubicBezTo>
                        <a:pt x="536870" y="17780"/>
                        <a:pt x="612862" y="16510"/>
                        <a:pt x="684854" y="13970"/>
                      </a:cubicBezTo>
                      <a:cubicBezTo>
                        <a:pt x="756846" y="11430"/>
                        <a:pt x="832837" y="8890"/>
                        <a:pt x="904830" y="8890"/>
                      </a:cubicBezTo>
                      <a:cubicBezTo>
                        <a:pt x="984821" y="7620"/>
                        <a:pt x="1064812" y="10160"/>
                        <a:pt x="1144803" y="8890"/>
                      </a:cubicBezTo>
                      <a:cubicBezTo>
                        <a:pt x="1244792" y="8890"/>
                        <a:pt x="3056591" y="6350"/>
                        <a:pt x="3156580" y="5080"/>
                      </a:cubicBezTo>
                      <a:cubicBezTo>
                        <a:pt x="3252569" y="3810"/>
                        <a:pt x="3348559" y="2540"/>
                        <a:pt x="3448547" y="2540"/>
                      </a:cubicBezTo>
                      <a:cubicBezTo>
                        <a:pt x="3612529" y="1270"/>
                        <a:pt x="3772511" y="0"/>
                        <a:pt x="3936493" y="0"/>
                      </a:cubicBezTo>
                      <a:cubicBezTo>
                        <a:pt x="4004486" y="0"/>
                        <a:pt x="4076478" y="2540"/>
                        <a:pt x="4144470" y="2540"/>
                      </a:cubicBezTo>
                      <a:cubicBezTo>
                        <a:pt x="4332449" y="3810"/>
                        <a:pt x="4524428" y="5080"/>
                        <a:pt x="4712407" y="7620"/>
                      </a:cubicBezTo>
                      <a:cubicBezTo>
                        <a:pt x="4812396" y="8890"/>
                        <a:pt x="4912385" y="12700"/>
                        <a:pt x="5012374" y="16510"/>
                      </a:cubicBezTo>
                      <a:cubicBezTo>
                        <a:pt x="5036371" y="16510"/>
                        <a:pt x="5060368" y="16510"/>
                        <a:pt x="5080366" y="16510"/>
                      </a:cubicBezTo>
                      <a:cubicBezTo>
                        <a:pt x="5102960" y="17780"/>
                        <a:pt x="5111850" y="20320"/>
                        <a:pt x="5122010" y="21590"/>
                      </a:cubicBezTo>
                      <a:close/>
                      <a:moveTo>
                        <a:pt x="5132170" y="2723131"/>
                      </a:moveTo>
                      <a:cubicBezTo>
                        <a:pt x="5133440" y="2706621"/>
                        <a:pt x="5134710" y="2693921"/>
                        <a:pt x="5134710" y="2681221"/>
                      </a:cubicBezTo>
                      <a:cubicBezTo>
                        <a:pt x="5133440" y="2563518"/>
                        <a:pt x="5132170" y="2452614"/>
                        <a:pt x="5132170" y="2333340"/>
                      </a:cubicBezTo>
                      <a:cubicBezTo>
                        <a:pt x="5132170" y="2278935"/>
                        <a:pt x="5134710" y="2224529"/>
                        <a:pt x="5133440" y="2170123"/>
                      </a:cubicBezTo>
                      <a:cubicBezTo>
                        <a:pt x="5133440" y="2119903"/>
                        <a:pt x="5132170" y="2067590"/>
                        <a:pt x="5130900" y="2017369"/>
                      </a:cubicBezTo>
                      <a:cubicBezTo>
                        <a:pt x="5125820" y="1939946"/>
                        <a:pt x="5114390" y="337071"/>
                        <a:pt x="5114390" y="259648"/>
                      </a:cubicBezTo>
                      <a:cubicBezTo>
                        <a:pt x="5111850" y="194780"/>
                        <a:pt x="5109310" y="127819"/>
                        <a:pt x="5106770" y="63500"/>
                      </a:cubicBezTo>
                      <a:cubicBezTo>
                        <a:pt x="5105500" y="44450"/>
                        <a:pt x="5104230" y="43180"/>
                        <a:pt x="5068368" y="41910"/>
                      </a:cubicBezTo>
                      <a:cubicBezTo>
                        <a:pt x="5056369" y="41910"/>
                        <a:pt x="5048370" y="41910"/>
                        <a:pt x="5036371" y="40640"/>
                      </a:cubicBezTo>
                      <a:cubicBezTo>
                        <a:pt x="4936383" y="36830"/>
                        <a:pt x="4832394" y="31750"/>
                        <a:pt x="4732405" y="30480"/>
                      </a:cubicBezTo>
                      <a:cubicBezTo>
                        <a:pt x="4488432" y="26670"/>
                        <a:pt x="4240460" y="25400"/>
                        <a:pt x="3996487" y="22860"/>
                      </a:cubicBezTo>
                      <a:cubicBezTo>
                        <a:pt x="3960491" y="22860"/>
                        <a:pt x="3920495" y="22860"/>
                        <a:pt x="3884499" y="22860"/>
                      </a:cubicBezTo>
                      <a:cubicBezTo>
                        <a:pt x="3824506" y="22860"/>
                        <a:pt x="3764512" y="22860"/>
                        <a:pt x="3708519" y="22860"/>
                      </a:cubicBezTo>
                      <a:cubicBezTo>
                        <a:pt x="3580533" y="22860"/>
                        <a:pt x="3452547" y="22860"/>
                        <a:pt x="3328561" y="24130"/>
                      </a:cubicBezTo>
                      <a:cubicBezTo>
                        <a:pt x="3220573" y="25400"/>
                        <a:pt x="1400774" y="29210"/>
                        <a:pt x="1292787" y="29210"/>
                      </a:cubicBezTo>
                      <a:cubicBezTo>
                        <a:pt x="1116806" y="29210"/>
                        <a:pt x="940826" y="26670"/>
                        <a:pt x="764845" y="33020"/>
                      </a:cubicBezTo>
                      <a:cubicBezTo>
                        <a:pt x="672855" y="36830"/>
                        <a:pt x="584865" y="36830"/>
                        <a:pt x="496875" y="38100"/>
                      </a:cubicBezTo>
                      <a:cubicBezTo>
                        <a:pt x="344892" y="41910"/>
                        <a:pt x="192908" y="45720"/>
                        <a:pt x="49530" y="50800"/>
                      </a:cubicBezTo>
                      <a:cubicBezTo>
                        <a:pt x="36830" y="50800"/>
                        <a:pt x="34290" y="53340"/>
                        <a:pt x="33020" y="71321"/>
                      </a:cubicBezTo>
                      <a:cubicBezTo>
                        <a:pt x="31750" y="108986"/>
                        <a:pt x="31750" y="146652"/>
                        <a:pt x="30480" y="184317"/>
                      </a:cubicBezTo>
                      <a:cubicBezTo>
                        <a:pt x="29210" y="247093"/>
                        <a:pt x="26670" y="307776"/>
                        <a:pt x="25400" y="370552"/>
                      </a:cubicBezTo>
                      <a:cubicBezTo>
                        <a:pt x="20320" y="437513"/>
                        <a:pt x="26670" y="2073867"/>
                        <a:pt x="29210" y="2140828"/>
                      </a:cubicBezTo>
                      <a:cubicBezTo>
                        <a:pt x="29210" y="2211974"/>
                        <a:pt x="29210" y="2285212"/>
                        <a:pt x="30480" y="2356358"/>
                      </a:cubicBezTo>
                      <a:cubicBezTo>
                        <a:pt x="30480" y="2408671"/>
                        <a:pt x="33020" y="2460984"/>
                        <a:pt x="33020" y="2513298"/>
                      </a:cubicBezTo>
                      <a:cubicBezTo>
                        <a:pt x="33020" y="2569796"/>
                        <a:pt x="33020" y="2626294"/>
                        <a:pt x="31750" y="2681221"/>
                      </a:cubicBezTo>
                      <a:cubicBezTo>
                        <a:pt x="31750" y="2685031"/>
                        <a:pt x="31750" y="2687571"/>
                        <a:pt x="31750" y="2691381"/>
                      </a:cubicBezTo>
                      <a:cubicBezTo>
                        <a:pt x="31750" y="2701541"/>
                        <a:pt x="35560" y="2705351"/>
                        <a:pt x="44450" y="2705351"/>
                      </a:cubicBezTo>
                      <a:cubicBezTo>
                        <a:pt x="76921" y="2705351"/>
                        <a:pt x="132915" y="2706621"/>
                        <a:pt x="184909" y="2706621"/>
                      </a:cubicBezTo>
                      <a:cubicBezTo>
                        <a:pt x="260901" y="2706621"/>
                        <a:pt x="340892" y="2704081"/>
                        <a:pt x="416884" y="2706621"/>
                      </a:cubicBezTo>
                      <a:cubicBezTo>
                        <a:pt x="540870" y="2710431"/>
                        <a:pt x="664856" y="2712971"/>
                        <a:pt x="788842" y="2711701"/>
                      </a:cubicBezTo>
                      <a:cubicBezTo>
                        <a:pt x="868834" y="2710431"/>
                        <a:pt x="944825" y="2712971"/>
                        <a:pt x="1024816" y="2712971"/>
                      </a:cubicBezTo>
                      <a:cubicBezTo>
                        <a:pt x="1140803" y="2712971"/>
                        <a:pt x="1256790" y="2711701"/>
                        <a:pt x="1372778" y="2712971"/>
                      </a:cubicBezTo>
                      <a:cubicBezTo>
                        <a:pt x="1544759" y="2714241"/>
                        <a:pt x="3432549" y="2704081"/>
                        <a:pt x="3608530" y="2706621"/>
                      </a:cubicBezTo>
                      <a:cubicBezTo>
                        <a:pt x="3684521" y="2707891"/>
                        <a:pt x="3760513" y="2709161"/>
                        <a:pt x="3832505" y="2709161"/>
                      </a:cubicBezTo>
                      <a:cubicBezTo>
                        <a:pt x="3964490" y="2711701"/>
                        <a:pt x="4092476" y="2707891"/>
                        <a:pt x="4224461" y="2711701"/>
                      </a:cubicBezTo>
                      <a:cubicBezTo>
                        <a:pt x="4332449" y="2714241"/>
                        <a:pt x="4440437" y="2714241"/>
                        <a:pt x="4548425" y="2716781"/>
                      </a:cubicBezTo>
                      <a:cubicBezTo>
                        <a:pt x="4708408" y="2720591"/>
                        <a:pt x="4868390" y="2723131"/>
                        <a:pt x="5028372" y="2724401"/>
                      </a:cubicBezTo>
                      <a:cubicBezTo>
                        <a:pt x="5088366" y="2724401"/>
                        <a:pt x="5111850" y="2723131"/>
                        <a:pt x="5132170" y="2723131"/>
                      </a:cubicBezTo>
                      <a:close/>
                    </a:path>
                  </a:pathLst>
                </a:custGeom>
                <a:solidFill>
                  <a:srgbClr val="393839"/>
                </a:solidFill>
              </p:spPr>
              <p:txBody>
                <a:bodyPr/>
                <a:lstStyle/>
                <a:p>
                  <a:endParaRPr lang="en-US" sz="800">
                    <a:latin typeface="UTM Avo" panose="02040603050506020204" pitchFamily="18"/>
                  </a:endParaRPr>
                </a:p>
              </p:txBody>
            </p:sp>
          </p:grpSp>
          <p:pic>
            <p:nvPicPr>
              <p:cNvPr id="7" name="Picture 5">
                <a:extLst>
                  <a:ext uri="{FF2B5EF4-FFF2-40B4-BE49-F238E27FC236}">
                    <a16:creationId xmlns:a16="http://schemas.microsoft.com/office/drawing/2014/main" id="{38E08D18-BEE6-9762-FD14-9B84A487F9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510">
                <a:off x="11613730" y="4318686"/>
                <a:ext cx="2911967" cy="579577"/>
              </a:xfrm>
              <a:prstGeom prst="rect">
                <a:avLst/>
              </a:prstGeom>
            </p:spPr>
          </p:pic>
        </p:grpSp>
        <p:sp>
          <p:nvSpPr>
            <p:cNvPr id="5" name="TextBox 12">
              <a:extLst>
                <a:ext uri="{FF2B5EF4-FFF2-40B4-BE49-F238E27FC236}">
                  <a16:creationId xmlns:a16="http://schemas.microsoft.com/office/drawing/2014/main" id="{79E85041-5FB5-C587-E105-54A46B0B974B}"/>
                </a:ext>
              </a:extLst>
            </p:cNvPr>
            <p:cNvSpPr txBox="1"/>
            <p:nvPr/>
          </p:nvSpPr>
          <p:spPr>
            <a:xfrm>
              <a:off x="2656520" y="5803533"/>
              <a:ext cx="6985762" cy="2375265"/>
            </a:xfrm>
            <a:prstGeom prst="rect">
              <a:avLst/>
            </a:prstGeom>
          </p:spPr>
          <p:txBody>
            <a:bodyPr wrap="square" lIns="0" tIns="0" rIns="0" bIns="0" rtlCol="0" anchor="t">
              <a:spAutoFit/>
            </a:bodyPr>
            <a:lstStyle/>
            <a:p>
              <a:pPr algn="ctr">
                <a:lnSpc>
                  <a:spcPct val="150000"/>
                </a:lnSpc>
                <a:spcBef>
                  <a:spcPct val="0"/>
                </a:spcBef>
              </a:pPr>
              <a:r>
                <a:rPr lang="vi-VN" sz="2400" dirty="0">
                  <a:latin typeface="UTM Avo" panose="02040603050506020204" pitchFamily="18"/>
                  <a:ea typeface="Calibri" panose="020F0502020204030204" pitchFamily="34" charset="0"/>
                  <a:cs typeface="Arial" panose="020B0604020202020204" pitchFamily="34" charset="0"/>
                </a:rPr>
                <a:t>Trung nhờ mẹ hướng dẫn </a:t>
              </a:r>
              <a:br>
                <a:rPr lang="en-US" sz="2400" dirty="0">
                  <a:latin typeface="UTM Avo" panose="02040603050506020204" pitchFamily="18"/>
                  <a:ea typeface="Calibri" panose="020F0502020204030204" pitchFamily="34" charset="0"/>
                  <a:cs typeface="Arial" panose="020B0604020202020204" pitchFamily="34" charset="0"/>
                </a:rPr>
              </a:br>
              <a:r>
                <a:rPr lang="vi-VN" sz="2400" dirty="0">
                  <a:latin typeface="UTM Avo" panose="02040603050506020204" pitchFamily="18"/>
                  <a:ea typeface="Calibri" panose="020F0502020204030204" pitchFamily="34" charset="0"/>
                  <a:cs typeface="Arial" panose="020B0604020202020204" pitchFamily="34" charset="0"/>
                </a:rPr>
                <a:t>cách đặt chuông để làm việc đúng giờ. Đó là việc nên làm.</a:t>
              </a:r>
              <a:endParaRPr lang="en-US" sz="2400" dirty="0">
                <a:latin typeface="UTM Avo" panose="02040603050506020204" pitchFamily="18"/>
                <a:ea typeface="Calibri" panose="020F0502020204030204" pitchFamily="34" charset="0"/>
                <a:cs typeface="Arial" panose="020B0604020202020204" pitchFamily="34" charset="0"/>
              </a:endParaRPr>
            </a:p>
          </p:txBody>
        </p:sp>
      </p:grpSp>
      <p:pic>
        <p:nvPicPr>
          <p:cNvPr id="11" name="Picture 10" descr="A cartoon of a person and a child&#10;&#10;Description automatically generated">
            <a:extLst>
              <a:ext uri="{FF2B5EF4-FFF2-40B4-BE49-F238E27FC236}">
                <a16:creationId xmlns:a16="http://schemas.microsoft.com/office/drawing/2014/main" id="{B5B68A80-1BA6-323B-DA29-5D1EA1349DDC}"/>
              </a:ext>
            </a:extLst>
          </p:cNvPr>
          <p:cNvPicPr>
            <a:picLocks noChangeAspect="1"/>
          </p:cNvPicPr>
          <p:nvPr/>
        </p:nvPicPr>
        <p:blipFill>
          <a:blip r:embed="rId6"/>
          <a:srcRect l="19379" t="12700" r="18900" b="12700"/>
          <a:stretch/>
        </p:blipFill>
        <p:spPr>
          <a:xfrm>
            <a:off x="472677" y="2458586"/>
            <a:ext cx="5623323" cy="2927264"/>
          </a:xfrm>
          <a:prstGeom prst="rect">
            <a:avLst/>
          </a:prstGeom>
        </p:spPr>
      </p:pic>
    </p:spTree>
    <p:extLst>
      <p:ext uri="{BB962C8B-B14F-4D97-AF65-F5344CB8AC3E}">
        <p14:creationId xmlns:p14="http://schemas.microsoft.com/office/powerpoint/2010/main" val="314880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a:extLst>
            <a:ext uri="{FF2B5EF4-FFF2-40B4-BE49-F238E27FC236}">
              <a16:creationId xmlns:a16="http://schemas.microsoft.com/office/drawing/2014/main" id="{D19F1387-3089-8AB8-9684-6C79E66BFC01}"/>
            </a:ext>
          </a:extLst>
        </p:cNvPr>
        <p:cNvGrpSpPr/>
        <p:nvPr/>
      </p:nvGrpSpPr>
      <p:grpSpPr>
        <a:xfrm>
          <a:off x="0" y="0"/>
          <a:ext cx="0" cy="0"/>
          <a:chOff x="0" y="0"/>
          <a:chExt cx="0" cy="0"/>
        </a:xfrm>
      </p:grpSpPr>
      <p:sp>
        <p:nvSpPr>
          <p:cNvPr id="2" name="Google Shape;233;p11">
            <a:extLst>
              <a:ext uri="{FF2B5EF4-FFF2-40B4-BE49-F238E27FC236}">
                <a16:creationId xmlns:a16="http://schemas.microsoft.com/office/drawing/2014/main" id="{4CCFEBEF-CFF2-49D2-7429-24A060178B8B}"/>
              </a:ext>
            </a:extLst>
          </p:cNvPr>
          <p:cNvSpPr txBox="1"/>
          <p:nvPr/>
        </p:nvSpPr>
        <p:spPr>
          <a:xfrm>
            <a:off x="2268785" y="1147950"/>
            <a:ext cx="76218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dirty="0" err="1">
                <a:solidFill>
                  <a:schemeClr val="dk1"/>
                </a:solidFill>
                <a:latin typeface="UTM Avo" panose="02040603050506020204" pitchFamily="18" charset="0"/>
                <a:sym typeface="Arial"/>
              </a:rPr>
              <a:t>Hoạt</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động</a:t>
            </a:r>
            <a:r>
              <a:rPr lang="en-US" sz="2800" b="1" i="0" u="none" strike="noStrike" cap="none" dirty="0">
                <a:solidFill>
                  <a:schemeClr val="dk1"/>
                </a:solidFill>
                <a:latin typeface="UTM Avo" panose="02040603050506020204" pitchFamily="18" charset="0"/>
                <a:sym typeface="Arial"/>
              </a:rPr>
              <a:t> 2: </a:t>
            </a:r>
            <a:r>
              <a:rPr lang="en-US" sz="2800" b="1" i="0" u="none" strike="noStrike" cap="none" dirty="0" err="1">
                <a:solidFill>
                  <a:schemeClr val="dk1"/>
                </a:solidFill>
                <a:latin typeface="UTM Avo" panose="02040603050506020204" pitchFamily="18" charset="0"/>
                <a:sym typeface="Arial"/>
              </a:rPr>
              <a:t>Tự</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liên</a:t>
            </a:r>
            <a:r>
              <a:rPr lang="en-US" sz="2800" b="1" i="0" u="none" strike="noStrike" cap="none" dirty="0">
                <a:solidFill>
                  <a:schemeClr val="dk1"/>
                </a:solidFill>
                <a:latin typeface="UTM Avo" panose="02040603050506020204" pitchFamily="18" charset="0"/>
                <a:sym typeface="Arial"/>
              </a:rPr>
              <a:t> </a:t>
            </a:r>
            <a:r>
              <a:rPr lang="en-US" sz="2800" b="1" i="0" u="none" strike="noStrike" cap="none" dirty="0" err="1">
                <a:solidFill>
                  <a:schemeClr val="dk1"/>
                </a:solidFill>
                <a:latin typeface="UTM Avo" panose="02040603050506020204" pitchFamily="18" charset="0"/>
                <a:sym typeface="Arial"/>
              </a:rPr>
              <a:t>hệ</a:t>
            </a:r>
            <a:endParaRPr sz="2800" b="1" i="0" u="none" strike="noStrike" cap="none" dirty="0">
              <a:solidFill>
                <a:schemeClr val="dk1"/>
              </a:solidFill>
              <a:latin typeface="UTM Avo" panose="02040603050506020204" pitchFamily="18" charset="0"/>
              <a:sym typeface="Arial"/>
            </a:endParaRPr>
          </a:p>
        </p:txBody>
      </p:sp>
      <p:sp>
        <p:nvSpPr>
          <p:cNvPr id="3" name="TextBox 2">
            <a:extLst>
              <a:ext uri="{FF2B5EF4-FFF2-40B4-BE49-F238E27FC236}">
                <a16:creationId xmlns:a16="http://schemas.microsoft.com/office/drawing/2014/main" id="{4126B760-271C-41D3-C637-C70A74429D02}"/>
              </a:ext>
            </a:extLst>
          </p:cNvPr>
          <p:cNvSpPr txBox="1"/>
          <p:nvPr/>
        </p:nvSpPr>
        <p:spPr>
          <a:xfrm>
            <a:off x="314979" y="3663774"/>
            <a:ext cx="4244702" cy="461665"/>
          </a:xfrm>
          <a:prstGeom prst="rect">
            <a:avLst/>
          </a:prstGeom>
          <a:noFill/>
        </p:spPr>
        <p:txBody>
          <a:bodyPr wrap="square" rtlCol="0">
            <a:spAutoFit/>
          </a:bodyPr>
          <a:lstStyle/>
          <a:p>
            <a:pPr algn="ctr">
              <a:buClrTx/>
              <a:buFontTx/>
              <a:buNone/>
            </a:pPr>
            <a:r>
              <a:rPr lang="en-US" sz="2400" b="1" kern="1200" dirty="0">
                <a:solidFill>
                  <a:prstClr val="black"/>
                </a:solidFill>
                <a:latin typeface="UTM Avo" panose="02040603050506020204" pitchFamily="18"/>
                <a:ea typeface="+mn-ea"/>
                <a:cs typeface="Arial" panose="020B0604020202020204" pitchFamily="34" charset="0"/>
              </a:rPr>
              <a:t>THẢO LUẬN NHÓM ĐÔI </a:t>
            </a:r>
          </a:p>
        </p:txBody>
      </p:sp>
      <p:sp>
        <p:nvSpPr>
          <p:cNvPr id="4" name="Freeform 11">
            <a:extLst>
              <a:ext uri="{FF2B5EF4-FFF2-40B4-BE49-F238E27FC236}">
                <a16:creationId xmlns:a16="http://schemas.microsoft.com/office/drawing/2014/main" id="{5D78AB7B-5613-3A3A-5F58-45741DB4BE5E}"/>
              </a:ext>
            </a:extLst>
          </p:cNvPr>
          <p:cNvSpPr/>
          <p:nvPr/>
        </p:nvSpPr>
        <p:spPr>
          <a:xfrm>
            <a:off x="909371" y="4125439"/>
            <a:ext cx="3055919" cy="2660907"/>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4"/>
            <a:stretch>
              <a:fillRect/>
            </a:stretch>
          </a:blipFill>
        </p:spPr>
        <p:txBody>
          <a:bodyPr/>
          <a:lstStyle/>
          <a:p>
            <a:pPr>
              <a:buClrTx/>
              <a:buFontTx/>
              <a:buNone/>
            </a:pPr>
            <a:endParaRPr lang="en-US" sz="800" kern="1200">
              <a:solidFill>
                <a:prstClr val="black"/>
              </a:solidFill>
              <a:latin typeface="UTM Avo" panose="02040603050506020204" pitchFamily="18"/>
              <a:ea typeface="+mn-ea"/>
              <a:cs typeface="+mn-cs"/>
            </a:endParaRPr>
          </a:p>
        </p:txBody>
      </p:sp>
      <p:sp>
        <p:nvSpPr>
          <p:cNvPr id="5" name="Speech Bubble: Rectangle with Corners Rounded 13">
            <a:extLst>
              <a:ext uri="{FF2B5EF4-FFF2-40B4-BE49-F238E27FC236}">
                <a16:creationId xmlns:a16="http://schemas.microsoft.com/office/drawing/2014/main" id="{29F58D25-3FFA-2D59-B634-E4916EFC234B}"/>
              </a:ext>
            </a:extLst>
          </p:cNvPr>
          <p:cNvSpPr/>
          <p:nvPr/>
        </p:nvSpPr>
        <p:spPr>
          <a:xfrm>
            <a:off x="4787741" y="3558393"/>
            <a:ext cx="6866576" cy="1430838"/>
          </a:xfrm>
          <a:prstGeom prst="wedgeRoundRectCallout">
            <a:avLst>
              <a:gd name="adj1" fmla="val -54968"/>
              <a:gd name="adj2" fmla="val 39262"/>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Bạn đã thực hiện được những việc làm nào đúng giờ?</a:t>
            </a:r>
            <a:endParaRPr lang="en-US" sz="2400" dirty="0">
              <a:solidFill>
                <a:schemeClr val="tx1"/>
              </a:solidFill>
              <a:latin typeface="UTM Avo" panose="02040603050506020204" pitchFamily="18"/>
            </a:endParaRPr>
          </a:p>
        </p:txBody>
      </p:sp>
      <p:sp>
        <p:nvSpPr>
          <p:cNvPr id="6" name="Speech Bubble: Rectangle with Corners Rounded 14">
            <a:extLst>
              <a:ext uri="{FF2B5EF4-FFF2-40B4-BE49-F238E27FC236}">
                <a16:creationId xmlns:a16="http://schemas.microsoft.com/office/drawing/2014/main" id="{A604E02A-218C-2909-CC8B-898AF92E8A4F}"/>
              </a:ext>
            </a:extLst>
          </p:cNvPr>
          <p:cNvSpPr/>
          <p:nvPr/>
        </p:nvSpPr>
        <p:spPr>
          <a:xfrm>
            <a:off x="4787741" y="5187504"/>
            <a:ext cx="6866576" cy="1430838"/>
          </a:xfrm>
          <a:prstGeom prst="wedgeRoundRectCallout">
            <a:avLst>
              <a:gd name="adj1" fmla="val -54728"/>
              <a:gd name="adj2" fmla="val -37754"/>
              <a:gd name="adj3" fmla="val 16667"/>
            </a:avLst>
          </a:prstGeom>
          <a:solidFill>
            <a:schemeClr val="accent5">
              <a:lumMod val="20000"/>
              <a:lumOff val="80000"/>
            </a:schemeClr>
          </a:solidFill>
          <a:ln w="28575">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 Những việc làm nào bạn chưa đúng giờ?</a:t>
            </a:r>
            <a:endParaRPr lang="en-US" sz="2400" dirty="0">
              <a:solidFill>
                <a:schemeClr val="tx1"/>
              </a:solidFill>
              <a:latin typeface="UTM Avo" panose="02040603050506020204" pitchFamily="18"/>
            </a:endParaRPr>
          </a:p>
        </p:txBody>
      </p:sp>
      <p:sp>
        <p:nvSpPr>
          <p:cNvPr id="7" name="TextBox 6">
            <a:extLst>
              <a:ext uri="{FF2B5EF4-FFF2-40B4-BE49-F238E27FC236}">
                <a16:creationId xmlns:a16="http://schemas.microsoft.com/office/drawing/2014/main" id="{40C5DD16-61FF-9275-0BA5-709BD1430CBF}"/>
              </a:ext>
            </a:extLst>
          </p:cNvPr>
          <p:cNvSpPr txBox="1"/>
          <p:nvPr/>
        </p:nvSpPr>
        <p:spPr>
          <a:xfrm>
            <a:off x="505054" y="2006176"/>
            <a:ext cx="11149263" cy="574388"/>
          </a:xfrm>
          <a:prstGeom prst="rect">
            <a:avLst/>
          </a:prstGeom>
          <a:noFill/>
        </p:spPr>
        <p:txBody>
          <a:bodyPr wrap="square" rtlCol="0">
            <a:spAutoFit/>
          </a:bodyPr>
          <a:lstStyle/>
          <a:p>
            <a:pPr algn="ctr">
              <a:lnSpc>
                <a:spcPct val="150000"/>
              </a:lnSpc>
            </a:pPr>
            <a:r>
              <a:rPr lang="en-US" sz="2400" b="1" dirty="0" err="1">
                <a:latin typeface="UTM Avo" panose="02040603050506020204" pitchFamily="18"/>
                <a:cs typeface="Arial" panose="020B0604020202020204" pitchFamily="34" charset="0"/>
              </a:rPr>
              <a:t>Các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em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và</a:t>
            </a:r>
            <a:r>
              <a:rPr lang="en-US" sz="2400" b="1" dirty="0">
                <a:latin typeface="UTM Avo" panose="02040603050506020204" pitchFamily="18"/>
                <a:cs typeface="Arial" panose="020B0604020202020204" pitchFamily="34" charset="0"/>
              </a:rPr>
              <a:t> chia </a:t>
            </a:r>
            <a:r>
              <a:rPr lang="en-US" sz="2400" b="1" dirty="0" err="1">
                <a:latin typeface="UTM Avo" panose="02040603050506020204" pitchFamily="18"/>
                <a:cs typeface="Arial" panose="020B0604020202020204" pitchFamily="34" charset="0"/>
              </a:rPr>
              <a:t>sẻ</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với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bạn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trong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endParaRPr lang="en-US" sz="2400" b="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6423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14"/>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2" name="Google Shape;249;p14">
            <a:extLst>
              <a:ext uri="{FF2B5EF4-FFF2-40B4-BE49-F238E27FC236}">
                <a16:creationId xmlns:a16="http://schemas.microsoft.com/office/drawing/2014/main" id="{5F79F109-72B9-3A11-D26D-5EDFAE5E49D1}"/>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3" name="Google Shape;249;p14">
            <a:extLst>
              <a:ext uri="{FF2B5EF4-FFF2-40B4-BE49-F238E27FC236}">
                <a16:creationId xmlns:a16="http://schemas.microsoft.com/office/drawing/2014/main" id="{047F5658-FDFC-121D-FAB2-8641DB3A2ACD}"/>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4" name="Rectangle: Rounded Corners 6">
            <a:extLst>
              <a:ext uri="{FF2B5EF4-FFF2-40B4-BE49-F238E27FC236}">
                <a16:creationId xmlns:a16="http://schemas.microsoft.com/office/drawing/2014/main" id="{A25BCECD-2B28-443F-5857-2779DD4D9AF3}"/>
              </a:ext>
            </a:extLst>
          </p:cNvPr>
          <p:cNvSpPr/>
          <p:nvPr/>
        </p:nvSpPr>
        <p:spPr>
          <a:xfrm>
            <a:off x="444500" y="1539176"/>
            <a:ext cx="11302999" cy="1043603"/>
          </a:xfrm>
          <a:prstGeom prst="roundRect">
            <a:avLst/>
          </a:prstGeom>
          <a:solidFill>
            <a:srgbClr val="FCE680"/>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UTM Avo" panose="02040603050506020204" pitchFamily="18"/>
                <a:cs typeface="Arial" panose="020B0604020202020204" pitchFamily="34" charset="0"/>
              </a:rPr>
              <a:t>Trong </a:t>
            </a:r>
            <a:r>
              <a:rPr lang="en-US" sz="2800" b="1" dirty="0" err="1">
                <a:solidFill>
                  <a:schemeClr val="tx1"/>
                </a:solidFill>
                <a:latin typeface="UTM Avo" panose="02040603050506020204" pitchFamily="18"/>
                <a:cs typeface="Arial" panose="020B0604020202020204" pitchFamily="34" charset="0"/>
              </a:rPr>
              <a:t>giờ</a:t>
            </a:r>
            <a:r>
              <a:rPr lang="en-US" sz="2800" b="1" dirty="0">
                <a:solidFill>
                  <a:schemeClr val="tx1"/>
                </a:solidFill>
                <a:latin typeface="UTM Avo" panose="02040603050506020204" pitchFamily="18"/>
                <a:cs typeface="Arial" panose="020B0604020202020204" pitchFamily="34" charset="0"/>
              </a:rPr>
              <a:t> </a:t>
            </a:r>
            <a:r>
              <a:rPr lang="en-US" sz="2800" b="1" dirty="0" err="1">
                <a:solidFill>
                  <a:schemeClr val="tx1"/>
                </a:solidFill>
                <a:latin typeface="UTM Avo" panose="02040603050506020204" pitchFamily="18"/>
                <a:cs typeface="Arial" panose="020B0604020202020204" pitchFamily="34" charset="0"/>
              </a:rPr>
              <a:t>học</a:t>
            </a:r>
            <a:endParaRPr lang="en-US" sz="2800" dirty="0">
              <a:solidFill>
                <a:schemeClr val="tx1"/>
              </a:solidFill>
              <a:latin typeface="UTM Avo" panose="02040603050506020204" pitchFamily="18"/>
              <a:cs typeface="Arial" panose="020B0604020202020204" pitchFamily="34" charset="0"/>
            </a:endParaRPr>
          </a:p>
        </p:txBody>
      </p:sp>
      <p:sp>
        <p:nvSpPr>
          <p:cNvPr id="5" name="Freeform 3">
            <a:extLst>
              <a:ext uri="{FF2B5EF4-FFF2-40B4-BE49-F238E27FC236}">
                <a16:creationId xmlns:a16="http://schemas.microsoft.com/office/drawing/2014/main" id="{8DD2AB01-CEF8-7E3F-F9F6-079D578C7F18}"/>
              </a:ext>
            </a:extLst>
          </p:cNvPr>
          <p:cNvSpPr/>
          <p:nvPr/>
        </p:nvSpPr>
        <p:spPr>
          <a:xfrm>
            <a:off x="235669" y="3471333"/>
            <a:ext cx="2946400" cy="3386667"/>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700">
              <a:latin typeface="UTM Avo" panose="02040603050506020204" pitchFamily="18"/>
            </a:endParaRPr>
          </a:p>
        </p:txBody>
      </p:sp>
      <p:sp>
        <p:nvSpPr>
          <p:cNvPr id="6" name="Speech Bubble: Rectangle with Corners Rounded 9">
            <a:extLst>
              <a:ext uri="{FF2B5EF4-FFF2-40B4-BE49-F238E27FC236}">
                <a16:creationId xmlns:a16="http://schemas.microsoft.com/office/drawing/2014/main" id="{2DB66D84-1D77-97B6-1DCE-EE28B4E07D2E}"/>
              </a:ext>
            </a:extLst>
          </p:cNvPr>
          <p:cNvSpPr/>
          <p:nvPr/>
        </p:nvSpPr>
        <p:spPr>
          <a:xfrm>
            <a:off x="4107437" y="2887579"/>
            <a:ext cx="7640857" cy="3661101"/>
          </a:xfrm>
          <a:prstGeom prst="wedgeRoundRectCallout">
            <a:avLst>
              <a:gd name="adj1" fmla="val -66637"/>
              <a:gd name="adj2" fmla="val 9025"/>
              <a:gd name="adj3" fmla="val 16667"/>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algn="just">
              <a:lnSpc>
                <a:spcPct val="150000"/>
              </a:lnSpc>
              <a:buFont typeface="Wingdings" panose="05000000000000000000" pitchFamily="2" charset="2"/>
              <a:buChar char="§"/>
            </a:pP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cùng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phiếu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nhắc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a:t>
            </a:r>
          </a:p>
          <a:p>
            <a:pPr marL="381019" indent="-381019" algn="just">
              <a:lnSpc>
                <a:spcPct val="150000"/>
              </a:lnSpc>
              <a:buFont typeface="Wingdings" panose="05000000000000000000" pitchFamily="2" charset="2"/>
              <a:buChar char="§"/>
            </a:pPr>
            <a:r>
              <a:rPr lang="en-US" sz="2400" dirty="0" err="1">
                <a:solidFill>
                  <a:schemeClr val="tx1"/>
                </a:solidFill>
                <a:latin typeface="UTM Avo" panose="02040603050506020204" pitchFamily="18"/>
                <a:cs typeface="Arial" panose="020B0604020202020204" pitchFamily="34" charset="0"/>
              </a:rPr>
              <a:t>Trả</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lời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câu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hỏi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theo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gợi</a:t>
            </a:r>
            <a:r>
              <a:rPr lang="en-US" sz="2400" dirty="0">
                <a:solidFill>
                  <a:schemeClr val="tx1"/>
                </a:solidFill>
                <a:latin typeface="UTM Avo" panose="02040603050506020204" pitchFamily="18"/>
                <a:cs typeface="Arial" panose="020B0604020202020204" pitchFamily="34" charset="0"/>
              </a:rPr>
              <a:t> ý:</a:t>
            </a:r>
          </a:p>
          <a:p>
            <a:pPr algn="just">
              <a:lnSpc>
                <a:spcPct val="150000"/>
              </a:lnSpc>
            </a:pP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Những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thông</a:t>
            </a:r>
            <a:r>
              <a:rPr lang="en-US" sz="2400" dirty="0">
                <a:solidFill>
                  <a:schemeClr val="tx1"/>
                </a:solidFill>
                <a:latin typeface="UTM Avo" panose="02040603050506020204" pitchFamily="18"/>
                <a:cs typeface="Arial" panose="020B0604020202020204" pitchFamily="34" charset="0"/>
              </a:rPr>
              <a:t> tin </a:t>
            </a:r>
            <a:r>
              <a:rPr lang="en-US" sz="2400" dirty="0" err="1">
                <a:solidFill>
                  <a:schemeClr val="tx1"/>
                </a:solidFill>
                <a:latin typeface="UTM Avo" panose="02040603050506020204" pitchFamily="18"/>
                <a:cs typeface="Arial" panose="020B0604020202020204" pitchFamily="34" charset="0"/>
              </a:rPr>
              <a:t>nào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được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ghi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trên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phiếu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nhắc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a:t>
            </a:r>
          </a:p>
          <a:p>
            <a:pPr algn="just">
              <a:lnSpc>
                <a:spcPct val="150000"/>
              </a:lnSpc>
            </a:pPr>
            <a:r>
              <a:rPr lang="en-US" sz="2400" dirty="0">
                <a:solidFill>
                  <a:schemeClr val="tx1"/>
                </a:solidFill>
                <a:latin typeface="UTM Avo" panose="02040603050506020204" pitchFamily="18"/>
                <a:cs typeface="Arial" panose="020B0604020202020204" pitchFamily="34" charset="0"/>
              </a:rPr>
              <a:t>- Em </a:t>
            </a:r>
            <a:r>
              <a:rPr lang="en-US" sz="2400" dirty="0" err="1">
                <a:solidFill>
                  <a:schemeClr val="tx1"/>
                </a:solidFill>
                <a:latin typeface="UTM Avo" panose="02040603050506020204" pitchFamily="18"/>
                <a:cs typeface="Arial" panose="020B0604020202020204" pitchFamily="34" charset="0"/>
              </a:rPr>
              <a:t>làm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như</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thế</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nào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ghi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những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điều</a:t>
            </a:r>
            <a:r>
              <a:rPr lang="en-US" sz="2400" dirty="0">
                <a:solidFill>
                  <a:schemeClr val="tx1"/>
                </a:solidFill>
                <a:latin typeface="UTM Avo" panose="02040603050506020204" pitchFamily="18"/>
                <a:cs typeface="Arial" panose="020B0604020202020204" pitchFamily="34" charset="0"/>
              </a:rPr>
              <a:t> </a:t>
            </a:r>
            <a:br>
              <a:rPr lang="en-US" sz="2400" dirty="0">
                <a:solidFill>
                  <a:schemeClr val="tx1"/>
                </a:solidFill>
                <a:latin typeface="UTM Avo" panose="02040603050506020204" pitchFamily="18"/>
                <a:cs typeface="Arial" panose="020B0604020202020204" pitchFamily="34" charset="0"/>
              </a:rPr>
            </a:br>
            <a:r>
              <a:rPr lang="en-US" sz="2400" dirty="0" err="1">
                <a:solidFill>
                  <a:schemeClr val="tx1"/>
                </a:solidFill>
                <a:latin typeface="UTM Avo" panose="02040603050506020204" pitchFamily="18"/>
                <a:cs typeface="Arial" panose="020B0604020202020204" pitchFamily="34" charset="0"/>
              </a:rPr>
              <a:t>cần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nhớ</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15"/>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2" name="Google Shape;255;p15">
            <a:extLst>
              <a:ext uri="{FF2B5EF4-FFF2-40B4-BE49-F238E27FC236}">
                <a16:creationId xmlns:a16="http://schemas.microsoft.com/office/drawing/2014/main" id="{A4897179-A174-EF9E-B407-275DE331615D}"/>
              </a:ext>
            </a:extLst>
          </p:cNvPr>
          <p:cNvSpPr/>
          <p:nvPr/>
        </p:nvSpPr>
        <p:spPr>
          <a:xfrm>
            <a:off x="8763000" y="4572000"/>
            <a:ext cx="3429000" cy="2286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UTM Avo" panose="02040603050506020204" pitchFamily="18" charset="0"/>
              <a:ea typeface="Calibri"/>
              <a:cs typeface="Calibri"/>
              <a:sym typeface="Calibri"/>
            </a:endParaRPr>
          </a:p>
        </p:txBody>
      </p:sp>
      <p:sp>
        <p:nvSpPr>
          <p:cNvPr id="3" name="Rectangle: Rounded Corners 2">
            <a:extLst>
              <a:ext uri="{FF2B5EF4-FFF2-40B4-BE49-F238E27FC236}">
                <a16:creationId xmlns:a16="http://schemas.microsoft.com/office/drawing/2014/main" id="{D2914704-8A86-EDDB-DC46-F4B0AFCE6A0B}"/>
              </a:ext>
            </a:extLst>
          </p:cNvPr>
          <p:cNvSpPr/>
          <p:nvPr/>
        </p:nvSpPr>
        <p:spPr>
          <a:xfrm>
            <a:off x="425450" y="1880556"/>
            <a:ext cx="11341099" cy="1116643"/>
          </a:xfrm>
          <a:prstGeom prst="roundRect">
            <a:avLst/>
          </a:prstGeom>
          <a:solidFill>
            <a:schemeClr val="accent6">
              <a:lumMod val="20000"/>
              <a:lumOff val="80000"/>
            </a:schemeClr>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UTM Avo" panose="02040603050506020204" pitchFamily="18"/>
                <a:cs typeface="Arial" panose="020B0604020202020204" pitchFamily="34" charset="0"/>
              </a:rPr>
              <a:t>Sau </a:t>
            </a:r>
            <a:r>
              <a:rPr lang="en-US" sz="2800" b="1" dirty="0" err="1">
                <a:solidFill>
                  <a:schemeClr val="tx1"/>
                </a:solidFill>
                <a:latin typeface="UTM Avo" panose="02040603050506020204" pitchFamily="18"/>
                <a:cs typeface="Arial" panose="020B0604020202020204" pitchFamily="34" charset="0"/>
              </a:rPr>
              <a:t>giờ</a:t>
            </a:r>
            <a:r>
              <a:rPr lang="en-US" sz="2800" b="1" dirty="0">
                <a:solidFill>
                  <a:schemeClr val="tx1"/>
                </a:solidFill>
                <a:latin typeface="UTM Avo" panose="02040603050506020204" pitchFamily="18"/>
                <a:cs typeface="Arial" panose="020B0604020202020204" pitchFamily="34" charset="0"/>
              </a:rPr>
              <a:t> </a:t>
            </a:r>
            <a:r>
              <a:rPr lang="en-US" sz="2800" b="1" dirty="0" err="1">
                <a:solidFill>
                  <a:schemeClr val="tx1"/>
                </a:solidFill>
                <a:latin typeface="UTM Avo" panose="02040603050506020204" pitchFamily="18"/>
                <a:cs typeface="Arial" panose="020B0604020202020204" pitchFamily="34" charset="0"/>
              </a:rPr>
              <a:t>học</a:t>
            </a:r>
            <a:endParaRPr lang="en-US" sz="2800" dirty="0">
              <a:solidFill>
                <a:schemeClr val="tx1"/>
              </a:solidFill>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4A417569-1D9C-5CDD-E87D-543C43C00280}"/>
              </a:ext>
            </a:extLst>
          </p:cNvPr>
          <p:cNvSpPr txBox="1"/>
          <p:nvPr/>
        </p:nvSpPr>
        <p:spPr>
          <a:xfrm>
            <a:off x="425450" y="3429000"/>
            <a:ext cx="11341099" cy="2783839"/>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Nhờ</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mẹ</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hướng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dẫn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đặt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đồng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hồ</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báo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thức</a:t>
            </a:r>
            <a:r>
              <a:rPr lang="en-US" sz="2400" dirty="0">
                <a:latin typeface="UTM Avo" panose="02040603050506020204" pitchFamily="18"/>
                <a:cs typeface="Arial" panose="020B0604020202020204" pitchFamily="34" charset="0"/>
              </a:rPr>
              <a:t>.</a:t>
            </a:r>
          </a:p>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Cùng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mẹ</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phiếu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tuần</a:t>
            </a:r>
            <a:r>
              <a:rPr lang="en-US" sz="2400" dirty="0">
                <a:latin typeface="UTM Avo" panose="02040603050506020204" pitchFamily="18"/>
                <a:cs typeface="Arial" panose="020B0604020202020204" pitchFamily="34" charset="0"/>
              </a:rPr>
              <a:t>.</a:t>
            </a:r>
          </a:p>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Dán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phiếu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quan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sát</a:t>
            </a:r>
            <a:r>
              <a:rPr lang="en-US" sz="2400" dirty="0">
                <a:latin typeface="UTM Avo" panose="02040603050506020204" pitchFamily="18"/>
                <a:cs typeface="Arial" panose="020B0604020202020204" pitchFamily="34" charset="0"/>
              </a:rPr>
              <a:t>.</a:t>
            </a:r>
          </a:p>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Lựa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chọn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phù</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hợp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luôn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đúng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giờ</a:t>
            </a:r>
            <a:r>
              <a:rPr lang="en-US" sz="2400" dirty="0">
                <a:latin typeface="UTM Avo" panose="02040603050506020204" pitchFamily="18"/>
                <a:cs typeface="Arial" panose="020B0604020202020204" pitchFamily="34" charset="0"/>
              </a:rPr>
              <a:t>.</a:t>
            </a:r>
          </a:p>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Nhắc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chưa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đúng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giờ</a:t>
            </a:r>
            <a:r>
              <a:rPr lang="en-US" sz="2400" dirty="0">
                <a:latin typeface="UTM Avo" panose="02040603050506020204" pitchFamily="18"/>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17"/>
          <p:cNvSpPr/>
          <p:nvPr/>
        </p:nvSpPr>
        <p:spPr>
          <a:xfrm>
            <a:off x="2231641" y="2772257"/>
            <a:ext cx="7841847" cy="2370014"/>
          </a:xfrm>
          <a:prstGeom prst="roundRect">
            <a:avLst>
              <a:gd name="adj" fmla="val 16667"/>
            </a:avLst>
          </a:prstGeom>
          <a:solidFill>
            <a:srgbClr val="FDE8B3"/>
          </a:solidFill>
          <a:ln w="57150" cap="flat" cmpd="sng">
            <a:solidFill>
              <a:srgbClr val="B1503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dirty="0" err="1">
                <a:solidFill>
                  <a:schemeClr val="dk1"/>
                </a:solidFill>
                <a:latin typeface="UTM Avo" panose="02040603050506020204" pitchFamily="18" charset="0"/>
              </a:rPr>
              <a:t>Đúng</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giờ</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nhớ</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nhé</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em</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ơi</a:t>
            </a:r>
            <a:endParaRPr lang="en-US" sz="2400" dirty="0">
              <a:solidFill>
                <a:schemeClr val="dk1"/>
              </a:solidFill>
              <a:latin typeface="UTM Avo" panose="02040603050506020204" pitchFamily="18" charset="0"/>
            </a:endParaRPr>
          </a:p>
          <a:p>
            <a:pPr marL="0" marR="0" lvl="0" indent="0" algn="ctr" rtl="0">
              <a:lnSpc>
                <a:spcPct val="150000"/>
              </a:lnSpc>
              <a:spcBef>
                <a:spcPts val="0"/>
              </a:spcBef>
              <a:spcAft>
                <a:spcPts val="0"/>
              </a:spcAft>
              <a:buNone/>
            </a:pPr>
            <a:r>
              <a:rPr lang="en-US" sz="2400" dirty="0">
                <a:solidFill>
                  <a:schemeClr val="dk1"/>
                </a:solidFill>
                <a:latin typeface="UTM Avo" panose="02040603050506020204" pitchFamily="18" charset="0"/>
              </a:rPr>
              <a:t>Sinh </a:t>
            </a:r>
            <a:r>
              <a:rPr lang="en-US" sz="2400" dirty="0" err="1">
                <a:solidFill>
                  <a:schemeClr val="dk1"/>
                </a:solidFill>
                <a:latin typeface="UTM Avo" panose="02040603050506020204" pitchFamily="18" charset="0"/>
              </a:rPr>
              <a:t>hoạt</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nền</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nếp</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mọi</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người</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mến</a:t>
            </a:r>
            <a:r>
              <a:rPr lang="en-US" sz="2400" dirty="0">
                <a:solidFill>
                  <a:schemeClr val="dk1"/>
                </a:solidFill>
                <a:latin typeface="UTM Avo" panose="02040603050506020204" pitchFamily="18" charset="0"/>
              </a:rPr>
              <a:t> </a:t>
            </a:r>
            <a:r>
              <a:rPr lang="en-US" sz="2400" dirty="0" err="1">
                <a:solidFill>
                  <a:schemeClr val="dk1"/>
                </a:solidFill>
                <a:latin typeface="UTM Avo" panose="02040603050506020204" pitchFamily="18" charset="0"/>
              </a:rPr>
              <a:t>yêu</a:t>
            </a:r>
            <a:r>
              <a:rPr lang="en-US" sz="2400" dirty="0">
                <a:solidFill>
                  <a:schemeClr val="dk1"/>
                </a:solidFill>
                <a:latin typeface="UTM Avo" panose="02040603050506020204" pitchFamily="18" charset="0"/>
              </a:rPr>
              <a:t>.</a:t>
            </a:r>
            <a:endParaRPr dirty="0">
              <a:latin typeface="UTM Avo" panose="02040603050506020204" pitchFamily="18" charset="0"/>
            </a:endParaRPr>
          </a:p>
        </p:txBody>
      </p:sp>
      <p:sp>
        <p:nvSpPr>
          <p:cNvPr id="268" name="Google Shape;268;p17"/>
          <p:cNvSpPr/>
          <p:nvPr/>
        </p:nvSpPr>
        <p:spPr>
          <a:xfrm rot="-294019">
            <a:off x="1781047" y="2376094"/>
            <a:ext cx="2612804" cy="595679"/>
          </a:xfrm>
          <a:prstGeom prst="roundRect">
            <a:avLst>
              <a:gd name="adj" fmla="val 50000"/>
            </a:avLst>
          </a:prstGeom>
          <a:solidFill>
            <a:srgbClr val="807CB5"/>
          </a:solidFill>
          <a:ln w="571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chemeClr val="lt1"/>
                </a:solidFill>
                <a:latin typeface="UTM Avo" panose="02040603050506020204" pitchFamily="18" charset="0"/>
                <a:sym typeface="Arial"/>
              </a:rPr>
              <a:t>LỜI KHUYÊN</a:t>
            </a:r>
            <a:endParaRPr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pic>
        <p:nvPicPr>
          <p:cNvPr id="3" name="Picture 2" descr="A cartoon of a rabbit and a turtle walking&#10;&#10;Description automatically generated">
            <a:extLst>
              <a:ext uri="{FF2B5EF4-FFF2-40B4-BE49-F238E27FC236}">
                <a16:creationId xmlns:a16="http://schemas.microsoft.com/office/drawing/2014/main" id="{A74A2135-3941-8D9B-C8DF-D5E848044A7A}"/>
              </a:ext>
            </a:extLst>
          </p:cNvPr>
          <p:cNvPicPr>
            <a:picLocks noChangeAspect="1"/>
          </p:cNvPicPr>
          <p:nvPr/>
        </p:nvPicPr>
        <p:blipFill>
          <a:blip r:embed="rId4"/>
          <a:srcRect l="11708" t="8770" r="11370" b="9322"/>
          <a:stretch/>
        </p:blipFill>
        <p:spPr>
          <a:xfrm>
            <a:off x="1785807" y="1538038"/>
            <a:ext cx="8620386" cy="52176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 name="Rectangle 1">
            <a:extLst>
              <a:ext uri="{FF2B5EF4-FFF2-40B4-BE49-F238E27FC236}">
                <a16:creationId xmlns:a16="http://schemas.microsoft.com/office/drawing/2014/main" id="{32B181E5-A8CD-E9F3-E539-BA03BA949EB3}"/>
              </a:ext>
            </a:extLst>
          </p:cNvPr>
          <p:cNvSpPr/>
          <p:nvPr/>
        </p:nvSpPr>
        <p:spPr>
          <a:xfrm>
            <a:off x="1190181" y="1567784"/>
            <a:ext cx="9811636" cy="2848100"/>
          </a:xfrm>
          <a:prstGeom prst="rect">
            <a:avLst/>
          </a:prstGeom>
          <a:solidFill>
            <a:srgbClr val="FFF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09539">
              <a:lnSpc>
                <a:spcPct val="150000"/>
              </a:lnSpc>
              <a:buFont typeface="Arial" panose="020B0604020202020204" pitchFamily="34" charset="0"/>
              <a:buChar char="•"/>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Đọc lại bài học </a:t>
            </a:r>
            <a:r>
              <a:rPr lang="vi-VN" sz="2400" b="1" dirty="0" err="1">
                <a:solidFill>
                  <a:schemeClr val="tx1"/>
                </a:solidFill>
                <a:latin typeface="UTM Avo" panose="02040603050506020204" pitchFamily="18" charset="0"/>
                <a:ea typeface="Calibri" panose="020F0502020204030204" pitchFamily="34" charset="0"/>
                <a:cs typeface="Arial" panose="020B0604020202020204" pitchFamily="34" charset="0"/>
              </a:rPr>
              <a:t>Học</a:t>
            </a:r>
            <a:r>
              <a:rPr lang="vi-VN" sz="2400" b="1" dirty="0">
                <a:solidFill>
                  <a:schemeClr val="tx1"/>
                </a:solidFill>
                <a:latin typeface="UTM Avo" panose="02040603050506020204" pitchFamily="18" charset="0"/>
                <a:ea typeface="Calibri" panose="020F0502020204030204" pitchFamily="34" charset="0"/>
                <a:cs typeface="Arial" panose="020B0604020202020204" pitchFamily="34" charset="0"/>
              </a:rPr>
              <a:t> tập, sinh hoạt đúng giờ.</a:t>
            </a:r>
          </a:p>
          <a:p>
            <a:pPr marL="342900" indent="-342900" algn="just" defTabSz="609539">
              <a:lnSpc>
                <a:spcPct val="150000"/>
              </a:lnSpc>
              <a:buFont typeface="Arial" panose="020B0604020202020204" pitchFamily="34" charset="0"/>
              <a:buChar char="•"/>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Đọc trước </a:t>
            </a:r>
            <a:r>
              <a:rPr lang="vi-VN" sz="2400" b="1" dirty="0">
                <a:solidFill>
                  <a:schemeClr val="tx1"/>
                </a:solidFill>
                <a:latin typeface="UTM Avo" panose="02040603050506020204" pitchFamily="18" charset="0"/>
                <a:ea typeface="Calibri" panose="020F0502020204030204" pitchFamily="34" charset="0"/>
                <a:cs typeface="Arial" panose="020B0604020202020204" pitchFamily="34" charset="0"/>
              </a:rPr>
              <a:t>Bài 4. Sạch sẽ, gọn gàng.</a:t>
            </a:r>
          </a:p>
        </p:txBody>
      </p:sp>
      <p:sp>
        <p:nvSpPr>
          <p:cNvPr id="3" name="TextBox 2">
            <a:extLst>
              <a:ext uri="{FF2B5EF4-FFF2-40B4-BE49-F238E27FC236}">
                <a16:creationId xmlns:a16="http://schemas.microsoft.com/office/drawing/2014/main" id="{E1E3FB6F-69C7-3674-011F-BA8F6AC7C9A3}"/>
              </a:ext>
            </a:extLst>
          </p:cNvPr>
          <p:cNvSpPr txBox="1"/>
          <p:nvPr/>
        </p:nvSpPr>
        <p:spPr>
          <a:xfrm>
            <a:off x="3754906" y="1278343"/>
            <a:ext cx="4682187" cy="578882"/>
          </a:xfrm>
          <a:prstGeom prst="roundRect">
            <a:avLst/>
          </a:prstGeom>
          <a:solidFill>
            <a:schemeClr val="accent2"/>
          </a:solid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HƯỚNG DẪN VỀ NHÀ</a:t>
            </a:r>
          </a:p>
        </p:txBody>
      </p:sp>
      <p:pic>
        <p:nvPicPr>
          <p:cNvPr id="4" name="Picture 4">
            <a:extLst>
              <a:ext uri="{FF2B5EF4-FFF2-40B4-BE49-F238E27FC236}">
                <a16:creationId xmlns:a16="http://schemas.microsoft.com/office/drawing/2014/main" id="{58291D97-A093-6143-CC27-314E6DA49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11503" y="4921735"/>
            <a:ext cx="6768994" cy="19291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a:extLst>
            <a:ext uri="{FF2B5EF4-FFF2-40B4-BE49-F238E27FC236}">
              <a16:creationId xmlns:a16="http://schemas.microsoft.com/office/drawing/2014/main" id="{3620A8CE-B674-F610-9DE0-DE8E74745F7C}"/>
            </a:ext>
          </a:extLst>
        </p:cNvPr>
        <p:cNvGrpSpPr/>
        <p:nvPr/>
      </p:nvGrpSpPr>
      <p:grpSpPr>
        <a:xfrm>
          <a:off x="0" y="0"/>
          <a:ext cx="0" cy="0"/>
          <a:chOff x="0" y="0"/>
          <a:chExt cx="0" cy="0"/>
        </a:xfrm>
      </p:grpSpPr>
      <p:pic>
        <p:nvPicPr>
          <p:cNvPr id="2" name="Picture 1" descr="Cartoon turtle with backpack walking outside of building&#10;&#10;Description automatically generated">
            <a:extLst>
              <a:ext uri="{FF2B5EF4-FFF2-40B4-BE49-F238E27FC236}">
                <a16:creationId xmlns:a16="http://schemas.microsoft.com/office/drawing/2014/main" id="{24873B8B-32AD-8051-BF40-1E7796FCA8CC}"/>
              </a:ext>
            </a:extLst>
          </p:cNvPr>
          <p:cNvPicPr>
            <a:picLocks noChangeAspect="1"/>
          </p:cNvPicPr>
          <p:nvPr/>
        </p:nvPicPr>
        <p:blipFill>
          <a:blip r:embed="rId4"/>
          <a:srcRect l="10988" t="9976" r="10758" b="10833"/>
          <a:stretch/>
        </p:blipFill>
        <p:spPr>
          <a:xfrm>
            <a:off x="1666405" y="1593563"/>
            <a:ext cx="8859190" cy="5095995"/>
          </a:xfrm>
          <a:prstGeom prst="rect">
            <a:avLst/>
          </a:prstGeom>
        </p:spPr>
      </p:pic>
    </p:spTree>
    <p:extLst>
      <p:ext uri="{BB962C8B-B14F-4D97-AF65-F5344CB8AC3E}">
        <p14:creationId xmlns:p14="http://schemas.microsoft.com/office/powerpoint/2010/main" val="275005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a:extLst>
            <a:ext uri="{FF2B5EF4-FFF2-40B4-BE49-F238E27FC236}">
              <a16:creationId xmlns:a16="http://schemas.microsoft.com/office/drawing/2014/main" id="{8AC88995-2FF7-02E0-9566-B8DC9CF2194A}"/>
            </a:ext>
          </a:extLst>
        </p:cNvPr>
        <p:cNvGrpSpPr/>
        <p:nvPr/>
      </p:nvGrpSpPr>
      <p:grpSpPr>
        <a:xfrm>
          <a:off x="0" y="0"/>
          <a:ext cx="0" cy="0"/>
          <a:chOff x="0" y="0"/>
          <a:chExt cx="0" cy="0"/>
        </a:xfrm>
      </p:grpSpPr>
      <p:pic>
        <p:nvPicPr>
          <p:cNvPr id="2" name="Picture 1" descr="A cartoon of a rabbit running with a butterfly&#10;&#10;Description automatically generated">
            <a:extLst>
              <a:ext uri="{FF2B5EF4-FFF2-40B4-BE49-F238E27FC236}">
                <a16:creationId xmlns:a16="http://schemas.microsoft.com/office/drawing/2014/main" id="{95E3DC14-26E8-EF5A-08D9-33E07A9F7261}"/>
              </a:ext>
            </a:extLst>
          </p:cNvPr>
          <p:cNvPicPr>
            <a:picLocks noChangeAspect="1"/>
          </p:cNvPicPr>
          <p:nvPr/>
        </p:nvPicPr>
        <p:blipFill>
          <a:blip r:embed="rId4"/>
          <a:srcRect l="11681" t="17613" r="11450" b="17410"/>
          <a:stretch/>
        </p:blipFill>
        <p:spPr>
          <a:xfrm>
            <a:off x="712219" y="1548038"/>
            <a:ext cx="10767561" cy="5173604"/>
          </a:xfrm>
          <a:prstGeom prst="rect">
            <a:avLst/>
          </a:prstGeom>
        </p:spPr>
      </p:pic>
    </p:spTree>
    <p:extLst>
      <p:ext uri="{BB962C8B-B14F-4D97-AF65-F5344CB8AC3E}">
        <p14:creationId xmlns:p14="http://schemas.microsoft.com/office/powerpoint/2010/main" val="372177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a:extLst>
            <a:ext uri="{FF2B5EF4-FFF2-40B4-BE49-F238E27FC236}">
              <a16:creationId xmlns:a16="http://schemas.microsoft.com/office/drawing/2014/main" id="{96E08837-2526-35E4-FE4C-0B0146A19885}"/>
            </a:ext>
          </a:extLst>
        </p:cNvPr>
        <p:cNvGrpSpPr/>
        <p:nvPr/>
      </p:nvGrpSpPr>
      <p:grpSpPr>
        <a:xfrm>
          <a:off x="0" y="0"/>
          <a:ext cx="0" cy="0"/>
          <a:chOff x="0" y="0"/>
          <a:chExt cx="0" cy="0"/>
        </a:xfrm>
      </p:grpSpPr>
      <p:pic>
        <p:nvPicPr>
          <p:cNvPr id="2" name="Picture 1" descr="A cartoon of a rabbit and a dog playing a drum&#10;&#10;Description automatically generated">
            <a:extLst>
              <a:ext uri="{FF2B5EF4-FFF2-40B4-BE49-F238E27FC236}">
                <a16:creationId xmlns:a16="http://schemas.microsoft.com/office/drawing/2014/main" id="{46EF92C3-8917-A9DB-790B-316EF104E793}"/>
              </a:ext>
            </a:extLst>
          </p:cNvPr>
          <p:cNvPicPr>
            <a:picLocks noChangeAspect="1"/>
          </p:cNvPicPr>
          <p:nvPr/>
        </p:nvPicPr>
        <p:blipFill>
          <a:blip r:embed="rId4"/>
          <a:srcRect l="11681" t="20862" r="11218" b="21235"/>
          <a:stretch/>
        </p:blipFill>
        <p:spPr>
          <a:xfrm>
            <a:off x="215344" y="1620640"/>
            <a:ext cx="11761311" cy="5020793"/>
          </a:xfrm>
          <a:prstGeom prst="rect">
            <a:avLst/>
          </a:prstGeom>
        </p:spPr>
      </p:pic>
    </p:spTree>
    <p:extLst>
      <p:ext uri="{BB962C8B-B14F-4D97-AF65-F5344CB8AC3E}">
        <p14:creationId xmlns:p14="http://schemas.microsoft.com/office/powerpoint/2010/main" val="406650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a:extLst>
            <a:ext uri="{FF2B5EF4-FFF2-40B4-BE49-F238E27FC236}">
              <a16:creationId xmlns:a16="http://schemas.microsoft.com/office/drawing/2014/main" id="{1A797730-198B-9BC3-1527-825684E8A603}"/>
            </a:ext>
          </a:extLst>
        </p:cNvPr>
        <p:cNvGrpSpPr/>
        <p:nvPr/>
      </p:nvGrpSpPr>
      <p:grpSpPr>
        <a:xfrm>
          <a:off x="0" y="0"/>
          <a:ext cx="0" cy="0"/>
          <a:chOff x="0" y="0"/>
          <a:chExt cx="0" cy="0"/>
        </a:xfrm>
      </p:grpSpPr>
      <p:pic>
        <p:nvPicPr>
          <p:cNvPr id="2" name="Picture 1" descr="Cartoon animals in a room&#10;&#10;Description automatically generated">
            <a:extLst>
              <a:ext uri="{FF2B5EF4-FFF2-40B4-BE49-F238E27FC236}">
                <a16:creationId xmlns:a16="http://schemas.microsoft.com/office/drawing/2014/main" id="{589CBD30-C0D9-AB29-7019-EB544AEC2AE6}"/>
              </a:ext>
            </a:extLst>
          </p:cNvPr>
          <p:cNvPicPr>
            <a:picLocks noChangeAspect="1"/>
          </p:cNvPicPr>
          <p:nvPr/>
        </p:nvPicPr>
        <p:blipFill>
          <a:blip r:embed="rId4"/>
          <a:srcRect l="11450" t="15176" r="11218" b="21465"/>
          <a:stretch/>
        </p:blipFill>
        <p:spPr>
          <a:xfrm>
            <a:off x="560800" y="1536797"/>
            <a:ext cx="11070400" cy="5155650"/>
          </a:xfrm>
          <a:prstGeom prst="rect">
            <a:avLst/>
          </a:prstGeom>
        </p:spPr>
      </p:pic>
    </p:spTree>
    <p:extLst>
      <p:ext uri="{BB962C8B-B14F-4D97-AF65-F5344CB8AC3E}">
        <p14:creationId xmlns:p14="http://schemas.microsoft.com/office/powerpoint/2010/main" val="380449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6"/>
          <p:cNvSpPr txBox="1"/>
          <p:nvPr/>
        </p:nvSpPr>
        <p:spPr>
          <a:xfrm>
            <a:off x="619969" y="1514554"/>
            <a:ext cx="10952061" cy="129266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800" b="1" i="0" u="none" strike="noStrike" cap="none" dirty="0">
                <a:solidFill>
                  <a:schemeClr val="dk1"/>
                </a:solidFill>
                <a:latin typeface="UTM Avo" panose="02040603050506020204" pitchFamily="18" charset="0"/>
                <a:sym typeface="Arial"/>
              </a:rPr>
              <a:t>HOẠT ĐỘNG 1: TÌM HIỂU BIỂU HIỆN HỌC TẬP VÀ </a:t>
            </a:r>
            <a:br>
              <a:rPr lang="en-US" sz="2800" b="1" i="0" u="none" strike="noStrike" cap="none" dirty="0">
                <a:solidFill>
                  <a:schemeClr val="dk1"/>
                </a:solidFill>
                <a:latin typeface="UTM Avo" panose="02040603050506020204" pitchFamily="18" charset="0"/>
                <a:sym typeface="Arial"/>
              </a:rPr>
            </a:br>
            <a:r>
              <a:rPr lang="en-US" sz="2800" b="1" i="0" u="none" strike="noStrike" cap="none" dirty="0">
                <a:solidFill>
                  <a:schemeClr val="dk1"/>
                </a:solidFill>
                <a:latin typeface="UTM Avo" panose="02040603050506020204" pitchFamily="18" charset="0"/>
                <a:sym typeface="Arial"/>
              </a:rPr>
              <a:t>SINH HOẠT ĐÚNG GIỜ</a:t>
            </a:r>
            <a:endParaRPr sz="2800" dirty="0">
              <a:latin typeface="UTM Avo" panose="02040603050506020204" pitchFamily="18" charset="0"/>
            </a:endParaRPr>
          </a:p>
        </p:txBody>
      </p:sp>
      <p:sp>
        <p:nvSpPr>
          <p:cNvPr id="2" name="Rounded Rectangle 21">
            <a:extLst>
              <a:ext uri="{FF2B5EF4-FFF2-40B4-BE49-F238E27FC236}">
                <a16:creationId xmlns:a16="http://schemas.microsoft.com/office/drawing/2014/main" id="{7374B81A-9105-08FA-22F2-DC8D5CEF1220}"/>
              </a:ext>
            </a:extLst>
          </p:cNvPr>
          <p:cNvSpPr/>
          <p:nvPr/>
        </p:nvSpPr>
        <p:spPr>
          <a:xfrm>
            <a:off x="403848" y="2878069"/>
            <a:ext cx="3276762" cy="635592"/>
          </a:xfrm>
          <a:prstGeom prst="roundRect">
            <a:avLst/>
          </a:prstGeom>
          <a:solidFill>
            <a:srgbClr val="4F81BD">
              <a:lumMod val="20000"/>
              <a:lumOff val="80000"/>
            </a:srgbClr>
          </a:solidFill>
          <a:ln w="57150" cap="flat" cmpd="sng" algn="ctr">
            <a:noFill/>
            <a:prstDash val="sysDash"/>
          </a:ln>
          <a:effectLst>
            <a:outerShdw blurRad="50800" dist="38100" dir="2700000" algn="tl" rotWithShape="0">
              <a:prstClr val="black">
                <a:alpha val="40000"/>
              </a:prstClr>
            </a:outerShdw>
          </a:effectLst>
        </p:spPr>
        <p:txBody>
          <a:bodyPr rtlCol="0" anchor="ctr"/>
          <a:lstStyle/>
          <a:p>
            <a:pPr algn="ctr" defTabSz="609539">
              <a:buClrTx/>
              <a:buFontTx/>
              <a:buNone/>
              <a:defRPr/>
            </a:pPr>
            <a:r>
              <a:rPr lang="en-US" sz="2400" b="1" dirty="0" err="1">
                <a:solidFill>
                  <a:schemeClr val="tx1"/>
                </a:solidFill>
                <a:latin typeface="UTM Avo" panose="02040603050506020204" pitchFamily="18" charset="0"/>
                <a:ea typeface="+mn-ea"/>
                <a:cs typeface="Arial" panose="020B0604020202020204" pitchFamily="34" charset="0"/>
              </a:rPr>
              <a:t>Hoạt</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động</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nhóm</a:t>
            </a:r>
            <a:endParaRPr lang="en-US" sz="2400" b="1" dirty="0">
              <a:solidFill>
                <a:schemeClr val="tx1"/>
              </a:solidFill>
              <a:latin typeface="UTM Avo" panose="02040603050506020204" pitchFamily="18" charset="0"/>
              <a:ea typeface="+mn-ea"/>
              <a:cs typeface="Arial" panose="020B0604020202020204" pitchFamily="34" charset="0"/>
            </a:endParaRPr>
          </a:p>
        </p:txBody>
      </p:sp>
      <p:pic>
        <p:nvPicPr>
          <p:cNvPr id="3" name="Picture 9">
            <a:extLst>
              <a:ext uri="{FF2B5EF4-FFF2-40B4-BE49-F238E27FC236}">
                <a16:creationId xmlns:a16="http://schemas.microsoft.com/office/drawing/2014/main" id="{C997A920-40F8-D60D-D2F0-2087274AFF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8432" y="4084517"/>
            <a:ext cx="2527595" cy="2663175"/>
          </a:xfrm>
          <a:prstGeom prst="rect">
            <a:avLst/>
          </a:prstGeom>
        </p:spPr>
      </p:pic>
      <p:sp>
        <p:nvSpPr>
          <p:cNvPr id="4" name="Rectangle: Rounded Corners 3">
            <a:extLst>
              <a:ext uri="{FF2B5EF4-FFF2-40B4-BE49-F238E27FC236}">
                <a16:creationId xmlns:a16="http://schemas.microsoft.com/office/drawing/2014/main" id="{DE1026A4-D522-108A-37AE-4B041252556D}"/>
              </a:ext>
            </a:extLst>
          </p:cNvPr>
          <p:cNvSpPr/>
          <p:nvPr/>
        </p:nvSpPr>
        <p:spPr>
          <a:xfrm>
            <a:off x="3937259" y="2902293"/>
            <a:ext cx="7850893" cy="3845399"/>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5" name="Rectangle: Rounded Corners 4">
            <a:extLst>
              <a:ext uri="{FF2B5EF4-FFF2-40B4-BE49-F238E27FC236}">
                <a16:creationId xmlns:a16="http://schemas.microsoft.com/office/drawing/2014/main" id="{9C7E5646-F010-EDBC-7926-51AB5D477599}"/>
              </a:ext>
            </a:extLst>
          </p:cNvPr>
          <p:cNvSpPr/>
          <p:nvPr/>
        </p:nvSpPr>
        <p:spPr>
          <a:xfrm>
            <a:off x="4097269" y="3054348"/>
            <a:ext cx="7506117" cy="3560812"/>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lvl="0" algn="just" defTabSz="609539">
              <a:lnSpc>
                <a:spcPct val="150000"/>
              </a:lnSpc>
              <a:buClrTx/>
              <a:defRPr/>
            </a:pPr>
            <a:r>
              <a:rPr lang="en-US" sz="2400" b="1" dirty="0" err="1">
                <a:solidFill>
                  <a:schemeClr val="tx1"/>
                </a:solidFill>
                <a:latin typeface="UTM Avo" panose="02040603050506020204" pitchFamily="18" charset="0"/>
                <a:ea typeface="+mn-ea"/>
                <a:cs typeface="Arial" panose="020B0604020202020204" pitchFamily="34" charset="0"/>
              </a:rPr>
              <a:t>Cả</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lớp</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cùng</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quan</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sát</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tranh</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và</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thảo</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luận</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theo</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các</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câu</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hỏi</a:t>
            </a:r>
            <a:r>
              <a:rPr lang="en-US" sz="2400" b="1" dirty="0">
                <a:solidFill>
                  <a:schemeClr val="tx1"/>
                </a:solidFill>
                <a:latin typeface="UTM Avo" panose="02040603050506020204" pitchFamily="18" charset="0"/>
                <a:ea typeface="+mn-ea"/>
                <a:cs typeface="Arial" panose="020B0604020202020204" pitchFamily="34" charset="0"/>
              </a:rPr>
              <a:t> </a:t>
            </a:r>
            <a:r>
              <a:rPr lang="en-US" sz="2400" b="1" dirty="0" err="1">
                <a:solidFill>
                  <a:schemeClr val="tx1"/>
                </a:solidFill>
                <a:latin typeface="UTM Avo" panose="02040603050506020204" pitchFamily="18" charset="0"/>
                <a:ea typeface="+mn-ea"/>
                <a:cs typeface="Arial" panose="020B0604020202020204" pitchFamily="34" charset="0"/>
              </a:rPr>
              <a:t>gợi</a:t>
            </a:r>
            <a:r>
              <a:rPr lang="en-US" sz="2400" b="1" dirty="0">
                <a:solidFill>
                  <a:schemeClr val="tx1"/>
                </a:solidFill>
                <a:latin typeface="UTM Avo" panose="02040603050506020204" pitchFamily="18" charset="0"/>
                <a:ea typeface="+mn-ea"/>
                <a:cs typeface="Arial" panose="020B0604020202020204" pitchFamily="34" charset="0"/>
              </a:rPr>
              <a:t> ý </a:t>
            </a:r>
            <a:r>
              <a:rPr lang="en-US" sz="2400" b="1" dirty="0" err="1">
                <a:solidFill>
                  <a:schemeClr val="tx1"/>
                </a:solidFill>
                <a:latin typeface="UTM Avo" panose="02040603050506020204" pitchFamily="18" charset="0"/>
                <a:ea typeface="+mn-ea"/>
                <a:cs typeface="Arial" panose="020B0604020202020204" pitchFamily="34" charset="0"/>
              </a:rPr>
              <a:t>sau</a:t>
            </a:r>
            <a:r>
              <a:rPr lang="en-US" sz="2400" b="1" dirty="0">
                <a:solidFill>
                  <a:schemeClr val="tx1"/>
                </a:solidFill>
                <a:latin typeface="UTM Avo" panose="02040603050506020204" pitchFamily="18" charset="0"/>
                <a:ea typeface="+mn-ea"/>
                <a:cs typeface="Arial" panose="020B0604020202020204" pitchFamily="34" charset="0"/>
              </a:rPr>
              <a:t>:</a:t>
            </a:r>
          </a:p>
          <a:p>
            <a:pPr lvl="0" algn="just" defTabSz="609539">
              <a:lnSpc>
                <a:spcPct val="150000"/>
              </a:lnSpc>
              <a:buClrTx/>
              <a:defRPr/>
            </a:pP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Bạn</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trong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mỗi</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tranh</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đang</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làm</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gì</a:t>
            </a:r>
            <a:r>
              <a:rPr lang="en-US" sz="2400" dirty="0">
                <a:solidFill>
                  <a:schemeClr val="tx1"/>
                </a:solidFill>
                <a:latin typeface="UTM Avo" panose="02040603050506020204" pitchFamily="18" charset="0"/>
                <a:ea typeface="+mn-ea"/>
                <a:cs typeface="Arial" panose="020B0604020202020204" pitchFamily="34" charset="0"/>
              </a:rPr>
              <a:t>?</a:t>
            </a:r>
          </a:p>
          <a:p>
            <a:pPr lvl="0" algn="just" defTabSz="609539">
              <a:lnSpc>
                <a:spcPct val="150000"/>
              </a:lnSpc>
              <a:buClrTx/>
              <a:defRPr/>
            </a:pP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Việc</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bạn</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làm</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vào</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lúc</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đó</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có</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phù</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hợp</a:t>
            </a:r>
            <a:r>
              <a:rPr lang="en-US" sz="2400" dirty="0">
                <a:solidFill>
                  <a:schemeClr val="tx1"/>
                </a:solidFill>
                <a:latin typeface="UTM Avo" panose="02040603050506020204" pitchFamily="18" charset="0"/>
                <a:ea typeface="+mn-ea"/>
                <a:cs typeface="Arial" panose="020B0604020202020204" pitchFamily="34" charset="0"/>
              </a:rPr>
              <a:t> </a:t>
            </a:r>
            <a:r>
              <a:rPr lang="en-US" sz="2400" dirty="0" err="1">
                <a:solidFill>
                  <a:schemeClr val="tx1"/>
                </a:solidFill>
                <a:latin typeface="UTM Avo" panose="02040603050506020204" pitchFamily="18" charset="0"/>
                <a:ea typeface="+mn-ea"/>
                <a:cs typeface="Arial" panose="020B0604020202020204" pitchFamily="34" charset="0"/>
              </a:rPr>
              <a:t>không</a:t>
            </a:r>
            <a:r>
              <a:rPr lang="en-US" sz="2400" dirty="0">
                <a:solidFill>
                  <a:schemeClr val="tx1"/>
                </a:solidFill>
                <a:latin typeface="UTM Avo" panose="02040603050506020204" pitchFamily="18" charset="0"/>
                <a:ea typeface="+mn-ea"/>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a:extLst>
            <a:ext uri="{FF2B5EF4-FFF2-40B4-BE49-F238E27FC236}">
              <a16:creationId xmlns:a16="http://schemas.microsoft.com/office/drawing/2014/main" id="{9AF563ED-9808-16BF-F9B5-42DB5B6AE96D}"/>
            </a:ext>
          </a:extLst>
        </p:cNvPr>
        <p:cNvGrpSpPr/>
        <p:nvPr/>
      </p:nvGrpSpPr>
      <p:grpSpPr>
        <a:xfrm>
          <a:off x="0" y="0"/>
          <a:ext cx="0" cy="0"/>
          <a:chOff x="0" y="0"/>
          <a:chExt cx="0" cy="0"/>
        </a:xfrm>
      </p:grpSpPr>
      <p:pic>
        <p:nvPicPr>
          <p:cNvPr id="7" name="Picture 6" descr="A person teaching a class&#10;&#10;Description automatically generated">
            <a:extLst>
              <a:ext uri="{FF2B5EF4-FFF2-40B4-BE49-F238E27FC236}">
                <a16:creationId xmlns:a16="http://schemas.microsoft.com/office/drawing/2014/main" id="{385C6B8C-096D-4BEF-41ED-BA0C778FA3DA}"/>
              </a:ext>
            </a:extLst>
          </p:cNvPr>
          <p:cNvPicPr>
            <a:picLocks noChangeAspect="1"/>
          </p:cNvPicPr>
          <p:nvPr/>
        </p:nvPicPr>
        <p:blipFill>
          <a:blip r:embed="rId4"/>
          <a:srcRect l="15281" t="10289" r="13027" b="10418"/>
          <a:stretch/>
        </p:blipFill>
        <p:spPr>
          <a:xfrm>
            <a:off x="654868" y="1595235"/>
            <a:ext cx="4740830" cy="2488326"/>
          </a:xfrm>
          <a:prstGeom prst="rect">
            <a:avLst/>
          </a:prstGeom>
        </p:spPr>
      </p:pic>
      <p:pic>
        <p:nvPicPr>
          <p:cNvPr id="9" name="Picture 8" descr="A cartoon of a child sitting on a couch&#10;&#10;Description automatically generated">
            <a:extLst>
              <a:ext uri="{FF2B5EF4-FFF2-40B4-BE49-F238E27FC236}">
                <a16:creationId xmlns:a16="http://schemas.microsoft.com/office/drawing/2014/main" id="{133F36A8-1E50-921C-2B9D-454A1DF393A0}"/>
              </a:ext>
            </a:extLst>
          </p:cNvPr>
          <p:cNvPicPr>
            <a:picLocks noChangeAspect="1"/>
          </p:cNvPicPr>
          <p:nvPr/>
        </p:nvPicPr>
        <p:blipFill>
          <a:blip r:embed="rId5"/>
          <a:srcRect l="21412" t="15509" r="21200" b="15676"/>
          <a:stretch/>
        </p:blipFill>
        <p:spPr>
          <a:xfrm>
            <a:off x="7202143" y="4252444"/>
            <a:ext cx="4372689" cy="2488326"/>
          </a:xfrm>
          <a:prstGeom prst="rect">
            <a:avLst/>
          </a:prstGeom>
        </p:spPr>
      </p:pic>
      <p:pic>
        <p:nvPicPr>
          <p:cNvPr id="11" name="Picture 10" descr="A cartoon of a child sitting at a desk using a computer&#10;&#10;Description automatically generated">
            <a:extLst>
              <a:ext uri="{FF2B5EF4-FFF2-40B4-BE49-F238E27FC236}">
                <a16:creationId xmlns:a16="http://schemas.microsoft.com/office/drawing/2014/main" id="{121D2516-7469-8D7A-4128-A7ED544C1F31}"/>
              </a:ext>
            </a:extLst>
          </p:cNvPr>
          <p:cNvPicPr>
            <a:picLocks noChangeAspect="1"/>
          </p:cNvPicPr>
          <p:nvPr/>
        </p:nvPicPr>
        <p:blipFill>
          <a:blip r:embed="rId6"/>
          <a:srcRect l="30528" t="21117" r="30399" b="20831"/>
          <a:stretch/>
        </p:blipFill>
        <p:spPr>
          <a:xfrm>
            <a:off x="2707562" y="4252445"/>
            <a:ext cx="3529114" cy="2488325"/>
          </a:xfrm>
          <a:prstGeom prst="rect">
            <a:avLst/>
          </a:prstGeom>
        </p:spPr>
      </p:pic>
      <p:pic>
        <p:nvPicPr>
          <p:cNvPr id="13" name="Picture 12" descr="A cartoon of a person sleeping in a bed&#10;&#10;Description automatically generated">
            <a:extLst>
              <a:ext uri="{FF2B5EF4-FFF2-40B4-BE49-F238E27FC236}">
                <a16:creationId xmlns:a16="http://schemas.microsoft.com/office/drawing/2014/main" id="{30A9CB95-2199-0157-E7CC-4C44181C1A29}"/>
              </a:ext>
            </a:extLst>
          </p:cNvPr>
          <p:cNvPicPr>
            <a:picLocks noChangeAspect="1"/>
          </p:cNvPicPr>
          <p:nvPr/>
        </p:nvPicPr>
        <p:blipFill>
          <a:blip r:embed="rId7"/>
          <a:srcRect l="30674" t="21118" r="30537" b="20829"/>
          <a:stretch/>
        </p:blipFill>
        <p:spPr>
          <a:xfrm>
            <a:off x="6236676" y="1595235"/>
            <a:ext cx="3503465" cy="2488326"/>
          </a:xfrm>
          <a:prstGeom prst="rect">
            <a:avLst/>
          </a:prstGeom>
        </p:spPr>
      </p:pic>
    </p:spTree>
    <p:extLst>
      <p:ext uri="{BB962C8B-B14F-4D97-AF65-F5344CB8AC3E}">
        <p14:creationId xmlns:p14="http://schemas.microsoft.com/office/powerpoint/2010/main" val="16888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TotalTime>
  <Words>704</Words>
  <Application>Microsoft Office PowerPoint</Application>
  <PresentationFormat>Widescreen</PresentationFormat>
  <Paragraphs>62</Paragraphs>
  <Slides>31</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Wingdings</vt:lpstr>
      <vt:lpstr>UTM Avo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Monkey</dc:creator>
  <cp:lastModifiedBy>DƯƠNG TỬ</cp:lastModifiedBy>
  <cp:revision>12</cp:revision>
  <dcterms:created xsi:type="dcterms:W3CDTF">2023-11-15T08:38:52Z</dcterms:created>
  <dcterms:modified xsi:type="dcterms:W3CDTF">2025-10-13T03:43:13Z</dcterms:modified>
</cp:coreProperties>
</file>