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9"/>
  </p:notesMasterIdLst>
  <p:sldIdLst>
    <p:sldId id="377" r:id="rId2"/>
    <p:sldId id="257" r:id="rId3"/>
    <p:sldId id="285" r:id="rId4"/>
    <p:sldId id="256" r:id="rId5"/>
    <p:sldId id="284" r:id="rId6"/>
    <p:sldId id="289" r:id="rId7"/>
    <p:sldId id="374" r:id="rId8"/>
    <p:sldId id="375" r:id="rId9"/>
    <p:sldId id="343" r:id="rId10"/>
    <p:sldId id="299" r:id="rId11"/>
    <p:sldId id="376" r:id="rId12"/>
    <p:sldId id="322" r:id="rId13"/>
    <p:sldId id="371" r:id="rId14"/>
    <p:sldId id="330" r:id="rId15"/>
    <p:sldId id="373" r:id="rId16"/>
    <p:sldId id="270" r:id="rId17"/>
    <p:sldId id="283" r:id="rId18"/>
  </p:sldIdLst>
  <p:sldSz cx="18288000" cy="10287000"/>
  <p:notesSz cx="6858000" cy="9144000"/>
  <p:embeddedFontLst>
    <p:embeddedFont>
      <p:font typeface="宋体" panose="0201060003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BFD"/>
    <a:srgbClr val="FF5050"/>
    <a:srgbClr val="FF9966"/>
    <a:srgbClr val="D9DDC3"/>
    <a:srgbClr val="F8DC6E"/>
    <a:srgbClr val="F8C2D9"/>
    <a:srgbClr val="FFFF66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22" autoAdjust="0"/>
  </p:normalViewPr>
  <p:slideViewPr>
    <p:cSldViewPr>
      <p:cViewPr varScale="1">
        <p:scale>
          <a:sx n="49" d="100"/>
          <a:sy n="49" d="100"/>
        </p:scale>
        <p:origin x="46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f6d2a4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f6d2a42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7f6d2a422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0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sv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44.png"/><Relationship Id="rId4" Type="http://schemas.openxmlformats.org/officeDocument/2006/relationships/image" Target="../media/image40.sv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9.png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0.svg"/><Relationship Id="rId9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2.png"/><Relationship Id="rId7" Type="http://schemas.openxmlformats.org/officeDocument/2006/relationships/image" Target="../media/image4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9.wdp"/><Relationship Id="rId10" Type="http://schemas.openxmlformats.org/officeDocument/2006/relationships/image" Target="../media/image16.svg"/><Relationship Id="rId4" Type="http://schemas.openxmlformats.org/officeDocument/2006/relationships/image" Target="../media/image47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9.png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0.svg"/><Relationship Id="rId9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49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0.png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3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sv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sv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4.wdp"/><Relationship Id="rId4" Type="http://schemas.openxmlformats.org/officeDocument/2006/relationships/image" Target="../media/image33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9.png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0.sv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  <p:sp>
        <p:nvSpPr>
          <p:cNvPr id="83" name="Google Shape;83;g27f6d2a4227_0_0"/>
          <p:cNvSpPr txBox="1">
            <a:spLocks noGrp="1"/>
          </p:cNvSpPr>
          <p:nvPr>
            <p:ph type="ctrTitle"/>
          </p:nvPr>
        </p:nvSpPr>
        <p:spPr>
          <a:xfrm>
            <a:off x="1181764" y="5592206"/>
            <a:ext cx="16450373" cy="2162946"/>
          </a:xfrm>
          <a:prstGeom prst="rect">
            <a:avLst/>
          </a:prstGeom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11500" b="1" dirty="0">
                <a:solidFill>
                  <a:srgbClr val="FF0000"/>
                </a:solidFill>
              </a:rPr>
              <a:t>TIN HỌC 4 – TUẦN 17</a:t>
            </a:r>
            <a:endParaRPr sz="11500" dirty="0"/>
          </a:p>
        </p:txBody>
      </p:sp>
      <p:sp>
        <p:nvSpPr>
          <p:cNvPr id="84" name="Google Shape;84;g27f6d2a4227_0_0"/>
          <p:cNvSpPr txBox="1">
            <a:spLocks noGrp="1"/>
          </p:cNvSpPr>
          <p:nvPr>
            <p:ph type="subTitle" idx="1"/>
          </p:nvPr>
        </p:nvSpPr>
        <p:spPr>
          <a:xfrm>
            <a:off x="2286000" y="5994375"/>
            <a:ext cx="13716000" cy="1963800"/>
          </a:xfrm>
          <a:prstGeom prst="rect">
            <a:avLst/>
          </a:prstGeom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spcBef>
                <a:spcPts val="1800"/>
              </a:spcBef>
              <a:spcAft>
                <a:spcPts val="300"/>
              </a:spcAft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7E9A39-0093-41F6-B009-487FD579917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34" y="2796878"/>
            <a:ext cx="1848729" cy="1848729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084D9D48-6809-42BD-8950-10A4EE57C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884" y="3164465"/>
            <a:ext cx="81291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51541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443490">
            <a:off x="16508109" y="109960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4400" y="411029"/>
            <a:ext cx="8489825" cy="9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200" b="1" dirty="0">
                <a:solidFill>
                  <a:srgbClr val="FF0000"/>
                </a:solidFill>
              </a:rPr>
              <a:t>a. Thay đổi kích thước hình ảnh</a:t>
            </a:r>
            <a:r>
              <a:rPr lang="vi-VN" sz="4200" dirty="0">
                <a:solidFill>
                  <a:srgbClr val="FF0000"/>
                </a:solidFill>
              </a:rPr>
              <a:t> </a:t>
            </a:r>
            <a:endParaRPr lang="en-US" sz="4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406045"/>
            <a:ext cx="1150754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hình ảnh để xuất hiện 8 nút tròn;</a:t>
            </a:r>
          </a:p>
          <a:p>
            <a:pPr marL="808038" indent="-808038" algn="just">
              <a:lnSpc>
                <a:spcPct val="120000"/>
              </a:lnSpc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con trỏ chuột vào một trong tám nút tròn đó sao cho con trỏ chuột có dạng hình mũi tên hai chiều; </a:t>
            </a:r>
            <a:endParaRPr lang="en-US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 thả chuột để thay đổi kích thước hình ảnh. </a:t>
            </a:r>
            <a:endParaRPr lang="en-US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8577" y="4076700"/>
            <a:ext cx="6808274" cy="9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200" b="1" dirty="0">
                <a:solidFill>
                  <a:srgbClr val="FF0000"/>
                </a:solidFill>
              </a:rPr>
              <a:t>b</a:t>
            </a:r>
            <a:r>
              <a:rPr lang="vi-VN" sz="4200" b="1" dirty="0">
                <a:solidFill>
                  <a:srgbClr val="FF0000"/>
                </a:solidFill>
              </a:rPr>
              <a:t>. Thay đổi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>
                <a:solidFill>
                  <a:srgbClr val="FF0000"/>
                </a:solidFill>
              </a:rPr>
              <a:t>hình ảnh</a:t>
            </a:r>
            <a:r>
              <a:rPr lang="vi-VN" sz="4200" dirty="0">
                <a:solidFill>
                  <a:srgbClr val="FF0000"/>
                </a:solidFill>
              </a:rPr>
              <a:t> </a:t>
            </a:r>
            <a:endParaRPr lang="en-US" sz="4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33233" y="5202085"/>
            <a:ext cx="11222383" cy="498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3600" dirty="0">
                <a:solidFill>
                  <a:srgbClr val="FF0000"/>
                </a:solidFill>
              </a:rPr>
              <a:t>[1] </a:t>
            </a:r>
            <a:r>
              <a:rPr lang="vi-VN" sz="3600" dirty="0">
                <a:solidFill>
                  <a:srgbClr val="0000CC"/>
                </a:solidFill>
              </a:rPr>
              <a:t>Nháy chuột vào hình ảnh để xuất hiện 8 nút tròn;</a:t>
            </a:r>
          </a:p>
          <a:p>
            <a:pPr marL="638175" indent="-638175" algn="just">
              <a:lnSpc>
                <a:spcPct val="114000"/>
              </a:lnSpc>
            </a:pPr>
            <a:r>
              <a:rPr lang="vi-VN" sz="3600" dirty="0">
                <a:solidFill>
                  <a:srgbClr val="FF0000"/>
                </a:solidFill>
              </a:rPr>
              <a:t>[2] </a:t>
            </a:r>
            <a:r>
              <a:rPr lang="vi-VN" sz="3600" dirty="0">
                <a:solidFill>
                  <a:srgbClr val="0000CC"/>
                </a:solidFill>
              </a:rPr>
              <a:t>Nháy chuột Vào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thẻ</a:t>
            </a:r>
            <a:r>
              <a:rPr lang="en-US" sz="3600" dirty="0">
                <a:solidFill>
                  <a:srgbClr val="0000CC"/>
                </a:solidFill>
              </a:rPr>
              <a:t> Format </a:t>
            </a:r>
            <a:r>
              <a:rPr lang="en-US" sz="3600" dirty="0">
                <a:solidFill>
                  <a:srgbClr val="0000CC"/>
                </a:solidFill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0000CC"/>
                </a:solidFill>
                <a:sym typeface="Wingdings" panose="05000000000000000000" pitchFamily="2" charset="2"/>
              </a:rPr>
              <a:t>Nháy</a:t>
            </a:r>
            <a:r>
              <a:rPr lang="en-US" sz="3600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00CC"/>
                </a:solidFill>
                <a:sym typeface="Wingdings" panose="05000000000000000000" pitchFamily="2" charset="2"/>
              </a:rPr>
              <a:t>chuột</a:t>
            </a:r>
            <a:r>
              <a:rPr lang="en-US" sz="3600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00CC"/>
                </a:solidFill>
                <a:sym typeface="Wingdings" panose="05000000000000000000" pitchFamily="2" charset="2"/>
              </a:rPr>
              <a:t>chọn</a:t>
            </a:r>
            <a:r>
              <a:rPr lang="en-US" sz="3600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00CC"/>
                </a:solidFill>
                <a:sym typeface="Wingdings" panose="05000000000000000000" pitchFamily="2" charset="2"/>
              </a:rPr>
              <a:t>nút</a:t>
            </a:r>
            <a:r>
              <a:rPr lang="en-US" sz="3600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00CC"/>
                </a:solidFill>
                <a:sym typeface="Wingdings" panose="05000000000000000000" pitchFamily="2" charset="2"/>
              </a:rPr>
              <a:t>lệnh</a:t>
            </a:r>
            <a:r>
              <a:rPr lang="en-US" sz="3600" dirty="0">
                <a:solidFill>
                  <a:srgbClr val="0000CC"/>
                </a:solidFill>
                <a:sym typeface="Wingdings" panose="05000000000000000000" pitchFamily="2" charset="2"/>
              </a:rPr>
              <a:t> Wrap Text </a:t>
            </a:r>
            <a:r>
              <a:rPr lang="vi-VN" sz="3600" dirty="0">
                <a:solidFill>
                  <a:srgbClr val="0000CC"/>
                </a:solidFill>
              </a:rPr>
              <a:t>( </a:t>
            </a:r>
            <a:r>
              <a:rPr lang="en-US" sz="3600" dirty="0">
                <a:solidFill>
                  <a:srgbClr val="0000CC"/>
                </a:solidFill>
              </a:rPr>
              <a:t>         </a:t>
            </a:r>
            <a:r>
              <a:rPr lang="vi-VN" sz="3600" dirty="0">
                <a:solidFill>
                  <a:srgbClr val="0000CC"/>
                </a:solidFill>
              </a:rPr>
              <a:t>),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vi-VN" sz="3600" dirty="0">
                <a:solidFill>
                  <a:srgbClr val="0000CC"/>
                </a:solidFill>
              </a:rPr>
              <a:t>chọn một kiểu trình bày hình </a:t>
            </a:r>
            <a:endParaRPr lang="en-US" sz="3600" dirty="0">
              <a:solidFill>
                <a:srgbClr val="0000CC"/>
              </a:solidFill>
            </a:endParaRPr>
          </a:p>
          <a:p>
            <a:pPr marL="638175" indent="-638175" algn="just">
              <a:lnSpc>
                <a:spcPct val="200000"/>
              </a:lnSpc>
            </a:pPr>
            <a:r>
              <a:rPr lang="en-US" sz="3600" dirty="0">
                <a:solidFill>
                  <a:srgbClr val="0000CC"/>
                </a:solidFill>
              </a:rPr>
              <a:t>	</a:t>
            </a:r>
            <a:r>
              <a:rPr lang="vi-VN" sz="3600" dirty="0">
                <a:solidFill>
                  <a:srgbClr val="0000CC"/>
                </a:solidFill>
              </a:rPr>
              <a:t>ảnh trong văn bản (chẳng hạn chọn </a:t>
            </a:r>
            <a:r>
              <a:rPr lang="vi-VN" sz="3600" b="1" dirty="0">
                <a:solidFill>
                  <a:srgbClr val="FF0000"/>
                </a:solidFill>
              </a:rPr>
              <a:t>Square</a:t>
            </a:r>
            <a:r>
              <a:rPr lang="vi-VN" sz="3600" dirty="0">
                <a:solidFill>
                  <a:srgbClr val="0000CC"/>
                </a:solidFill>
              </a:rPr>
              <a:t>)</a:t>
            </a:r>
            <a:r>
              <a:rPr lang="en-US" sz="3600" dirty="0">
                <a:solidFill>
                  <a:srgbClr val="0000CC"/>
                </a:solidFill>
              </a:rPr>
              <a:t>;</a:t>
            </a:r>
            <a:endParaRPr lang="vi-VN" sz="3600" dirty="0">
              <a:solidFill>
                <a:srgbClr val="0000CC"/>
              </a:solidFill>
            </a:endParaRPr>
          </a:p>
          <a:p>
            <a:pPr marL="638175" indent="-638175" algn="just">
              <a:lnSpc>
                <a:spcPct val="114000"/>
              </a:lnSpc>
            </a:pPr>
            <a:r>
              <a:rPr lang="vi-VN" sz="3600" dirty="0">
                <a:solidFill>
                  <a:srgbClr val="FF0000"/>
                </a:solidFill>
              </a:rPr>
              <a:t>[3] </a:t>
            </a:r>
            <a:r>
              <a:rPr lang="vi-VN" sz="3600" dirty="0">
                <a:solidFill>
                  <a:srgbClr val="0000CC"/>
                </a:solidFill>
              </a:rPr>
              <a:t>Đưa con trỏ chuột vào trong hình ảnh sao cho thành mũi tên bốn chiều (</a:t>
            </a:r>
            <a:r>
              <a:rPr lang="en-US" sz="3600" dirty="0">
                <a:solidFill>
                  <a:srgbClr val="0000CC"/>
                </a:solidFill>
              </a:rPr>
              <a:t>     </a:t>
            </a:r>
            <a:r>
              <a:rPr lang="vi-VN" sz="3600" dirty="0">
                <a:solidFill>
                  <a:srgbClr val="0000CC"/>
                </a:solidFill>
              </a:rPr>
              <a:t> ), kéo thả chuột để di chuyển hình ảnh đến vị trí mong muốn.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7800" y="1104900"/>
            <a:ext cx="4181475" cy="3695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7100" y="8834437"/>
            <a:ext cx="647700" cy="7286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277" y="5520472"/>
            <a:ext cx="543373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451975"/>
            <a:ext cx="914400" cy="9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797" cy="8150648"/>
            <a:chOff x="0" y="0"/>
            <a:chExt cx="603806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19200" y="2019300"/>
            <a:ext cx="15697200" cy="394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4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600" b="1" dirty="0">
                <a:solidFill>
                  <a:srgbClr val="0000CC"/>
                </a:solidFill>
                <a:cs typeface="Arial" panose="020B0604020202020204" pitchFamily="34" charset="0"/>
              </a:rPr>
              <a:t>m cùng bạn thực hiện:</a:t>
            </a:r>
          </a:p>
          <a:p>
            <a:pPr marL="1485900" lvl="2" indent="-571500" algn="just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 algn="just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15211397" y="1712795"/>
            <a:ext cx="1927827" cy="1297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209" y="6302488"/>
            <a:ext cx="8450476" cy="3051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873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66642" y="3314700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6687" y="66675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1" y="266700"/>
            <a:ext cx="17678399" cy="9829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8"/>
          <a:srcRect t="31482"/>
          <a:stretch/>
        </p:blipFill>
        <p:spPr>
          <a:xfrm>
            <a:off x="16212321" y="7808750"/>
            <a:ext cx="1770879" cy="24782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402590"/>
            <a:ext cx="17066124" cy="605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5325" indent="-695325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4400" b="1" dirty="0">
                <a:solidFill>
                  <a:srgbClr val="0000CC"/>
                </a:solidFill>
              </a:rPr>
              <a:t>Sắp xếp lại cho đúng thứ tự các bước khi chèn hình ảnh vào văn bản.</a:t>
            </a:r>
            <a:r>
              <a:rPr lang="vi-VN" sz="4400" dirty="0">
                <a:solidFill>
                  <a:srgbClr val="0000CC"/>
                </a:solidFill>
              </a:rPr>
              <a:t> </a:t>
            </a:r>
            <a:endParaRPr lang="en-US" sz="4400" dirty="0">
              <a:solidFill>
                <a:srgbClr val="0000CC"/>
              </a:solidFill>
            </a:endParaRP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a. Nháy chuột chọn tệp hình ảnh cần chèn.</a:t>
            </a: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b. Nháy chuột vào </a:t>
            </a:r>
            <a:r>
              <a:rPr lang="vi-VN" sz="4300" b="1" dirty="0">
                <a:solidFill>
                  <a:srgbClr val="FF0000"/>
                </a:solidFill>
              </a:rPr>
              <a:t>Insert</a:t>
            </a:r>
            <a:r>
              <a:rPr lang="vi-VN" sz="4300" dirty="0">
                <a:solidFill>
                  <a:srgbClr val="0000CC"/>
                </a:solidFill>
              </a:rPr>
              <a:t>, chọn lệnh </a:t>
            </a:r>
            <a:r>
              <a:rPr lang="vi-VN" sz="4300" b="1" dirty="0">
                <a:solidFill>
                  <a:srgbClr val="FF0000"/>
                </a:solidFill>
              </a:rPr>
              <a:t>Pictures</a:t>
            </a:r>
            <a:r>
              <a:rPr lang="vi-VN" sz="4300" dirty="0">
                <a:solidFill>
                  <a:srgbClr val="0000CC"/>
                </a:solidFill>
              </a:rPr>
              <a:t>.</a:t>
            </a: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c. Chọn đến thư mục chứa tệp hình ảnh cần chèn.</a:t>
            </a: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d. Nháy chuột chọn </a:t>
            </a:r>
            <a:r>
              <a:rPr lang="vi-VN" sz="4300" b="1" dirty="0">
                <a:solidFill>
                  <a:srgbClr val="FF0000"/>
                </a:solidFill>
              </a:rPr>
              <a:t>Insert</a:t>
            </a:r>
            <a:r>
              <a:rPr lang="vi-VN" sz="4300" dirty="0">
                <a:solidFill>
                  <a:srgbClr val="0000CC"/>
                </a:solidFill>
              </a:rPr>
              <a:t>.</a:t>
            </a: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e. </a:t>
            </a:r>
            <a:r>
              <a:rPr lang="en-US" sz="4300" dirty="0">
                <a:solidFill>
                  <a:srgbClr val="0000CC"/>
                </a:solidFill>
              </a:rPr>
              <a:t>H</a:t>
            </a:r>
            <a:r>
              <a:rPr lang="vi-VN" sz="4300" dirty="0">
                <a:solidFill>
                  <a:srgbClr val="0000CC"/>
                </a:solidFill>
              </a:rPr>
              <a:t>ộp thoại </a:t>
            </a:r>
            <a:r>
              <a:rPr lang="vi-VN" sz="4300" b="1" dirty="0">
                <a:solidFill>
                  <a:srgbClr val="FF0000"/>
                </a:solidFill>
              </a:rPr>
              <a:t>Insert Picture</a:t>
            </a:r>
            <a:r>
              <a:rPr lang="en-US" sz="4300" b="1" dirty="0">
                <a:solidFill>
                  <a:srgbClr val="0000CC"/>
                </a:solidFill>
              </a:rPr>
              <a:t> </a:t>
            </a:r>
            <a:r>
              <a:rPr lang="vi-VN" sz="4300" dirty="0">
                <a:solidFill>
                  <a:srgbClr val="0000CC"/>
                </a:solidFill>
              </a:rPr>
              <a:t>xuất hiện. </a:t>
            </a:r>
            <a:br>
              <a:rPr lang="vi-VN" sz="4400" dirty="0"/>
            </a:br>
            <a:endParaRPr lang="en-US" sz="4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70068">
            <a:off x="535005" y="8654343"/>
            <a:ext cx="949985" cy="143394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5800" y="1199715"/>
            <a:ext cx="4942545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03652" y="961375"/>
              <a:ext cx="3820154" cy="10387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lang="en-US" sz="48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142162" y="8169933"/>
            <a:ext cx="8878638" cy="1219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b, e, c, a, d</a:t>
            </a:r>
          </a:p>
        </p:txBody>
      </p:sp>
    </p:spTree>
    <p:extLst>
      <p:ext uri="{BB962C8B-B14F-4D97-AF65-F5344CB8AC3E}">
        <p14:creationId xmlns:p14="http://schemas.microsoft.com/office/powerpoint/2010/main" val="22643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8600" y="1638300"/>
            <a:ext cx="17754600" cy="8382000"/>
            <a:chOff x="31750" y="0"/>
            <a:chExt cx="600631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750" y="0"/>
              <a:ext cx="600631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71500" y="1945630"/>
            <a:ext cx="17030700" cy="761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10000"/>
              </a:lnSpc>
              <a:spcAft>
                <a:spcPts val="600"/>
              </a:spcAft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cùng bạn thực hiện:</a:t>
            </a:r>
          </a:p>
          <a:p>
            <a:pPr indent="808038" fontAlgn="auto">
              <a:lnSpc>
                <a:spcPct val="110000"/>
              </a:lnSpc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4A 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 4A…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08038" fontAlgn="auto">
              <a:lnSpc>
                <a:spcPct val="110000"/>
              </a:lnSpc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chích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08038" fontAlgn="auto">
              <a:lnSpc>
                <a:spcPct val="110000"/>
              </a:lnSpc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808038" fontAlgn="auto">
              <a:lnSpc>
                <a:spcPct val="110000"/>
              </a:lnSpc>
            </a:pP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ChimChichBong-Anh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08038">
              <a:lnSpc>
                <a:spcPct val="110000"/>
              </a:lnSpc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15544800" y="1924348"/>
            <a:ext cx="2057400" cy="138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838700"/>
            <a:ext cx="9528871" cy="32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6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118853" y="2325139"/>
            <a:ext cx="14050291" cy="5211919"/>
            <a:chOff x="1600198" y="2165655"/>
            <a:chExt cx="14050291" cy="5211919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1600198" y="2165655"/>
              <a:ext cx="14050291" cy="5211919"/>
            </a:xfrm>
            <a:prstGeom prst="wedgeRoundRectCallout">
              <a:avLst>
                <a:gd name="adj1" fmla="val -20521"/>
                <a:gd name="adj2" fmla="val 53237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959094" y="2933700"/>
              <a:ext cx="13332497" cy="3690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bước chèn hình ảnh vào văn bản tương tự như</a:t>
              </a:r>
              <a:r>
                <a:rPr lang="en-US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chèn hình ảnh vào tệp trình chiếu </a:t>
              </a:r>
              <a:r>
                <a:rPr lang="vi-VN" sz="4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ảnh sau khi chèn vào văn bản có thể thay đổi kích thước, vị trí cho phù hợp</a:t>
              </a:r>
              <a:r>
                <a:rPr lang="vi-VN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650489" y="7670237"/>
            <a:ext cx="2751811" cy="2566526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902838">
            <a:off x="608260" y="8540025"/>
            <a:ext cx="1527122" cy="1655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7630" y="419100"/>
            <a:ext cx="4741161" cy="130625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6000" b="1" dirty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</a:t>
            </a:r>
            <a:endParaRPr lang="en-US" sz="6000" b="1" dirty="0">
              <a:ln w="0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22212" y="8092115"/>
            <a:ext cx="2445044" cy="19835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/>
          <a:srcRect l="1889" t="-4495" r="-1889" b="17402"/>
          <a:stretch/>
        </p:blipFill>
        <p:spPr>
          <a:xfrm>
            <a:off x="15972232" y="1216966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790" y="8228672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TIN HỌC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90534" y="656435"/>
            <a:ext cx="2665827" cy="2656322"/>
            <a:chOff x="7427009" y="213207"/>
            <a:chExt cx="2665827" cy="2656322"/>
          </a:xfrm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7427009" y="213207"/>
              <a:ext cx="2665827" cy="2569112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92298" y="1028699"/>
              <a:ext cx="2335248" cy="1840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0454" y="1375525"/>
              <a:ext cx="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6971" y="495300"/>
            <a:ext cx="1763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2204" y="647700"/>
            <a:ext cx="33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14707" y="304800"/>
            <a:ext cx="2051179" cy="166401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52210">
            <a:off x="16888023" y="8737196"/>
            <a:ext cx="1021405" cy="1541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5846">
            <a:off x="1411750" y="8102628"/>
            <a:ext cx="500681" cy="630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495" y="7896309"/>
            <a:ext cx="2032595" cy="23517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24000" y="1880663"/>
            <a:ext cx="8822293" cy="3738374"/>
            <a:chOff x="1524000" y="1880663"/>
            <a:chExt cx="8822293" cy="37383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0"/>
            <a:srcRect l="5582"/>
            <a:stretch/>
          </p:blipFill>
          <p:spPr>
            <a:xfrm>
              <a:off x="1524000" y="1880663"/>
              <a:ext cx="8441293" cy="37383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Oval 14"/>
            <p:cNvSpPr/>
            <p:nvPr/>
          </p:nvSpPr>
          <p:spPr>
            <a:xfrm>
              <a:off x="9584293" y="3368850"/>
              <a:ext cx="762000" cy="76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86200" y="5981700"/>
            <a:ext cx="11839699" cy="3738374"/>
            <a:chOff x="3886200" y="5981700"/>
            <a:chExt cx="11839699" cy="37383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86200" y="5981700"/>
              <a:ext cx="11375913" cy="37383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14963899" y="7515309"/>
              <a:ext cx="762000" cy="76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027" y="723900"/>
            <a:ext cx="16078973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86980" y="2781300"/>
            <a:ext cx="1249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8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15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 HÌNH ẢNH VÀO VĂN BẢN (</a:t>
            </a:r>
            <a:r>
              <a:rPr lang="en-US" sz="8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80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38)</a:t>
            </a:r>
            <a:endParaRPr lang="en-US" sz="8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76862" y="3736626"/>
            <a:ext cx="12947803" cy="138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7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810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ươ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1103806"/>
            <a:ext cx="16292857" cy="76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338" indent="-795338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10345">
            <a:off x="16275272" y="465735"/>
            <a:ext cx="2342806" cy="1062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69161">
            <a:off x="107481" y="8367184"/>
            <a:ext cx="1419225" cy="19614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41092" y="4549914"/>
            <a:ext cx="14782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dirty="0">
                <a:solidFill>
                  <a:srgbClr val="FF0000"/>
                </a:solidFill>
              </a:rPr>
              <a:t>[3] </a:t>
            </a:r>
            <a:r>
              <a:rPr lang="vi-VN" sz="3800" dirty="0">
                <a:solidFill>
                  <a:srgbClr val="0000CC"/>
                </a:solidFill>
              </a:rPr>
              <a:t>Chọn đến thư mục chứa tệp hình ảnh cần chèn; </a:t>
            </a:r>
            <a:endParaRPr lang="en-US" sz="3800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4283" y="5530035"/>
            <a:ext cx="16064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 algn="just"/>
            <a:r>
              <a:rPr lang="vi-VN" sz="4000" dirty="0">
                <a:solidFill>
                  <a:srgbClr val="FF0000"/>
                </a:solidFill>
              </a:rPr>
              <a:t>[</a:t>
            </a:r>
            <a:r>
              <a:rPr lang="en-US" sz="4000" dirty="0">
                <a:solidFill>
                  <a:srgbClr val="FF0000"/>
                </a:solidFill>
              </a:rPr>
              <a:t>4</a:t>
            </a:r>
            <a:r>
              <a:rPr lang="vi-VN" sz="4000" dirty="0">
                <a:solidFill>
                  <a:srgbClr val="FF0000"/>
                </a:solidFill>
              </a:rPr>
              <a:t>]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CC"/>
                </a:solidFill>
              </a:rPr>
              <a:t>tệp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81498" y="659929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 algn="just"/>
            <a:r>
              <a:rPr lang="vi-VN" sz="4000" dirty="0">
                <a:solidFill>
                  <a:srgbClr val="FF0000"/>
                </a:solidFill>
              </a:rPr>
              <a:t>[</a:t>
            </a:r>
            <a:r>
              <a:rPr lang="en-US" sz="4000" dirty="0">
                <a:solidFill>
                  <a:srgbClr val="FF0000"/>
                </a:solidFill>
              </a:rPr>
              <a:t>5</a:t>
            </a:r>
            <a:r>
              <a:rPr lang="vi-VN" sz="4000" dirty="0">
                <a:solidFill>
                  <a:srgbClr val="FF0000"/>
                </a:solidFill>
              </a:rPr>
              <a:t>]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4400" y="2308177"/>
            <a:ext cx="13545736" cy="97607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20000"/>
              </a:lnSpc>
              <a:spcAft>
                <a:spcPts val="600"/>
              </a:spcAft>
            </a:pP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3800" dirty="0"/>
              <a:t>; </a:t>
            </a:r>
            <a:endParaRPr lang="en-US" sz="38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3009900"/>
            <a:ext cx="16822336" cy="16247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7900" indent="-977900">
              <a:lnSpc>
                <a:spcPct val="110000"/>
              </a:lnSpc>
              <a:spcAft>
                <a:spcPts val="600"/>
              </a:spcAft>
            </a:pP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vi-VN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38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26" t="3558" r="5303" b="4790"/>
          <a:stretch/>
        </p:blipFill>
        <p:spPr>
          <a:xfrm>
            <a:off x="12877680" y="6174701"/>
            <a:ext cx="4953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18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1" y="3962400"/>
            <a:ext cx="1143000" cy="14859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18233475" cy="97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65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810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ươ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10345">
            <a:off x="16275272" y="465735"/>
            <a:ext cx="2342806" cy="1062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69161">
            <a:off x="107481" y="8367184"/>
            <a:ext cx="1419225" cy="19614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" b="99394" l="0" r="983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7857" y="8343900"/>
            <a:ext cx="2211544" cy="1983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723900"/>
            <a:ext cx="8402910" cy="8845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66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17198" y="2937066"/>
            <a:ext cx="9814676" cy="282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vi-VN" sz="7200" b="1" dirty="0">
                <a:solidFill>
                  <a:srgbClr val="0000CC"/>
                </a:solidFill>
              </a:rPr>
              <a:t>Thay đổi kích thước, vị trí của hình ảnh</a:t>
            </a:r>
            <a:r>
              <a:rPr lang="vi-VN" sz="7200" dirty="0">
                <a:solidFill>
                  <a:srgbClr val="0000CC"/>
                </a:solidFill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2&quot; unique_id=&quot;10940&quot;&gt;&lt;object type=&quot;3&quot; unique_id=&quot;10941&quot;&gt;&lt;property id=&quot;20148&quot; value=&quot;5&quot;/&gt;&lt;property id=&quot;20300&quot; value=&quot;Slide 1 - &amp;quot;TIN HỌC 4 – TUẦN 17&amp;quot;&quot;/&gt;&lt;property id=&quot;20307&quot; value=&quot;377&quot;/&gt;&lt;/object&gt;&lt;object type=&quot;3&quot; unique_id=&quot;10942&quot;&gt;&lt;property id=&quot;20148&quot; value=&quot;5&quot;/&gt;&lt;property id=&quot;20300&quot; value=&quot;Slide 2&quot;/&gt;&lt;property id=&quot;20307&quot; value=&quot;257&quot;/&gt;&lt;/object&gt;&lt;object type=&quot;3&quot; unique_id=&quot;10943&quot;&gt;&lt;property id=&quot;20148&quot; value=&quot;5&quot;/&gt;&lt;property id=&quot;20300&quot; value=&quot;Slide 3&quot;/&gt;&lt;property id=&quot;20307&quot; value=&quot;285&quot;/&gt;&lt;/object&gt;&lt;object type=&quot;3&quot; unique_id=&quot;10944&quot;&gt;&lt;property id=&quot;20148&quot; value=&quot;5&quot;/&gt;&lt;property id=&quot;20300&quot; value=&quot;Slide 4&quot;/&gt;&lt;property id=&quot;20307&quot; value=&quot;256&quot;/&gt;&lt;/object&gt;&lt;object type=&quot;3&quot; unique_id=&quot;10945&quot;&gt;&lt;property id=&quot;20148&quot; value=&quot;5&quot;/&gt;&lt;property id=&quot;20300&quot; value=&quot;Slide 5&quot;/&gt;&lt;property id=&quot;20307&quot; value=&quot;284&quot;/&gt;&lt;/object&gt;&lt;object type=&quot;3&quot; unique_id=&quot;10946&quot;&gt;&lt;property id=&quot;20148&quot; value=&quot;5&quot;/&gt;&lt;property id=&quot;20300&quot; value=&quot;Slide 6&quot;/&gt;&lt;property id=&quot;20307&quot; value=&quot;289&quot;/&gt;&lt;/object&gt;&lt;object type=&quot;3&quot; unique_id=&quot;10947&quot;&gt;&lt;property id=&quot;20148&quot; value=&quot;5&quot;/&gt;&lt;property id=&quot;20300&quot; value=&quot;Slide 7&quot;/&gt;&lt;property id=&quot;20307&quot; value=&quot;374&quot;/&gt;&lt;/object&gt;&lt;object type=&quot;3&quot; unique_id=&quot;10948&quot;&gt;&lt;property id=&quot;20148&quot; value=&quot;5&quot;/&gt;&lt;property id=&quot;20300&quot; value=&quot;Slide 8&quot;/&gt;&lt;property id=&quot;20307&quot; value=&quot;375&quot;/&gt;&lt;/object&gt;&lt;object type=&quot;3&quot; unique_id=&quot;10949&quot;&gt;&lt;property id=&quot;20148&quot; value=&quot;5&quot;/&gt;&lt;property id=&quot;20300&quot; value=&quot;Slide 9&quot;/&gt;&lt;property id=&quot;20307&quot; value=&quot;343&quot;/&gt;&lt;/object&gt;&lt;object type=&quot;3&quot; unique_id=&quot;10950&quot;&gt;&lt;property id=&quot;20148&quot; value=&quot;5&quot;/&gt;&lt;property id=&quot;20300&quot; value=&quot;Slide 11&quot;/&gt;&lt;property id=&quot;20307&quot; value=&quot;376&quot;/&gt;&lt;/object&gt;&lt;object type=&quot;3&quot; unique_id=&quot;10951&quot;&gt;&lt;property id=&quot;20148&quot; value=&quot;5&quot;/&gt;&lt;property id=&quot;20300&quot; value=&quot;Slide 10&quot;/&gt;&lt;property id=&quot;20307&quot; value=&quot;299&quot;/&gt;&lt;/object&gt;&lt;object type=&quot;3&quot; unique_id=&quot;10952&quot;&gt;&lt;property id=&quot;20148&quot; value=&quot;5&quot;/&gt;&lt;property id=&quot;20300&quot; value=&quot;Slide 12&quot;/&gt;&lt;property id=&quot;20307&quot; value=&quot;322&quot;/&gt;&lt;/object&gt;&lt;object type=&quot;3&quot; unique_id=&quot;10953&quot;&gt;&lt;property id=&quot;20148&quot; value=&quot;5&quot;/&gt;&lt;property id=&quot;20300&quot; value=&quot;Slide 13&quot;/&gt;&lt;property id=&quot;20307&quot; value=&quot;371&quot;/&gt;&lt;/object&gt;&lt;object type=&quot;3&quot; unique_id=&quot;10954&quot;&gt;&lt;property id=&quot;20148&quot; value=&quot;5&quot;/&gt;&lt;property id=&quot;20300&quot; value=&quot;Slide 14&quot;/&gt;&lt;property id=&quot;20307&quot; value=&quot;330&quot;/&gt;&lt;/object&gt;&lt;object type=&quot;3&quot; unique_id=&quot;10955&quot;&gt;&lt;property id=&quot;20148&quot; value=&quot;5&quot;/&gt;&lt;property id=&quot;20300&quot; value=&quot;Slide 15&quot;/&gt;&lt;property id=&quot;20307&quot; value=&quot;373&quot;/&gt;&lt;/object&gt;&lt;object type=&quot;3&quot; unique_id=&quot;10956&quot;&gt;&lt;property id=&quot;20148&quot; value=&quot;5&quot;/&gt;&lt;property id=&quot;20300&quot; value=&quot;Slide 16&quot;/&gt;&lt;property id=&quot;20307&quot; value=&quot;270&quot;/&gt;&lt;/object&gt;&lt;object type=&quot;3&quot; unique_id=&quot;10957&quot;&gt;&lt;property id=&quot;20148&quot; value=&quot;5&quot;/&gt;&lt;property id=&quot;20300&quot; value=&quot;Slide 17&quot;/&gt;&lt;property id=&quot;20307&quot; value=&quot;283&quot;/&gt;&lt;/object&gt;&lt;/object&gt;&lt;object type=&quot;8&quot; unique_id=&quot;1097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555</Words>
  <Application>Microsoft Office PowerPoint</Application>
  <PresentationFormat>Custom</PresentationFormat>
  <Paragraphs>65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宋体</vt:lpstr>
      <vt:lpstr>Arial</vt:lpstr>
      <vt:lpstr>Times New Roman</vt:lpstr>
      <vt:lpstr>Wingdings</vt:lpstr>
      <vt:lpstr>Office Theme</vt:lpstr>
      <vt:lpstr>TIN HỌC 4 – TUẦN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Administrator</dc:creator>
  <cp:lastModifiedBy>Personal</cp:lastModifiedBy>
  <cp:revision>289</cp:revision>
  <dcterms:created xsi:type="dcterms:W3CDTF">2006-08-16T00:00:00Z</dcterms:created>
  <dcterms:modified xsi:type="dcterms:W3CDTF">2025-12-31T09:32:10Z</dcterms:modified>
  <dc:identifier>DAFKql8qNNg</dc:identifier>
</cp:coreProperties>
</file>