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302" r:id="rId4"/>
    <p:sldId id="256" r:id="rId5"/>
    <p:sldId id="261" r:id="rId6"/>
    <p:sldId id="292" r:id="rId7"/>
    <p:sldId id="293" r:id="rId8"/>
    <p:sldId id="258" r:id="rId9"/>
    <p:sldId id="294" r:id="rId10"/>
    <p:sldId id="295" r:id="rId11"/>
    <p:sldId id="262" r:id="rId12"/>
    <p:sldId id="265" r:id="rId13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EDC2"/>
    <a:srgbClr val="FEE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-834" y="-10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5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1" Type="http://schemas.microsoft.com/office/2007/relationships/hdphoto" Target="../media/hdphoto2.wdp"/><Relationship Id="rId10" Type="http://schemas.openxmlformats.org/officeDocument/2006/relationships/image" Target="../media/image19.png"/><Relationship Id="rId9" Type="http://schemas.openxmlformats.org/officeDocument/2006/relationships/image" Target="../media/image54.sv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10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1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7" Type="http://schemas.openxmlformats.org/officeDocument/2006/relationships/image" Target="../media/image34.svg"/><Relationship Id="rId12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4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4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9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10412161" y="1528510"/>
            <a:ext cx="6345467" cy="7229980"/>
            <a:chOff x="0" y="0"/>
            <a:chExt cx="1671234" cy="19041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71234" cy="1904192"/>
            </a:xfrm>
            <a:custGeom>
              <a:avLst/>
              <a:gdLst/>
              <a:ahLst/>
              <a:cxnLst/>
              <a:rect l="l" t="t" r="r" b="b"/>
              <a:pathLst>
                <a:path w="1671234" h="1904192">
                  <a:moveTo>
                    <a:pt x="62224" y="0"/>
                  </a:moveTo>
                  <a:lnTo>
                    <a:pt x="1609011" y="0"/>
                  </a:lnTo>
                  <a:cubicBezTo>
                    <a:pt x="1643376" y="0"/>
                    <a:pt x="1671234" y="27858"/>
                    <a:pt x="1671234" y="62224"/>
                  </a:cubicBezTo>
                  <a:lnTo>
                    <a:pt x="1671234" y="1841969"/>
                  </a:lnTo>
                  <a:cubicBezTo>
                    <a:pt x="1671234" y="1876334"/>
                    <a:pt x="1643376" y="1904192"/>
                    <a:pt x="1609011" y="1904192"/>
                  </a:cubicBezTo>
                  <a:lnTo>
                    <a:pt x="62224" y="1904192"/>
                  </a:lnTo>
                  <a:cubicBezTo>
                    <a:pt x="27858" y="1904192"/>
                    <a:pt x="0" y="1876334"/>
                    <a:pt x="0" y="1841969"/>
                  </a:cubicBezTo>
                  <a:lnTo>
                    <a:pt x="0" y="62224"/>
                  </a:lnTo>
                  <a:cubicBezTo>
                    <a:pt x="0" y="27858"/>
                    <a:pt x="27858" y="0"/>
                    <a:pt x="62224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25445"/>
              </a:solidFill>
              <a:prstDash val="dash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671234" cy="193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936361" y="3296246"/>
            <a:ext cx="5370439" cy="3360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Xin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</a:t>
            </a:r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xmlns="" id="{E83E6125-1219-BEE8-90B6-DF80682D680B}"/>
              </a:ext>
            </a:extLst>
          </p:cNvPr>
          <p:cNvSpPr/>
          <p:nvPr/>
        </p:nvSpPr>
        <p:spPr>
          <a:xfrm rot="21227099">
            <a:off x="3415839" y="6612284"/>
            <a:ext cx="3203135" cy="917384"/>
          </a:xfrm>
          <a:custGeom>
            <a:avLst/>
            <a:gdLst/>
            <a:ahLst/>
            <a:cxnLst/>
            <a:rect l="l" t="t" r="r" b="b"/>
            <a:pathLst>
              <a:path w="2866942" h="903087">
                <a:moveTo>
                  <a:pt x="0" y="0"/>
                </a:moveTo>
                <a:lnTo>
                  <a:pt x="2866943" y="0"/>
                </a:lnTo>
                <a:lnTo>
                  <a:pt x="2866943" y="903087"/>
                </a:lnTo>
                <a:lnTo>
                  <a:pt x="0" y="903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xmlns="" id="{602A512F-7778-DB3E-BC29-47BB58A8ECE7}"/>
              </a:ext>
            </a:extLst>
          </p:cNvPr>
          <p:cNvSpPr/>
          <p:nvPr/>
        </p:nvSpPr>
        <p:spPr>
          <a:xfrm>
            <a:off x="3337023" y="3600552"/>
            <a:ext cx="2806384" cy="2609254"/>
          </a:xfrm>
          <a:custGeom>
            <a:avLst/>
            <a:gdLst/>
            <a:ahLst/>
            <a:cxnLst/>
            <a:rect l="l" t="t" r="r" b="b"/>
            <a:pathLst>
              <a:path w="1930640" h="1948940">
                <a:moveTo>
                  <a:pt x="0" y="0"/>
                </a:moveTo>
                <a:lnTo>
                  <a:pt x="1930640" y="0"/>
                </a:lnTo>
                <a:lnTo>
                  <a:pt x="1930640" y="1948940"/>
                </a:lnTo>
                <a:lnTo>
                  <a:pt x="0" y="194894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09600" y="1005140"/>
            <a:ext cx="17068800" cy="8885771"/>
            <a:chOff x="0" y="0"/>
            <a:chExt cx="4080594" cy="20733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80594" cy="2073326"/>
            </a:xfrm>
            <a:custGeom>
              <a:avLst/>
              <a:gdLst/>
              <a:ahLst/>
              <a:cxnLst/>
              <a:rect l="l" t="t" r="r" b="b"/>
              <a:pathLst>
                <a:path w="4080594" h="2073326">
                  <a:moveTo>
                    <a:pt x="25484" y="0"/>
                  </a:moveTo>
                  <a:lnTo>
                    <a:pt x="4055110" y="0"/>
                  </a:lnTo>
                  <a:cubicBezTo>
                    <a:pt x="4061869" y="0"/>
                    <a:pt x="4068351" y="2685"/>
                    <a:pt x="4073130" y="7464"/>
                  </a:cubicBezTo>
                  <a:cubicBezTo>
                    <a:pt x="4077909" y="12243"/>
                    <a:pt x="4080594" y="18725"/>
                    <a:pt x="4080594" y="25484"/>
                  </a:cubicBezTo>
                  <a:lnTo>
                    <a:pt x="4080594" y="2047842"/>
                  </a:lnTo>
                  <a:cubicBezTo>
                    <a:pt x="4080594" y="2054601"/>
                    <a:pt x="4077909" y="2061083"/>
                    <a:pt x="4073130" y="2065862"/>
                  </a:cubicBezTo>
                  <a:cubicBezTo>
                    <a:pt x="4068351" y="2070641"/>
                    <a:pt x="4061869" y="2073326"/>
                    <a:pt x="4055110" y="2073326"/>
                  </a:cubicBezTo>
                  <a:lnTo>
                    <a:pt x="25484" y="2073326"/>
                  </a:lnTo>
                  <a:cubicBezTo>
                    <a:pt x="18725" y="2073326"/>
                    <a:pt x="12243" y="2070641"/>
                    <a:pt x="7464" y="2065862"/>
                  </a:cubicBezTo>
                  <a:cubicBezTo>
                    <a:pt x="2685" y="2061083"/>
                    <a:pt x="0" y="2054601"/>
                    <a:pt x="0" y="2047842"/>
                  </a:cubicBezTo>
                  <a:lnTo>
                    <a:pt x="0" y="25484"/>
                  </a:lnTo>
                  <a:cubicBezTo>
                    <a:pt x="0" y="18725"/>
                    <a:pt x="2685" y="12243"/>
                    <a:pt x="7464" y="7464"/>
                  </a:cubicBezTo>
                  <a:cubicBezTo>
                    <a:pt x="12243" y="2685"/>
                    <a:pt x="18725" y="0"/>
                    <a:pt x="25484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080594" cy="21019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33680" y="1866900"/>
            <a:ext cx="16134402" cy="7653102"/>
            <a:chOff x="0" y="0"/>
            <a:chExt cx="3857210" cy="16522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57210" cy="1652215"/>
            </a:xfrm>
            <a:custGeom>
              <a:avLst/>
              <a:gdLst/>
              <a:ahLst/>
              <a:cxnLst/>
              <a:rect l="l" t="t" r="r" b="b"/>
              <a:pathLst>
                <a:path w="3857210" h="1652215">
                  <a:moveTo>
                    <a:pt x="26960" y="0"/>
                  </a:moveTo>
                  <a:lnTo>
                    <a:pt x="3830250" y="0"/>
                  </a:lnTo>
                  <a:cubicBezTo>
                    <a:pt x="3845140" y="0"/>
                    <a:pt x="3857210" y="12070"/>
                    <a:pt x="3857210" y="26960"/>
                  </a:cubicBezTo>
                  <a:lnTo>
                    <a:pt x="3857210" y="1625255"/>
                  </a:lnTo>
                  <a:cubicBezTo>
                    <a:pt x="3857210" y="1640145"/>
                    <a:pt x="3845140" y="1652215"/>
                    <a:pt x="3830250" y="1652215"/>
                  </a:cubicBezTo>
                  <a:lnTo>
                    <a:pt x="26960" y="1652215"/>
                  </a:lnTo>
                  <a:cubicBezTo>
                    <a:pt x="12070" y="1652215"/>
                    <a:pt x="0" y="1640145"/>
                    <a:pt x="0" y="1625255"/>
                  </a:cubicBezTo>
                  <a:lnTo>
                    <a:pt x="0" y="26960"/>
                  </a:lnTo>
                  <a:cubicBezTo>
                    <a:pt x="0" y="12070"/>
                    <a:pt x="12070" y="0"/>
                    <a:pt x="26960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AEA36F"/>
              </a:solidFill>
              <a:prstDash val="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857210" cy="1680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15">
            <a:extLst>
              <a:ext uri="{FF2B5EF4-FFF2-40B4-BE49-F238E27FC236}">
                <a16:creationId xmlns:a16="http://schemas.microsoft.com/office/drawing/2014/main" xmlns="" id="{829A709B-1E7E-EE07-EBD8-5A09A1F9F7A6}"/>
              </a:ext>
            </a:extLst>
          </p:cNvPr>
          <p:cNvSpPr/>
          <p:nvPr/>
        </p:nvSpPr>
        <p:spPr>
          <a:xfrm>
            <a:off x="6499052" y="952500"/>
            <a:ext cx="5467356" cy="996751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xmlns="" id="{B0BE0FF3-5B2D-C8B7-650F-A36AF481719C}"/>
              </a:ext>
            </a:extLst>
          </p:cNvPr>
          <p:cNvSpPr txBox="1"/>
          <p:nvPr/>
        </p:nvSpPr>
        <p:spPr>
          <a:xfrm rot="7395">
            <a:off x="7100845" y="956959"/>
            <a:ext cx="4146379" cy="790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BB88652-95AF-B20B-0BD8-A99BDD1E35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7700" y="2096199"/>
            <a:ext cx="6253396" cy="729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5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-10800000">
            <a:off x="762000" y="419841"/>
            <a:ext cx="9881496" cy="9447319"/>
            <a:chOff x="0" y="0"/>
            <a:chExt cx="2602534" cy="24881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02534" cy="2488183"/>
            </a:xfrm>
            <a:custGeom>
              <a:avLst/>
              <a:gdLst/>
              <a:ahLst/>
              <a:cxnLst/>
              <a:rect l="l" t="t" r="r" b="b"/>
              <a:pathLst>
                <a:path w="2602534" h="2488183">
                  <a:moveTo>
                    <a:pt x="39957" y="0"/>
                  </a:moveTo>
                  <a:lnTo>
                    <a:pt x="2562577" y="0"/>
                  </a:lnTo>
                  <a:cubicBezTo>
                    <a:pt x="2584644" y="0"/>
                    <a:pt x="2602534" y="17889"/>
                    <a:pt x="2602534" y="39957"/>
                  </a:cubicBezTo>
                  <a:lnTo>
                    <a:pt x="2602534" y="2448226"/>
                  </a:lnTo>
                  <a:cubicBezTo>
                    <a:pt x="2602534" y="2470293"/>
                    <a:pt x="2584644" y="2488183"/>
                    <a:pt x="2562577" y="2488183"/>
                  </a:cubicBezTo>
                  <a:lnTo>
                    <a:pt x="39957" y="2488183"/>
                  </a:lnTo>
                  <a:cubicBezTo>
                    <a:pt x="17889" y="2488183"/>
                    <a:pt x="0" y="2470293"/>
                    <a:pt x="0" y="2448226"/>
                  </a:cubicBezTo>
                  <a:lnTo>
                    <a:pt x="0" y="39957"/>
                  </a:lnTo>
                  <a:cubicBezTo>
                    <a:pt x="0" y="17889"/>
                    <a:pt x="17889" y="0"/>
                    <a:pt x="39957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602534" cy="2516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0957116" y="419841"/>
            <a:ext cx="7962212" cy="9447319"/>
            <a:chOff x="0" y="0"/>
            <a:chExt cx="2097044" cy="24881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7044" cy="2488183"/>
            </a:xfrm>
            <a:custGeom>
              <a:avLst/>
              <a:gdLst/>
              <a:ahLst/>
              <a:cxnLst/>
              <a:rect l="l" t="t" r="r" b="b"/>
              <a:pathLst>
                <a:path w="2097044" h="2488183">
                  <a:moveTo>
                    <a:pt x="49589" y="0"/>
                  </a:moveTo>
                  <a:lnTo>
                    <a:pt x="2047454" y="0"/>
                  </a:lnTo>
                  <a:cubicBezTo>
                    <a:pt x="2074842" y="0"/>
                    <a:pt x="2097044" y="22202"/>
                    <a:pt x="2097044" y="49589"/>
                  </a:cubicBezTo>
                  <a:lnTo>
                    <a:pt x="2097044" y="2438594"/>
                  </a:lnTo>
                  <a:cubicBezTo>
                    <a:pt x="2097044" y="2451746"/>
                    <a:pt x="2091819" y="2464359"/>
                    <a:pt x="2082519" y="2473659"/>
                  </a:cubicBezTo>
                  <a:cubicBezTo>
                    <a:pt x="2073220" y="2482958"/>
                    <a:pt x="2060606" y="2488183"/>
                    <a:pt x="2047454" y="2488183"/>
                  </a:cubicBezTo>
                  <a:lnTo>
                    <a:pt x="49589" y="2488183"/>
                  </a:lnTo>
                  <a:cubicBezTo>
                    <a:pt x="36437" y="2488183"/>
                    <a:pt x="23824" y="2482958"/>
                    <a:pt x="14524" y="2473659"/>
                  </a:cubicBezTo>
                  <a:cubicBezTo>
                    <a:pt x="5225" y="2464359"/>
                    <a:pt x="0" y="2451746"/>
                    <a:pt x="0" y="2438594"/>
                  </a:cubicBezTo>
                  <a:lnTo>
                    <a:pt x="0" y="49589"/>
                  </a:lnTo>
                  <a:cubicBezTo>
                    <a:pt x="0" y="36437"/>
                    <a:pt x="5225" y="23824"/>
                    <a:pt x="14524" y="14524"/>
                  </a:cubicBezTo>
                  <a:cubicBezTo>
                    <a:pt x="23824" y="5225"/>
                    <a:pt x="36437" y="0"/>
                    <a:pt x="49589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097044" cy="2516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1658600" y="876300"/>
            <a:ext cx="6611313" cy="8506112"/>
            <a:chOff x="0" y="0"/>
            <a:chExt cx="1700696" cy="22402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0696" cy="2240293"/>
            </a:xfrm>
            <a:custGeom>
              <a:avLst/>
              <a:gdLst/>
              <a:ahLst/>
              <a:cxnLst/>
              <a:rect l="l" t="t" r="r" b="b"/>
              <a:pathLst>
                <a:path w="1700696" h="2240293">
                  <a:moveTo>
                    <a:pt x="61146" y="0"/>
                  </a:moveTo>
                  <a:lnTo>
                    <a:pt x="1639550" y="0"/>
                  </a:lnTo>
                  <a:cubicBezTo>
                    <a:pt x="1673320" y="0"/>
                    <a:pt x="1700696" y="27376"/>
                    <a:pt x="1700696" y="61146"/>
                  </a:cubicBezTo>
                  <a:lnTo>
                    <a:pt x="1700696" y="2179147"/>
                  </a:lnTo>
                  <a:cubicBezTo>
                    <a:pt x="1700696" y="2195364"/>
                    <a:pt x="1694254" y="2210917"/>
                    <a:pt x="1682786" y="2222384"/>
                  </a:cubicBezTo>
                  <a:cubicBezTo>
                    <a:pt x="1671319" y="2233851"/>
                    <a:pt x="1655767" y="2240293"/>
                    <a:pt x="1639550" y="2240293"/>
                  </a:cubicBezTo>
                  <a:lnTo>
                    <a:pt x="61146" y="2240293"/>
                  </a:lnTo>
                  <a:cubicBezTo>
                    <a:pt x="27376" y="2240293"/>
                    <a:pt x="0" y="2212917"/>
                    <a:pt x="0" y="2179147"/>
                  </a:cubicBezTo>
                  <a:lnTo>
                    <a:pt x="0" y="61146"/>
                  </a:lnTo>
                  <a:cubicBezTo>
                    <a:pt x="0" y="27376"/>
                    <a:pt x="27376" y="0"/>
                    <a:pt x="61146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700696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251973" y="851051"/>
            <a:ext cx="8757144" cy="8614608"/>
            <a:chOff x="-112312" y="-28575"/>
            <a:chExt cx="2306408" cy="2268868"/>
          </a:xfrm>
        </p:grpSpPr>
        <p:sp>
          <p:nvSpPr>
            <p:cNvPr id="15" name="Freeform 15"/>
            <p:cNvSpPr/>
            <p:nvPr/>
          </p:nvSpPr>
          <p:spPr>
            <a:xfrm>
              <a:off x="-112312" y="0"/>
              <a:ext cx="2306408" cy="2240293"/>
            </a:xfrm>
            <a:custGeom>
              <a:avLst/>
              <a:gdLst/>
              <a:ahLst/>
              <a:cxnLst/>
              <a:rect l="l" t="t" r="r" b="b"/>
              <a:pathLst>
                <a:path w="2194095" h="2240293">
                  <a:moveTo>
                    <a:pt x="47395" y="0"/>
                  </a:moveTo>
                  <a:lnTo>
                    <a:pt x="2146700" y="0"/>
                  </a:lnTo>
                  <a:cubicBezTo>
                    <a:pt x="2159270" y="0"/>
                    <a:pt x="2171325" y="4993"/>
                    <a:pt x="2180213" y="13882"/>
                  </a:cubicBezTo>
                  <a:cubicBezTo>
                    <a:pt x="2189102" y="22770"/>
                    <a:pt x="2194095" y="34825"/>
                    <a:pt x="2194095" y="47395"/>
                  </a:cubicBezTo>
                  <a:lnTo>
                    <a:pt x="2194095" y="2192897"/>
                  </a:lnTo>
                  <a:cubicBezTo>
                    <a:pt x="2194095" y="2219073"/>
                    <a:pt x="2172876" y="2240293"/>
                    <a:pt x="2146700" y="2240293"/>
                  </a:cubicBezTo>
                  <a:lnTo>
                    <a:pt x="47395" y="2240293"/>
                  </a:lnTo>
                  <a:cubicBezTo>
                    <a:pt x="21220" y="2240293"/>
                    <a:pt x="0" y="2219073"/>
                    <a:pt x="0" y="2192897"/>
                  </a:cubicBezTo>
                  <a:lnTo>
                    <a:pt x="0" y="47395"/>
                  </a:lnTo>
                  <a:cubicBezTo>
                    <a:pt x="0" y="21220"/>
                    <a:pt x="21220" y="0"/>
                    <a:pt x="47395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194095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>
            <a:off x="2521743" y="1157357"/>
            <a:ext cx="5732376" cy="1230933"/>
          </a:xfrm>
          <a:custGeom>
            <a:avLst/>
            <a:gdLst/>
            <a:ahLst/>
            <a:cxnLst/>
            <a:rect l="l" t="t" r="r" b="b"/>
            <a:pathLst>
              <a:path w="5052337" h="1230933">
                <a:moveTo>
                  <a:pt x="0" y="0"/>
                </a:moveTo>
                <a:lnTo>
                  <a:pt x="5052337" y="0"/>
                </a:lnTo>
                <a:lnTo>
                  <a:pt x="5052337" y="1230933"/>
                </a:lnTo>
                <a:lnTo>
                  <a:pt x="0" y="1230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xmlns="" id="{68CA15F6-3418-F096-6E2E-38E5ADD84810}"/>
              </a:ext>
            </a:extLst>
          </p:cNvPr>
          <p:cNvSpPr txBox="1"/>
          <p:nvPr/>
        </p:nvSpPr>
        <p:spPr>
          <a:xfrm rot="7395">
            <a:off x="1528964" y="1301192"/>
            <a:ext cx="7535466" cy="79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3E04E9E-E3E9-FC7E-6CFF-615C7D37A173}"/>
              </a:ext>
            </a:extLst>
          </p:cNvPr>
          <p:cNvSpPr txBox="1"/>
          <p:nvPr/>
        </p:nvSpPr>
        <p:spPr>
          <a:xfrm>
            <a:off x="1465548" y="2705100"/>
            <a:ext cx="8330707" cy="608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7475"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vi-VN" sz="4000" dirty="0"/>
              <a:t>Em cùng bạn quan sát chương trình như hình 30.3; thảo luận và cho biết khi chạy chương trình, nếu em nhập: </a:t>
            </a:r>
            <a:endParaRPr lang="en-US" sz="4000" dirty="0"/>
          </a:p>
          <a:p>
            <a:pPr marL="117475"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vi-VN" sz="4000" dirty="0"/>
              <a:t>• Số 4 thì chương trình vẽ hình gì? • Số 3 thì chương trình vẽ hình gì? • Số nhỏ hơn 3 hoặc lớn hơn 6 thì xuất hiện câu gì?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Freeform 21">
            <a:extLst>
              <a:ext uri="{FF2B5EF4-FFF2-40B4-BE49-F238E27FC236}">
                <a16:creationId xmlns:a16="http://schemas.microsoft.com/office/drawing/2014/main" xmlns="" id="{DAF3A4A0-31A2-1976-CD5B-8189C7D2F150}"/>
              </a:ext>
            </a:extLst>
          </p:cNvPr>
          <p:cNvSpPr/>
          <p:nvPr/>
        </p:nvSpPr>
        <p:spPr>
          <a:xfrm rot="21153730">
            <a:off x="8876334" y="8371128"/>
            <a:ext cx="1600086" cy="1298938"/>
          </a:xfrm>
          <a:custGeom>
            <a:avLst/>
            <a:gdLst/>
            <a:ahLst/>
            <a:cxnLst/>
            <a:rect l="l" t="t" r="r" b="b"/>
            <a:pathLst>
              <a:path w="1508593" h="1688079">
                <a:moveTo>
                  <a:pt x="0" y="0"/>
                </a:moveTo>
                <a:lnTo>
                  <a:pt x="1508592" y="0"/>
                </a:lnTo>
                <a:lnTo>
                  <a:pt x="1508592" y="1688079"/>
                </a:lnTo>
                <a:lnTo>
                  <a:pt x="0" y="16880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A3A4FE1-C3D8-8509-6596-97A30B8C48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76949" y="1157356"/>
            <a:ext cx="6205441" cy="79485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77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113656">
            <a:off x="2025261" y="1550886"/>
            <a:ext cx="15080543" cy="7722103"/>
            <a:chOff x="0" y="0"/>
            <a:chExt cx="397183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71830" cy="2033805"/>
            </a:xfrm>
            <a:custGeom>
              <a:avLst/>
              <a:gdLst/>
              <a:ahLst/>
              <a:cxnLst/>
              <a:rect l="l" t="t" r="r" b="b"/>
              <a:pathLst>
                <a:path w="3971830" h="2033805">
                  <a:moveTo>
                    <a:pt x="26182" y="0"/>
                  </a:moveTo>
                  <a:lnTo>
                    <a:pt x="3945648" y="0"/>
                  </a:lnTo>
                  <a:cubicBezTo>
                    <a:pt x="3960108" y="0"/>
                    <a:pt x="3971830" y="11722"/>
                    <a:pt x="3971830" y="26182"/>
                  </a:cubicBezTo>
                  <a:lnTo>
                    <a:pt x="3971830" y="2007623"/>
                  </a:lnTo>
                  <a:cubicBezTo>
                    <a:pt x="3971830" y="2014567"/>
                    <a:pt x="3969072" y="2021226"/>
                    <a:pt x="3964162" y="2026136"/>
                  </a:cubicBezTo>
                  <a:cubicBezTo>
                    <a:pt x="3959251" y="2031047"/>
                    <a:pt x="3952592" y="2033805"/>
                    <a:pt x="3945648" y="2033805"/>
                  </a:cubicBezTo>
                  <a:lnTo>
                    <a:pt x="26182" y="2033805"/>
                  </a:lnTo>
                  <a:cubicBezTo>
                    <a:pt x="19238" y="2033805"/>
                    <a:pt x="12579" y="2031047"/>
                    <a:pt x="7669" y="2026136"/>
                  </a:cubicBezTo>
                  <a:cubicBezTo>
                    <a:pt x="2758" y="2021226"/>
                    <a:pt x="0" y="2014567"/>
                    <a:pt x="0" y="2007623"/>
                  </a:cubicBezTo>
                  <a:lnTo>
                    <a:pt x="0" y="26182"/>
                  </a:lnTo>
                  <a:cubicBezTo>
                    <a:pt x="0" y="19238"/>
                    <a:pt x="2758" y="12579"/>
                    <a:pt x="7669" y="7669"/>
                  </a:cubicBezTo>
                  <a:cubicBezTo>
                    <a:pt x="12579" y="2758"/>
                    <a:pt x="19238" y="0"/>
                    <a:pt x="26182" y="0"/>
                  </a:cubicBezTo>
                  <a:close/>
                </a:path>
              </a:pathLst>
            </a:custGeom>
            <a:solidFill>
              <a:srgbClr val="ECD7C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97183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04834">
            <a:off x="3139768" y="2136395"/>
            <a:ext cx="13225815" cy="6502787"/>
            <a:chOff x="0" y="0"/>
            <a:chExt cx="3483342" cy="17126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83342" cy="1712668"/>
            </a:xfrm>
            <a:custGeom>
              <a:avLst/>
              <a:gdLst/>
              <a:ahLst/>
              <a:cxnLst/>
              <a:rect l="l" t="t" r="r" b="b"/>
              <a:pathLst>
                <a:path w="3483342" h="1712668">
                  <a:moveTo>
                    <a:pt x="29854" y="0"/>
                  </a:moveTo>
                  <a:lnTo>
                    <a:pt x="3453489" y="0"/>
                  </a:lnTo>
                  <a:cubicBezTo>
                    <a:pt x="3469977" y="0"/>
                    <a:pt x="3483342" y="13366"/>
                    <a:pt x="3483342" y="29854"/>
                  </a:cubicBezTo>
                  <a:lnTo>
                    <a:pt x="3483342" y="1682815"/>
                  </a:lnTo>
                  <a:cubicBezTo>
                    <a:pt x="3483342" y="1699302"/>
                    <a:pt x="3469977" y="1712668"/>
                    <a:pt x="3453489" y="1712668"/>
                  </a:cubicBezTo>
                  <a:lnTo>
                    <a:pt x="29854" y="1712668"/>
                  </a:lnTo>
                  <a:cubicBezTo>
                    <a:pt x="13366" y="1712668"/>
                    <a:pt x="0" y="1699302"/>
                    <a:pt x="0" y="1682815"/>
                  </a:cubicBezTo>
                  <a:lnTo>
                    <a:pt x="0" y="29854"/>
                  </a:lnTo>
                  <a:cubicBezTo>
                    <a:pt x="0" y="13366"/>
                    <a:pt x="13366" y="0"/>
                    <a:pt x="29854" y="0"/>
                  </a:cubicBezTo>
                  <a:close/>
                </a:path>
              </a:pathLst>
            </a:custGeom>
            <a:solidFill>
              <a:srgbClr val="FAF9F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3483342" cy="1741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114685">
            <a:off x="3149061" y="2096313"/>
            <a:ext cx="13207230" cy="6537579"/>
          </a:xfrm>
          <a:custGeom>
            <a:avLst/>
            <a:gdLst/>
            <a:ahLst/>
            <a:cxnLst/>
            <a:rect l="l" t="t" r="r" b="b"/>
            <a:pathLst>
              <a:path w="13207230" h="6537579">
                <a:moveTo>
                  <a:pt x="0" y="0"/>
                </a:moveTo>
                <a:lnTo>
                  <a:pt x="13207230" y="0"/>
                </a:lnTo>
                <a:lnTo>
                  <a:pt x="13207230" y="6537579"/>
                </a:lnTo>
                <a:lnTo>
                  <a:pt x="0" y="6537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 rot="174069">
            <a:off x="4605908" y="3497845"/>
            <a:ext cx="10509822" cy="3034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65010" y="495300"/>
            <a:ext cx="16384789" cy="9296400"/>
            <a:chOff x="0" y="-28575"/>
            <a:chExt cx="2635564" cy="25167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35564" cy="2488183"/>
            </a:xfrm>
            <a:custGeom>
              <a:avLst/>
              <a:gdLst/>
              <a:ahLst/>
              <a:cxnLst/>
              <a:rect l="l" t="t" r="r" b="b"/>
              <a:pathLst>
                <a:path w="2602534" h="2488183">
                  <a:moveTo>
                    <a:pt x="39957" y="0"/>
                  </a:moveTo>
                  <a:lnTo>
                    <a:pt x="2562577" y="0"/>
                  </a:lnTo>
                  <a:cubicBezTo>
                    <a:pt x="2584644" y="0"/>
                    <a:pt x="2602534" y="17889"/>
                    <a:pt x="2602534" y="39957"/>
                  </a:cubicBezTo>
                  <a:lnTo>
                    <a:pt x="2602534" y="2448226"/>
                  </a:lnTo>
                  <a:cubicBezTo>
                    <a:pt x="2602534" y="2470293"/>
                    <a:pt x="2584644" y="2488183"/>
                    <a:pt x="2562577" y="2488183"/>
                  </a:cubicBezTo>
                  <a:lnTo>
                    <a:pt x="39957" y="2488183"/>
                  </a:lnTo>
                  <a:cubicBezTo>
                    <a:pt x="17889" y="2488183"/>
                    <a:pt x="0" y="2470293"/>
                    <a:pt x="0" y="2448226"/>
                  </a:cubicBezTo>
                  <a:lnTo>
                    <a:pt x="0" y="39957"/>
                  </a:lnTo>
                  <a:cubicBezTo>
                    <a:pt x="0" y="17889"/>
                    <a:pt x="17889" y="0"/>
                    <a:pt x="39957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602534" cy="2516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52599" y="829994"/>
            <a:ext cx="15011401" cy="8614608"/>
            <a:chOff x="-864498" y="-28575"/>
            <a:chExt cx="3058593" cy="2268868"/>
          </a:xfrm>
        </p:grpSpPr>
        <p:sp>
          <p:nvSpPr>
            <p:cNvPr id="15" name="Freeform 15"/>
            <p:cNvSpPr/>
            <p:nvPr/>
          </p:nvSpPr>
          <p:spPr>
            <a:xfrm>
              <a:off x="-864498" y="104036"/>
              <a:ext cx="3058593" cy="2076050"/>
            </a:xfrm>
            <a:custGeom>
              <a:avLst/>
              <a:gdLst/>
              <a:ahLst/>
              <a:cxnLst/>
              <a:rect l="l" t="t" r="r" b="b"/>
              <a:pathLst>
                <a:path w="2194095" h="2240293">
                  <a:moveTo>
                    <a:pt x="47395" y="0"/>
                  </a:moveTo>
                  <a:lnTo>
                    <a:pt x="2146700" y="0"/>
                  </a:lnTo>
                  <a:cubicBezTo>
                    <a:pt x="2159270" y="0"/>
                    <a:pt x="2171325" y="4993"/>
                    <a:pt x="2180213" y="13882"/>
                  </a:cubicBezTo>
                  <a:cubicBezTo>
                    <a:pt x="2189102" y="22770"/>
                    <a:pt x="2194095" y="34825"/>
                    <a:pt x="2194095" y="47395"/>
                  </a:cubicBezTo>
                  <a:lnTo>
                    <a:pt x="2194095" y="2192897"/>
                  </a:lnTo>
                  <a:cubicBezTo>
                    <a:pt x="2194095" y="2219073"/>
                    <a:pt x="2172876" y="2240293"/>
                    <a:pt x="2146700" y="2240293"/>
                  </a:cubicBezTo>
                  <a:lnTo>
                    <a:pt x="47395" y="2240293"/>
                  </a:lnTo>
                  <a:cubicBezTo>
                    <a:pt x="21220" y="2240293"/>
                    <a:pt x="0" y="2219073"/>
                    <a:pt x="0" y="2192897"/>
                  </a:cubicBezTo>
                  <a:lnTo>
                    <a:pt x="0" y="47395"/>
                  </a:lnTo>
                  <a:cubicBezTo>
                    <a:pt x="0" y="21220"/>
                    <a:pt x="21220" y="0"/>
                    <a:pt x="47395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194095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Cloud 22">
            <a:extLst>
              <a:ext uri="{FF2B5EF4-FFF2-40B4-BE49-F238E27FC236}">
                <a16:creationId xmlns:a16="http://schemas.microsoft.com/office/drawing/2014/main" xmlns="" id="{CFCC8849-014D-6C34-4D27-1B9BADD5A5B0}"/>
              </a:ext>
            </a:extLst>
          </p:cNvPr>
          <p:cNvSpPr/>
          <p:nvPr/>
        </p:nvSpPr>
        <p:spPr>
          <a:xfrm>
            <a:off x="8865216" y="3160303"/>
            <a:ext cx="7638230" cy="3737449"/>
          </a:xfrm>
          <a:prstGeom prst="cloud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xmlns="" id="{6F218DCE-4A8A-9124-BDA7-EC508B1210C1}"/>
              </a:ext>
            </a:extLst>
          </p:cNvPr>
          <p:cNvSpPr/>
          <p:nvPr/>
        </p:nvSpPr>
        <p:spPr>
          <a:xfrm>
            <a:off x="7172225" y="281636"/>
            <a:ext cx="3863775" cy="1569898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E9D145F-3D07-0178-3C8F-F6BD8B63AD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1567" y="2275286"/>
            <a:ext cx="6547217" cy="6607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65010" y="495300"/>
            <a:ext cx="16384789" cy="9296400"/>
            <a:chOff x="0" y="-28575"/>
            <a:chExt cx="2635564" cy="25167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35564" cy="2488183"/>
            </a:xfrm>
            <a:custGeom>
              <a:avLst/>
              <a:gdLst/>
              <a:ahLst/>
              <a:cxnLst/>
              <a:rect l="l" t="t" r="r" b="b"/>
              <a:pathLst>
                <a:path w="2602534" h="2488183">
                  <a:moveTo>
                    <a:pt x="39957" y="0"/>
                  </a:moveTo>
                  <a:lnTo>
                    <a:pt x="2562577" y="0"/>
                  </a:lnTo>
                  <a:cubicBezTo>
                    <a:pt x="2584644" y="0"/>
                    <a:pt x="2602534" y="17889"/>
                    <a:pt x="2602534" y="39957"/>
                  </a:cubicBezTo>
                  <a:lnTo>
                    <a:pt x="2602534" y="2448226"/>
                  </a:lnTo>
                  <a:cubicBezTo>
                    <a:pt x="2602534" y="2470293"/>
                    <a:pt x="2584644" y="2488183"/>
                    <a:pt x="2562577" y="2488183"/>
                  </a:cubicBezTo>
                  <a:lnTo>
                    <a:pt x="39957" y="2488183"/>
                  </a:lnTo>
                  <a:cubicBezTo>
                    <a:pt x="17889" y="2488183"/>
                    <a:pt x="0" y="2470293"/>
                    <a:pt x="0" y="2448226"/>
                  </a:cubicBezTo>
                  <a:lnTo>
                    <a:pt x="0" y="39957"/>
                  </a:lnTo>
                  <a:cubicBezTo>
                    <a:pt x="0" y="17889"/>
                    <a:pt x="17889" y="0"/>
                    <a:pt x="39957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602534" cy="2516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52599" y="829994"/>
            <a:ext cx="15011401" cy="8614608"/>
            <a:chOff x="-864498" y="-28575"/>
            <a:chExt cx="3058593" cy="2268868"/>
          </a:xfrm>
        </p:grpSpPr>
        <p:sp>
          <p:nvSpPr>
            <p:cNvPr id="15" name="Freeform 15"/>
            <p:cNvSpPr/>
            <p:nvPr/>
          </p:nvSpPr>
          <p:spPr>
            <a:xfrm>
              <a:off x="-864498" y="104036"/>
              <a:ext cx="3058593" cy="2076050"/>
            </a:xfrm>
            <a:custGeom>
              <a:avLst/>
              <a:gdLst/>
              <a:ahLst/>
              <a:cxnLst/>
              <a:rect l="l" t="t" r="r" b="b"/>
              <a:pathLst>
                <a:path w="2194095" h="2240293">
                  <a:moveTo>
                    <a:pt x="47395" y="0"/>
                  </a:moveTo>
                  <a:lnTo>
                    <a:pt x="2146700" y="0"/>
                  </a:lnTo>
                  <a:cubicBezTo>
                    <a:pt x="2159270" y="0"/>
                    <a:pt x="2171325" y="4993"/>
                    <a:pt x="2180213" y="13882"/>
                  </a:cubicBezTo>
                  <a:cubicBezTo>
                    <a:pt x="2189102" y="22770"/>
                    <a:pt x="2194095" y="34825"/>
                    <a:pt x="2194095" y="47395"/>
                  </a:cubicBezTo>
                  <a:lnTo>
                    <a:pt x="2194095" y="2192897"/>
                  </a:lnTo>
                  <a:cubicBezTo>
                    <a:pt x="2194095" y="2219073"/>
                    <a:pt x="2172876" y="2240293"/>
                    <a:pt x="2146700" y="2240293"/>
                  </a:cubicBezTo>
                  <a:lnTo>
                    <a:pt x="47395" y="2240293"/>
                  </a:lnTo>
                  <a:cubicBezTo>
                    <a:pt x="21220" y="2240293"/>
                    <a:pt x="0" y="2219073"/>
                    <a:pt x="0" y="2192897"/>
                  </a:cubicBezTo>
                  <a:lnTo>
                    <a:pt x="0" y="47395"/>
                  </a:lnTo>
                  <a:cubicBezTo>
                    <a:pt x="0" y="21220"/>
                    <a:pt x="21220" y="0"/>
                    <a:pt x="47395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194095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Freeform 3">
            <a:extLst>
              <a:ext uri="{FF2B5EF4-FFF2-40B4-BE49-F238E27FC236}">
                <a16:creationId xmlns:a16="http://schemas.microsoft.com/office/drawing/2014/main" xmlns="" id="{6F218DCE-4A8A-9124-BDA7-EC508B1210C1}"/>
              </a:ext>
            </a:extLst>
          </p:cNvPr>
          <p:cNvSpPr/>
          <p:nvPr/>
        </p:nvSpPr>
        <p:spPr>
          <a:xfrm>
            <a:off x="7172225" y="281636"/>
            <a:ext cx="3863775" cy="1569898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D260FD0B-7CAC-66E2-74E5-9A309E8BDEB2}"/>
              </a:ext>
            </a:extLst>
          </p:cNvPr>
          <p:cNvSpPr/>
          <p:nvPr/>
        </p:nvSpPr>
        <p:spPr>
          <a:xfrm>
            <a:off x="951057" y="3943185"/>
            <a:ext cx="8648708" cy="2393310"/>
          </a:xfrm>
          <a:prstGeom prst="cloud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650617F-ED24-FA12-B01A-3F530CAFFA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4064" y="2120044"/>
            <a:ext cx="6821337" cy="674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709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024118" y="1340170"/>
            <a:ext cx="15080543" cy="7722103"/>
            <a:chOff x="0" y="0"/>
            <a:chExt cx="397183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71830" cy="2033805"/>
            </a:xfrm>
            <a:custGeom>
              <a:avLst/>
              <a:gdLst/>
              <a:ahLst/>
              <a:cxnLst/>
              <a:rect l="l" t="t" r="r" b="b"/>
              <a:pathLst>
                <a:path w="3971830" h="2033805">
                  <a:moveTo>
                    <a:pt x="26182" y="0"/>
                  </a:moveTo>
                  <a:lnTo>
                    <a:pt x="3945648" y="0"/>
                  </a:lnTo>
                  <a:cubicBezTo>
                    <a:pt x="3960108" y="0"/>
                    <a:pt x="3971830" y="11722"/>
                    <a:pt x="3971830" y="26182"/>
                  </a:cubicBezTo>
                  <a:lnTo>
                    <a:pt x="3971830" y="2007623"/>
                  </a:lnTo>
                  <a:cubicBezTo>
                    <a:pt x="3971830" y="2014567"/>
                    <a:pt x="3969072" y="2021226"/>
                    <a:pt x="3964162" y="2026136"/>
                  </a:cubicBezTo>
                  <a:cubicBezTo>
                    <a:pt x="3959251" y="2031047"/>
                    <a:pt x="3952592" y="2033805"/>
                    <a:pt x="3945648" y="2033805"/>
                  </a:cubicBezTo>
                  <a:lnTo>
                    <a:pt x="26182" y="2033805"/>
                  </a:lnTo>
                  <a:cubicBezTo>
                    <a:pt x="19238" y="2033805"/>
                    <a:pt x="12579" y="2031047"/>
                    <a:pt x="7669" y="2026136"/>
                  </a:cubicBezTo>
                  <a:cubicBezTo>
                    <a:pt x="2758" y="2021226"/>
                    <a:pt x="0" y="2014567"/>
                    <a:pt x="0" y="2007623"/>
                  </a:cubicBezTo>
                  <a:lnTo>
                    <a:pt x="0" y="26182"/>
                  </a:lnTo>
                  <a:cubicBezTo>
                    <a:pt x="0" y="19238"/>
                    <a:pt x="2758" y="12579"/>
                    <a:pt x="7669" y="7669"/>
                  </a:cubicBezTo>
                  <a:cubicBezTo>
                    <a:pt x="12579" y="2758"/>
                    <a:pt x="19238" y="0"/>
                    <a:pt x="26182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97183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128753" y="1824865"/>
            <a:ext cx="13237751" cy="6613591"/>
            <a:chOff x="0" y="0"/>
            <a:chExt cx="3486486" cy="17418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86486" cy="1741851"/>
            </a:xfrm>
            <a:custGeom>
              <a:avLst/>
              <a:gdLst/>
              <a:ahLst/>
              <a:cxnLst/>
              <a:rect l="l" t="t" r="r" b="b"/>
              <a:pathLst>
                <a:path w="3486486" h="1741851">
                  <a:moveTo>
                    <a:pt x="29827" y="0"/>
                  </a:moveTo>
                  <a:lnTo>
                    <a:pt x="3456660" y="0"/>
                  </a:lnTo>
                  <a:cubicBezTo>
                    <a:pt x="3473132" y="0"/>
                    <a:pt x="3486486" y="13354"/>
                    <a:pt x="3486486" y="29827"/>
                  </a:cubicBezTo>
                  <a:lnTo>
                    <a:pt x="3486486" y="1712024"/>
                  </a:lnTo>
                  <a:cubicBezTo>
                    <a:pt x="3486486" y="1719935"/>
                    <a:pt x="3483344" y="1727521"/>
                    <a:pt x="3477750" y="1733115"/>
                  </a:cubicBezTo>
                  <a:cubicBezTo>
                    <a:pt x="3472156" y="1738709"/>
                    <a:pt x="3464570" y="1741851"/>
                    <a:pt x="3456660" y="1741851"/>
                  </a:cubicBezTo>
                  <a:lnTo>
                    <a:pt x="29827" y="1741851"/>
                  </a:lnTo>
                  <a:cubicBezTo>
                    <a:pt x="13354" y="1741851"/>
                    <a:pt x="0" y="1728497"/>
                    <a:pt x="0" y="1712024"/>
                  </a:cubicBezTo>
                  <a:lnTo>
                    <a:pt x="0" y="29827"/>
                  </a:lnTo>
                  <a:cubicBezTo>
                    <a:pt x="0" y="13354"/>
                    <a:pt x="13354" y="0"/>
                    <a:pt x="29827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C79179"/>
              </a:solidFill>
              <a:prstDash val="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486486" cy="1770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1029">
            <a:off x="3143014" y="1859345"/>
            <a:ext cx="13209010" cy="6538460"/>
          </a:xfrm>
          <a:custGeom>
            <a:avLst/>
            <a:gdLst/>
            <a:ahLst/>
            <a:cxnLst/>
            <a:rect l="l" t="t" r="r" b="b"/>
            <a:pathLst>
              <a:path w="13209010" h="6538460">
                <a:moveTo>
                  <a:pt x="0" y="0"/>
                </a:moveTo>
                <a:lnTo>
                  <a:pt x="13209010" y="0"/>
                </a:lnTo>
                <a:lnTo>
                  <a:pt x="13209010" y="6538460"/>
                </a:lnTo>
                <a:lnTo>
                  <a:pt x="0" y="6538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xmlns="" id="{F013F59C-A5DD-2E56-92E9-3B4715BE8752}"/>
              </a:ext>
            </a:extLst>
          </p:cNvPr>
          <p:cNvSpPr txBox="1"/>
          <p:nvPr/>
        </p:nvSpPr>
        <p:spPr>
          <a:xfrm>
            <a:off x="3200400" y="2552700"/>
            <a:ext cx="13251252" cy="4434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BÀI 30</a:t>
            </a:r>
          </a:p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THỰC HÀNH VỀ CẤU TRÚC RẼ NHÁNH</a:t>
            </a: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xmlns="" id="{625DDA82-4DD2-CAFF-6228-17BC71EA2CC7}"/>
              </a:ext>
            </a:extLst>
          </p:cNvPr>
          <p:cNvSpPr/>
          <p:nvPr/>
        </p:nvSpPr>
        <p:spPr>
          <a:xfrm>
            <a:off x="1720300" y="6460231"/>
            <a:ext cx="2418370" cy="2177599"/>
          </a:xfrm>
          <a:custGeom>
            <a:avLst/>
            <a:gdLst/>
            <a:ahLst/>
            <a:cxnLst/>
            <a:rect l="l" t="t" r="r" b="b"/>
            <a:pathLst>
              <a:path w="1930640" h="1948940">
                <a:moveTo>
                  <a:pt x="0" y="0"/>
                </a:moveTo>
                <a:lnTo>
                  <a:pt x="1930640" y="0"/>
                </a:lnTo>
                <a:lnTo>
                  <a:pt x="1930640" y="1948940"/>
                </a:lnTo>
                <a:lnTo>
                  <a:pt x="0" y="19489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9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13294" y="921730"/>
            <a:ext cx="16727515" cy="8506112"/>
            <a:chOff x="0" y="0"/>
            <a:chExt cx="4405601" cy="22402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05600" cy="2240293"/>
            </a:xfrm>
            <a:custGeom>
              <a:avLst/>
              <a:gdLst/>
              <a:ahLst/>
              <a:cxnLst/>
              <a:rect l="l" t="t" r="r" b="b"/>
              <a:pathLst>
                <a:path w="4405600" h="2240293">
                  <a:moveTo>
                    <a:pt x="23604" y="0"/>
                  </a:moveTo>
                  <a:lnTo>
                    <a:pt x="4381996" y="0"/>
                  </a:lnTo>
                  <a:cubicBezTo>
                    <a:pt x="4395033" y="0"/>
                    <a:pt x="4405600" y="10568"/>
                    <a:pt x="4405600" y="23604"/>
                  </a:cubicBezTo>
                  <a:lnTo>
                    <a:pt x="4405600" y="2216689"/>
                  </a:lnTo>
                  <a:cubicBezTo>
                    <a:pt x="4405600" y="2222949"/>
                    <a:pt x="4403114" y="2228953"/>
                    <a:pt x="4398687" y="2233379"/>
                  </a:cubicBezTo>
                  <a:cubicBezTo>
                    <a:pt x="4394260" y="2237806"/>
                    <a:pt x="4388257" y="2240293"/>
                    <a:pt x="4381996" y="2240293"/>
                  </a:cubicBezTo>
                  <a:lnTo>
                    <a:pt x="23604" y="2240293"/>
                  </a:lnTo>
                  <a:cubicBezTo>
                    <a:pt x="10568" y="2240293"/>
                    <a:pt x="0" y="2229725"/>
                    <a:pt x="0" y="2216689"/>
                  </a:cubicBezTo>
                  <a:lnTo>
                    <a:pt x="0" y="23604"/>
                  </a:lnTo>
                  <a:cubicBezTo>
                    <a:pt x="0" y="10568"/>
                    <a:pt x="10568" y="0"/>
                    <a:pt x="23604" y="0"/>
                  </a:cubicBezTo>
                  <a:close/>
                </a:path>
              </a:pathLst>
            </a:custGeom>
            <a:solidFill>
              <a:srgbClr val="F7EFE2"/>
            </a:solidFill>
            <a:ln cap="rnd">
              <a:noFill/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405601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11402" y="1323668"/>
            <a:ext cx="15729857" cy="7702235"/>
            <a:chOff x="0" y="0"/>
            <a:chExt cx="4142843" cy="20285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42843" cy="2028572"/>
            </a:xfrm>
            <a:custGeom>
              <a:avLst/>
              <a:gdLst/>
              <a:ahLst/>
              <a:cxnLst/>
              <a:rect l="l" t="t" r="r" b="b"/>
              <a:pathLst>
                <a:path w="4142843" h="2028572">
                  <a:moveTo>
                    <a:pt x="25101" y="0"/>
                  </a:moveTo>
                  <a:lnTo>
                    <a:pt x="4117742" y="0"/>
                  </a:lnTo>
                  <a:cubicBezTo>
                    <a:pt x="4124399" y="0"/>
                    <a:pt x="4130784" y="2645"/>
                    <a:pt x="4135491" y="7352"/>
                  </a:cubicBezTo>
                  <a:cubicBezTo>
                    <a:pt x="4140198" y="12059"/>
                    <a:pt x="4142843" y="18444"/>
                    <a:pt x="4142843" y="25101"/>
                  </a:cubicBezTo>
                  <a:lnTo>
                    <a:pt x="4142843" y="2003471"/>
                  </a:lnTo>
                  <a:cubicBezTo>
                    <a:pt x="4142843" y="2010128"/>
                    <a:pt x="4140198" y="2016513"/>
                    <a:pt x="4135491" y="2021220"/>
                  </a:cubicBezTo>
                  <a:cubicBezTo>
                    <a:pt x="4130784" y="2025928"/>
                    <a:pt x="4124399" y="2028572"/>
                    <a:pt x="4117742" y="2028572"/>
                  </a:cubicBezTo>
                  <a:lnTo>
                    <a:pt x="25101" y="2028572"/>
                  </a:lnTo>
                  <a:cubicBezTo>
                    <a:pt x="11238" y="2028572"/>
                    <a:pt x="0" y="2017334"/>
                    <a:pt x="0" y="2003471"/>
                  </a:cubicBezTo>
                  <a:lnTo>
                    <a:pt x="0" y="25101"/>
                  </a:lnTo>
                  <a:cubicBezTo>
                    <a:pt x="0" y="18444"/>
                    <a:pt x="2645" y="12059"/>
                    <a:pt x="7352" y="7352"/>
                  </a:cubicBezTo>
                  <a:cubicBezTo>
                    <a:pt x="12059" y="2645"/>
                    <a:pt x="18444" y="0"/>
                    <a:pt x="25101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142843" cy="2057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Freeform 15">
            <a:extLst>
              <a:ext uri="{FF2B5EF4-FFF2-40B4-BE49-F238E27FC236}">
                <a16:creationId xmlns:a16="http://schemas.microsoft.com/office/drawing/2014/main" xmlns="" id="{FBDE6FD3-1BFB-FEE7-D905-5C83CE11C41D}"/>
              </a:ext>
            </a:extLst>
          </p:cNvPr>
          <p:cNvSpPr/>
          <p:nvPr/>
        </p:nvSpPr>
        <p:spPr>
          <a:xfrm>
            <a:off x="5962644" y="386322"/>
            <a:ext cx="6332438" cy="1378058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xmlns="" id="{01B62FF1-1A79-87D1-065B-B2C358ADB88E}"/>
              </a:ext>
            </a:extLst>
          </p:cNvPr>
          <p:cNvSpPr txBox="1"/>
          <p:nvPr/>
        </p:nvSpPr>
        <p:spPr>
          <a:xfrm rot="7395">
            <a:off x="5361130" y="586077"/>
            <a:ext cx="7535466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42F27FD-CE31-7ABE-8EEA-D3A3205958CE}"/>
              </a:ext>
            </a:extLst>
          </p:cNvPr>
          <p:cNvGrpSpPr/>
          <p:nvPr/>
        </p:nvGrpSpPr>
        <p:grpSpPr>
          <a:xfrm>
            <a:off x="1517119" y="2781300"/>
            <a:ext cx="8109162" cy="5945083"/>
            <a:chOff x="1415837" y="2090780"/>
            <a:chExt cx="9332966" cy="6714100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1675849E-156E-E1FD-2B3A-AC8695F1B3CE}"/>
                </a:ext>
              </a:extLst>
            </p:cNvPr>
            <p:cNvSpPr/>
            <p:nvPr/>
          </p:nvSpPr>
          <p:spPr>
            <a:xfrm>
              <a:off x="1415837" y="2090780"/>
              <a:ext cx="9332966" cy="6714100"/>
            </a:xfrm>
            <a:custGeom>
              <a:avLst/>
              <a:gdLst/>
              <a:ahLst/>
              <a:cxnLst/>
              <a:rect l="l" t="t" r="r" b="b"/>
              <a:pathLst>
                <a:path w="6979166" h="4114800">
                  <a:moveTo>
                    <a:pt x="0" y="0"/>
                  </a:moveTo>
                  <a:lnTo>
                    <a:pt x="6979166" y="0"/>
                  </a:lnTo>
                  <a:lnTo>
                    <a:pt x="697916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0B617E0-5F9A-C56B-C503-04AC488338C9}"/>
                </a:ext>
              </a:extLst>
            </p:cNvPr>
            <p:cNvSpPr txBox="1"/>
            <p:nvPr/>
          </p:nvSpPr>
          <p:spPr>
            <a:xfrm>
              <a:off x="1788775" y="4220450"/>
              <a:ext cx="8587088" cy="44966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7475" algn="just">
                <a:lnSpc>
                  <a:spcPct val="120000"/>
                </a:lnSpc>
                <a:spcAft>
                  <a:spcPts val="400"/>
                </a:spcAft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vi-VN" sz="4400" dirty="0">
                  <a:latin typeface="Arial" panose="020B0604020202020204" pitchFamily="34" charset="0"/>
                  <a:cs typeface="Arial" panose="020B0604020202020204" pitchFamily="34" charset="0"/>
                </a:rPr>
                <a:t> chương trình cho mèo liên tục lướt tới những vị trí ngẫu nhiên. Nếu chạm cạnh sân khấu thì kêu “</a:t>
              </a:r>
              <a:r>
                <a:rPr lang="vi-VN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Meow</a:t>
              </a:r>
              <a:r>
                <a:rPr lang="vi-VN" sz="4400" dirty="0"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CBBEE2E-EB2E-6619-8189-59F1CA80D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9607" y="3209332"/>
            <a:ext cx="6351672" cy="524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801C4A1-A673-2087-5E5A-C2611CDED1FD}"/>
              </a:ext>
            </a:extLst>
          </p:cNvPr>
          <p:cNvGrpSpPr/>
          <p:nvPr/>
        </p:nvGrpSpPr>
        <p:grpSpPr>
          <a:xfrm>
            <a:off x="1812771" y="3467100"/>
            <a:ext cx="7461089" cy="838200"/>
            <a:chOff x="1812771" y="3619500"/>
            <a:chExt cx="7461089" cy="838200"/>
          </a:xfrm>
        </p:grpSpPr>
        <p:sp>
          <p:nvSpPr>
            <p:cNvPr id="13" name="Ribbon: Tilted Up 12">
              <a:extLst>
                <a:ext uri="{FF2B5EF4-FFF2-40B4-BE49-F238E27FC236}">
                  <a16:creationId xmlns:a16="http://schemas.microsoft.com/office/drawing/2014/main" xmlns="" id="{16775CBB-8637-3108-D1C4-AC5FF807EF8A}"/>
                </a:ext>
              </a:extLst>
            </p:cNvPr>
            <p:cNvSpPr/>
            <p:nvPr/>
          </p:nvSpPr>
          <p:spPr>
            <a:xfrm>
              <a:off x="1812771" y="3619500"/>
              <a:ext cx="7461089" cy="838200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31F0AAD-33DF-D66E-3771-7BEC4AA6FAE6}"/>
                </a:ext>
              </a:extLst>
            </p:cNvPr>
            <p:cNvSpPr txBox="1"/>
            <p:nvPr/>
          </p:nvSpPr>
          <p:spPr>
            <a:xfrm>
              <a:off x="3657600" y="3675651"/>
              <a:ext cx="37898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pc="-150" dirty="0">
                  <a:latin typeface="Arial" panose="020B0604020202020204" pitchFamily="34" charset="0"/>
                  <a:cs typeface="Arial" panose="020B0604020202020204" pitchFamily="34" charset="0"/>
                </a:rPr>
                <a:t>HOẠT ĐỘNG NHÓM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9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13294" y="813234"/>
            <a:ext cx="16727515" cy="8887656"/>
            <a:chOff x="0" y="-28575"/>
            <a:chExt cx="4405601" cy="23407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05600" cy="2312207"/>
            </a:xfrm>
            <a:custGeom>
              <a:avLst/>
              <a:gdLst/>
              <a:ahLst/>
              <a:cxnLst/>
              <a:rect l="l" t="t" r="r" b="b"/>
              <a:pathLst>
                <a:path w="4405600" h="2240293">
                  <a:moveTo>
                    <a:pt x="23604" y="0"/>
                  </a:moveTo>
                  <a:lnTo>
                    <a:pt x="4381996" y="0"/>
                  </a:lnTo>
                  <a:cubicBezTo>
                    <a:pt x="4395033" y="0"/>
                    <a:pt x="4405600" y="10568"/>
                    <a:pt x="4405600" y="23604"/>
                  </a:cubicBezTo>
                  <a:lnTo>
                    <a:pt x="4405600" y="2216689"/>
                  </a:lnTo>
                  <a:cubicBezTo>
                    <a:pt x="4405600" y="2222949"/>
                    <a:pt x="4403114" y="2228953"/>
                    <a:pt x="4398687" y="2233379"/>
                  </a:cubicBezTo>
                  <a:cubicBezTo>
                    <a:pt x="4394260" y="2237806"/>
                    <a:pt x="4388257" y="2240293"/>
                    <a:pt x="4381996" y="2240293"/>
                  </a:cubicBezTo>
                  <a:lnTo>
                    <a:pt x="23604" y="2240293"/>
                  </a:lnTo>
                  <a:cubicBezTo>
                    <a:pt x="10568" y="2240293"/>
                    <a:pt x="0" y="2229725"/>
                    <a:pt x="0" y="2216689"/>
                  </a:cubicBezTo>
                  <a:lnTo>
                    <a:pt x="0" y="23604"/>
                  </a:lnTo>
                  <a:cubicBezTo>
                    <a:pt x="0" y="10568"/>
                    <a:pt x="10568" y="0"/>
                    <a:pt x="23604" y="0"/>
                  </a:cubicBezTo>
                  <a:close/>
                </a:path>
              </a:pathLst>
            </a:custGeom>
            <a:solidFill>
              <a:srgbClr val="F7EFE2"/>
            </a:solidFill>
            <a:ln cap="rnd">
              <a:noFill/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405601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15826" y="1257300"/>
            <a:ext cx="15729857" cy="8135460"/>
            <a:chOff x="0" y="0"/>
            <a:chExt cx="4142843" cy="20285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42843" cy="2028572"/>
            </a:xfrm>
            <a:custGeom>
              <a:avLst/>
              <a:gdLst/>
              <a:ahLst/>
              <a:cxnLst/>
              <a:rect l="l" t="t" r="r" b="b"/>
              <a:pathLst>
                <a:path w="4142843" h="2028572">
                  <a:moveTo>
                    <a:pt x="25101" y="0"/>
                  </a:moveTo>
                  <a:lnTo>
                    <a:pt x="4117742" y="0"/>
                  </a:lnTo>
                  <a:cubicBezTo>
                    <a:pt x="4124399" y="0"/>
                    <a:pt x="4130784" y="2645"/>
                    <a:pt x="4135491" y="7352"/>
                  </a:cubicBezTo>
                  <a:cubicBezTo>
                    <a:pt x="4140198" y="12059"/>
                    <a:pt x="4142843" y="18444"/>
                    <a:pt x="4142843" y="25101"/>
                  </a:cubicBezTo>
                  <a:lnTo>
                    <a:pt x="4142843" y="2003471"/>
                  </a:lnTo>
                  <a:cubicBezTo>
                    <a:pt x="4142843" y="2010128"/>
                    <a:pt x="4140198" y="2016513"/>
                    <a:pt x="4135491" y="2021220"/>
                  </a:cubicBezTo>
                  <a:cubicBezTo>
                    <a:pt x="4130784" y="2025928"/>
                    <a:pt x="4124399" y="2028572"/>
                    <a:pt x="4117742" y="2028572"/>
                  </a:cubicBezTo>
                  <a:lnTo>
                    <a:pt x="25101" y="2028572"/>
                  </a:lnTo>
                  <a:cubicBezTo>
                    <a:pt x="11238" y="2028572"/>
                    <a:pt x="0" y="2017334"/>
                    <a:pt x="0" y="2003471"/>
                  </a:cubicBezTo>
                  <a:lnTo>
                    <a:pt x="0" y="25101"/>
                  </a:lnTo>
                  <a:cubicBezTo>
                    <a:pt x="0" y="18444"/>
                    <a:pt x="2645" y="12059"/>
                    <a:pt x="7352" y="7352"/>
                  </a:cubicBezTo>
                  <a:cubicBezTo>
                    <a:pt x="12059" y="2645"/>
                    <a:pt x="18444" y="0"/>
                    <a:pt x="25101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142843" cy="2057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Freeform 15">
            <a:extLst>
              <a:ext uri="{FF2B5EF4-FFF2-40B4-BE49-F238E27FC236}">
                <a16:creationId xmlns:a16="http://schemas.microsoft.com/office/drawing/2014/main" xmlns="" id="{FBDE6FD3-1BFB-FEE7-D905-5C83CE11C41D}"/>
              </a:ext>
            </a:extLst>
          </p:cNvPr>
          <p:cNvSpPr/>
          <p:nvPr/>
        </p:nvSpPr>
        <p:spPr>
          <a:xfrm>
            <a:off x="6557107" y="294887"/>
            <a:ext cx="5467356" cy="996751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xmlns="" id="{01B62FF1-1A79-87D1-065B-B2C358ADB88E}"/>
              </a:ext>
            </a:extLst>
          </p:cNvPr>
          <p:cNvSpPr txBox="1"/>
          <p:nvPr/>
        </p:nvSpPr>
        <p:spPr>
          <a:xfrm rot="7395">
            <a:off x="7158900" y="319151"/>
            <a:ext cx="3735245" cy="790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896A7E-8449-911E-20F4-CD5CD29BF237}"/>
              </a:ext>
            </a:extLst>
          </p:cNvPr>
          <p:cNvSpPr txBox="1"/>
          <p:nvPr/>
        </p:nvSpPr>
        <p:spPr>
          <a:xfrm>
            <a:off x="1371600" y="1601569"/>
            <a:ext cx="1586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A3863D9-F693-3FD6-8A48-3EFBEAC2F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6057" y="2372772"/>
            <a:ext cx="13703550" cy="6885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9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9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93410" y="0"/>
            <a:ext cx="20399600" cy="10287000"/>
            <a:chOff x="0" y="0"/>
            <a:chExt cx="27199466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48346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813294" y="813234"/>
            <a:ext cx="16727515" cy="8887656"/>
            <a:chOff x="0" y="-28575"/>
            <a:chExt cx="4405601" cy="23407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05600" cy="2312207"/>
            </a:xfrm>
            <a:custGeom>
              <a:avLst/>
              <a:gdLst/>
              <a:ahLst/>
              <a:cxnLst/>
              <a:rect l="l" t="t" r="r" b="b"/>
              <a:pathLst>
                <a:path w="4405600" h="2240293">
                  <a:moveTo>
                    <a:pt x="23604" y="0"/>
                  </a:moveTo>
                  <a:lnTo>
                    <a:pt x="4381996" y="0"/>
                  </a:lnTo>
                  <a:cubicBezTo>
                    <a:pt x="4395033" y="0"/>
                    <a:pt x="4405600" y="10568"/>
                    <a:pt x="4405600" y="23604"/>
                  </a:cubicBezTo>
                  <a:lnTo>
                    <a:pt x="4405600" y="2216689"/>
                  </a:lnTo>
                  <a:cubicBezTo>
                    <a:pt x="4405600" y="2222949"/>
                    <a:pt x="4403114" y="2228953"/>
                    <a:pt x="4398687" y="2233379"/>
                  </a:cubicBezTo>
                  <a:cubicBezTo>
                    <a:pt x="4394260" y="2237806"/>
                    <a:pt x="4388257" y="2240293"/>
                    <a:pt x="4381996" y="2240293"/>
                  </a:cubicBezTo>
                  <a:lnTo>
                    <a:pt x="23604" y="2240293"/>
                  </a:lnTo>
                  <a:cubicBezTo>
                    <a:pt x="10568" y="2240293"/>
                    <a:pt x="0" y="2229725"/>
                    <a:pt x="0" y="2216689"/>
                  </a:cubicBezTo>
                  <a:lnTo>
                    <a:pt x="0" y="23604"/>
                  </a:lnTo>
                  <a:cubicBezTo>
                    <a:pt x="0" y="10568"/>
                    <a:pt x="10568" y="0"/>
                    <a:pt x="23604" y="0"/>
                  </a:cubicBezTo>
                  <a:close/>
                </a:path>
              </a:pathLst>
            </a:custGeom>
            <a:solidFill>
              <a:srgbClr val="F7EFE2"/>
            </a:solidFill>
            <a:ln cap="rnd">
              <a:noFill/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405601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15826" y="1257300"/>
            <a:ext cx="15729857" cy="8135460"/>
            <a:chOff x="0" y="0"/>
            <a:chExt cx="4142843" cy="20285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42843" cy="2028572"/>
            </a:xfrm>
            <a:custGeom>
              <a:avLst/>
              <a:gdLst/>
              <a:ahLst/>
              <a:cxnLst/>
              <a:rect l="l" t="t" r="r" b="b"/>
              <a:pathLst>
                <a:path w="4142843" h="2028572">
                  <a:moveTo>
                    <a:pt x="25101" y="0"/>
                  </a:moveTo>
                  <a:lnTo>
                    <a:pt x="4117742" y="0"/>
                  </a:lnTo>
                  <a:cubicBezTo>
                    <a:pt x="4124399" y="0"/>
                    <a:pt x="4130784" y="2645"/>
                    <a:pt x="4135491" y="7352"/>
                  </a:cubicBezTo>
                  <a:cubicBezTo>
                    <a:pt x="4140198" y="12059"/>
                    <a:pt x="4142843" y="18444"/>
                    <a:pt x="4142843" y="25101"/>
                  </a:cubicBezTo>
                  <a:lnTo>
                    <a:pt x="4142843" y="2003471"/>
                  </a:lnTo>
                  <a:cubicBezTo>
                    <a:pt x="4142843" y="2010128"/>
                    <a:pt x="4140198" y="2016513"/>
                    <a:pt x="4135491" y="2021220"/>
                  </a:cubicBezTo>
                  <a:cubicBezTo>
                    <a:pt x="4130784" y="2025928"/>
                    <a:pt x="4124399" y="2028572"/>
                    <a:pt x="4117742" y="2028572"/>
                  </a:cubicBezTo>
                  <a:lnTo>
                    <a:pt x="25101" y="2028572"/>
                  </a:lnTo>
                  <a:cubicBezTo>
                    <a:pt x="11238" y="2028572"/>
                    <a:pt x="0" y="2017334"/>
                    <a:pt x="0" y="2003471"/>
                  </a:cubicBezTo>
                  <a:lnTo>
                    <a:pt x="0" y="25101"/>
                  </a:lnTo>
                  <a:cubicBezTo>
                    <a:pt x="0" y="18444"/>
                    <a:pt x="2645" y="12059"/>
                    <a:pt x="7352" y="7352"/>
                  </a:cubicBezTo>
                  <a:cubicBezTo>
                    <a:pt x="12059" y="2645"/>
                    <a:pt x="18444" y="0"/>
                    <a:pt x="25101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142843" cy="2057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Freeform 15">
            <a:extLst>
              <a:ext uri="{FF2B5EF4-FFF2-40B4-BE49-F238E27FC236}">
                <a16:creationId xmlns:a16="http://schemas.microsoft.com/office/drawing/2014/main" xmlns="" id="{FBDE6FD3-1BFB-FEE7-D905-5C83CE11C41D}"/>
              </a:ext>
            </a:extLst>
          </p:cNvPr>
          <p:cNvSpPr/>
          <p:nvPr/>
        </p:nvSpPr>
        <p:spPr>
          <a:xfrm>
            <a:off x="6557107" y="641549"/>
            <a:ext cx="5467356" cy="996751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xmlns="" id="{01B62FF1-1A79-87D1-065B-B2C358ADB88E}"/>
              </a:ext>
            </a:extLst>
          </p:cNvPr>
          <p:cNvSpPr txBox="1"/>
          <p:nvPr/>
        </p:nvSpPr>
        <p:spPr>
          <a:xfrm rot="7395">
            <a:off x="6797109" y="669091"/>
            <a:ext cx="4576107" cy="790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7277C80-9069-7A29-65A6-4B1C38E45B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0578" y="2223878"/>
            <a:ext cx="7806843" cy="682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77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09600" y="1005140"/>
            <a:ext cx="17068800" cy="8885771"/>
            <a:chOff x="0" y="0"/>
            <a:chExt cx="4080594" cy="20733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80594" cy="2073326"/>
            </a:xfrm>
            <a:custGeom>
              <a:avLst/>
              <a:gdLst/>
              <a:ahLst/>
              <a:cxnLst/>
              <a:rect l="l" t="t" r="r" b="b"/>
              <a:pathLst>
                <a:path w="4080594" h="2073326">
                  <a:moveTo>
                    <a:pt x="25484" y="0"/>
                  </a:moveTo>
                  <a:lnTo>
                    <a:pt x="4055110" y="0"/>
                  </a:lnTo>
                  <a:cubicBezTo>
                    <a:pt x="4061869" y="0"/>
                    <a:pt x="4068351" y="2685"/>
                    <a:pt x="4073130" y="7464"/>
                  </a:cubicBezTo>
                  <a:cubicBezTo>
                    <a:pt x="4077909" y="12243"/>
                    <a:pt x="4080594" y="18725"/>
                    <a:pt x="4080594" y="25484"/>
                  </a:cubicBezTo>
                  <a:lnTo>
                    <a:pt x="4080594" y="2047842"/>
                  </a:lnTo>
                  <a:cubicBezTo>
                    <a:pt x="4080594" y="2054601"/>
                    <a:pt x="4077909" y="2061083"/>
                    <a:pt x="4073130" y="2065862"/>
                  </a:cubicBezTo>
                  <a:cubicBezTo>
                    <a:pt x="4068351" y="2070641"/>
                    <a:pt x="4061869" y="2073326"/>
                    <a:pt x="4055110" y="2073326"/>
                  </a:cubicBezTo>
                  <a:lnTo>
                    <a:pt x="25484" y="2073326"/>
                  </a:lnTo>
                  <a:cubicBezTo>
                    <a:pt x="18725" y="2073326"/>
                    <a:pt x="12243" y="2070641"/>
                    <a:pt x="7464" y="2065862"/>
                  </a:cubicBezTo>
                  <a:cubicBezTo>
                    <a:pt x="2685" y="2061083"/>
                    <a:pt x="0" y="2054601"/>
                    <a:pt x="0" y="2047842"/>
                  </a:cubicBezTo>
                  <a:lnTo>
                    <a:pt x="0" y="25484"/>
                  </a:lnTo>
                  <a:cubicBezTo>
                    <a:pt x="0" y="18725"/>
                    <a:pt x="2685" y="12243"/>
                    <a:pt x="7464" y="7464"/>
                  </a:cubicBezTo>
                  <a:cubicBezTo>
                    <a:pt x="12243" y="2685"/>
                    <a:pt x="18725" y="0"/>
                    <a:pt x="25484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080594" cy="21019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33680" y="1866900"/>
            <a:ext cx="16134402" cy="7653102"/>
            <a:chOff x="0" y="0"/>
            <a:chExt cx="3857210" cy="16522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57210" cy="1652215"/>
            </a:xfrm>
            <a:custGeom>
              <a:avLst/>
              <a:gdLst/>
              <a:ahLst/>
              <a:cxnLst/>
              <a:rect l="l" t="t" r="r" b="b"/>
              <a:pathLst>
                <a:path w="3857210" h="1652215">
                  <a:moveTo>
                    <a:pt x="26960" y="0"/>
                  </a:moveTo>
                  <a:lnTo>
                    <a:pt x="3830250" y="0"/>
                  </a:lnTo>
                  <a:cubicBezTo>
                    <a:pt x="3845140" y="0"/>
                    <a:pt x="3857210" y="12070"/>
                    <a:pt x="3857210" y="26960"/>
                  </a:cubicBezTo>
                  <a:lnTo>
                    <a:pt x="3857210" y="1625255"/>
                  </a:lnTo>
                  <a:cubicBezTo>
                    <a:pt x="3857210" y="1640145"/>
                    <a:pt x="3845140" y="1652215"/>
                    <a:pt x="3830250" y="1652215"/>
                  </a:cubicBezTo>
                  <a:lnTo>
                    <a:pt x="26960" y="1652215"/>
                  </a:lnTo>
                  <a:cubicBezTo>
                    <a:pt x="12070" y="1652215"/>
                    <a:pt x="0" y="1640145"/>
                    <a:pt x="0" y="1625255"/>
                  </a:cubicBezTo>
                  <a:lnTo>
                    <a:pt x="0" y="26960"/>
                  </a:lnTo>
                  <a:cubicBezTo>
                    <a:pt x="0" y="12070"/>
                    <a:pt x="12070" y="0"/>
                    <a:pt x="26960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AEA36F"/>
              </a:solidFill>
              <a:prstDash val="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857210" cy="1680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Freeform 15">
            <a:extLst>
              <a:ext uri="{FF2B5EF4-FFF2-40B4-BE49-F238E27FC236}">
                <a16:creationId xmlns:a16="http://schemas.microsoft.com/office/drawing/2014/main" xmlns="" id="{12C08CC8-3BB5-36C2-EDCD-E9AE1428A32A}"/>
              </a:ext>
            </a:extLst>
          </p:cNvPr>
          <p:cNvSpPr/>
          <p:nvPr/>
        </p:nvSpPr>
        <p:spPr>
          <a:xfrm>
            <a:off x="6129338" y="1566692"/>
            <a:ext cx="6332438" cy="1378058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xmlns="" id="{53E5BC21-4B5B-69A4-0A00-4D2E18DD8ACB}"/>
              </a:ext>
            </a:extLst>
          </p:cNvPr>
          <p:cNvSpPr txBox="1"/>
          <p:nvPr/>
        </p:nvSpPr>
        <p:spPr>
          <a:xfrm rot="7395">
            <a:off x="5527824" y="1766447"/>
            <a:ext cx="7535466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2BA1E32-F958-A62D-C5EB-DCA13CCF99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72613" y="3560055"/>
            <a:ext cx="6725411" cy="5586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12501F6-B6FE-B04F-A7F8-5B63F1389115}"/>
              </a:ext>
            </a:extLst>
          </p:cNvPr>
          <p:cNvSpPr txBox="1"/>
          <p:nvPr/>
        </p:nvSpPr>
        <p:spPr>
          <a:xfrm>
            <a:off x="1143000" y="3340005"/>
            <a:ext cx="9141007" cy="6181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indent="-574675" algn="just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vi-VN" sz="3600" b="1" dirty="0"/>
              <a:t>Em cùng bạn thảo luận và thực hiện: </a:t>
            </a:r>
            <a:endParaRPr lang="en-US" sz="3600" b="1" dirty="0"/>
          </a:p>
          <a:p>
            <a:pPr marL="631825" indent="-514350" algn="just">
              <a:lnSpc>
                <a:spcPct val="120000"/>
              </a:lnSpc>
              <a:spcAft>
                <a:spcPts val="400"/>
              </a:spcAft>
              <a:buAutoNum type="alphaL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chương 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68325" algn="just">
              <a:lnSpc>
                <a:spcPct val="120000"/>
              </a:lnSpc>
              <a:spcAft>
                <a:spcPts val="400"/>
              </a:spcAft>
            </a:pPr>
            <a:r>
              <a:rPr lang="en-US" sz="3600" dirty="0"/>
              <a:t>N</a:t>
            </a:r>
            <a:r>
              <a:rPr lang="vi-VN" sz="3600" dirty="0"/>
              <a:t>hập từ bàn phím độ dài hai cạnh </a:t>
            </a:r>
            <a:r>
              <a:rPr lang="en-US" sz="3600" dirty="0"/>
              <a:t>h</a:t>
            </a:r>
            <a:r>
              <a:rPr lang="vi-VN" sz="3600" dirty="0"/>
              <a:t>ình chữ nhật</a:t>
            </a:r>
            <a:r>
              <a:rPr lang="en-US" sz="3600" dirty="0"/>
              <a:t>. K</a:t>
            </a:r>
            <a:r>
              <a:rPr lang="vi-VN" sz="3600" dirty="0"/>
              <a:t>iểm tra xem đó có  là hình vuông không? Thông báo đó là hình gì (hình vuông hay hình chữ nhật) và chu vi của nó. </a:t>
            </a:r>
            <a:endParaRPr lang="en-US" sz="3600" dirty="0"/>
          </a:p>
          <a:p>
            <a:pPr marL="568325" indent="-450850" algn="just">
              <a:lnSpc>
                <a:spcPct val="120000"/>
              </a:lnSpc>
              <a:spcAft>
                <a:spcPts val="4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 </a:t>
            </a:r>
            <a:r>
              <a:rPr lang="vi-VN" sz="3600" dirty="0"/>
              <a:t>Lưu chương trình với tên </a:t>
            </a:r>
            <a:r>
              <a:rPr lang="vi-VN" sz="3600" b="1" dirty="0"/>
              <a:t>KiemTra-Vuong-ChuNhat </a:t>
            </a:r>
            <a:r>
              <a:rPr lang="vi-VN" sz="3600" dirty="0"/>
              <a:t>vào thư mục của em.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09600" y="1005140"/>
            <a:ext cx="17068800" cy="8885771"/>
            <a:chOff x="0" y="0"/>
            <a:chExt cx="4080594" cy="20733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80594" cy="2073326"/>
            </a:xfrm>
            <a:custGeom>
              <a:avLst/>
              <a:gdLst/>
              <a:ahLst/>
              <a:cxnLst/>
              <a:rect l="l" t="t" r="r" b="b"/>
              <a:pathLst>
                <a:path w="4080594" h="2073326">
                  <a:moveTo>
                    <a:pt x="25484" y="0"/>
                  </a:moveTo>
                  <a:lnTo>
                    <a:pt x="4055110" y="0"/>
                  </a:lnTo>
                  <a:cubicBezTo>
                    <a:pt x="4061869" y="0"/>
                    <a:pt x="4068351" y="2685"/>
                    <a:pt x="4073130" y="7464"/>
                  </a:cubicBezTo>
                  <a:cubicBezTo>
                    <a:pt x="4077909" y="12243"/>
                    <a:pt x="4080594" y="18725"/>
                    <a:pt x="4080594" y="25484"/>
                  </a:cubicBezTo>
                  <a:lnTo>
                    <a:pt x="4080594" y="2047842"/>
                  </a:lnTo>
                  <a:cubicBezTo>
                    <a:pt x="4080594" y="2054601"/>
                    <a:pt x="4077909" y="2061083"/>
                    <a:pt x="4073130" y="2065862"/>
                  </a:cubicBezTo>
                  <a:cubicBezTo>
                    <a:pt x="4068351" y="2070641"/>
                    <a:pt x="4061869" y="2073326"/>
                    <a:pt x="4055110" y="2073326"/>
                  </a:cubicBezTo>
                  <a:lnTo>
                    <a:pt x="25484" y="2073326"/>
                  </a:lnTo>
                  <a:cubicBezTo>
                    <a:pt x="18725" y="2073326"/>
                    <a:pt x="12243" y="2070641"/>
                    <a:pt x="7464" y="2065862"/>
                  </a:cubicBezTo>
                  <a:cubicBezTo>
                    <a:pt x="2685" y="2061083"/>
                    <a:pt x="0" y="2054601"/>
                    <a:pt x="0" y="2047842"/>
                  </a:cubicBezTo>
                  <a:lnTo>
                    <a:pt x="0" y="25484"/>
                  </a:lnTo>
                  <a:cubicBezTo>
                    <a:pt x="0" y="18725"/>
                    <a:pt x="2685" y="12243"/>
                    <a:pt x="7464" y="7464"/>
                  </a:cubicBezTo>
                  <a:cubicBezTo>
                    <a:pt x="12243" y="2685"/>
                    <a:pt x="18725" y="0"/>
                    <a:pt x="25484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080594" cy="21019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33680" y="1866900"/>
            <a:ext cx="16134402" cy="7653102"/>
            <a:chOff x="0" y="0"/>
            <a:chExt cx="3857210" cy="16522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57210" cy="1652215"/>
            </a:xfrm>
            <a:custGeom>
              <a:avLst/>
              <a:gdLst/>
              <a:ahLst/>
              <a:cxnLst/>
              <a:rect l="l" t="t" r="r" b="b"/>
              <a:pathLst>
                <a:path w="3857210" h="1652215">
                  <a:moveTo>
                    <a:pt x="26960" y="0"/>
                  </a:moveTo>
                  <a:lnTo>
                    <a:pt x="3830250" y="0"/>
                  </a:lnTo>
                  <a:cubicBezTo>
                    <a:pt x="3845140" y="0"/>
                    <a:pt x="3857210" y="12070"/>
                    <a:pt x="3857210" y="26960"/>
                  </a:cubicBezTo>
                  <a:lnTo>
                    <a:pt x="3857210" y="1625255"/>
                  </a:lnTo>
                  <a:cubicBezTo>
                    <a:pt x="3857210" y="1640145"/>
                    <a:pt x="3845140" y="1652215"/>
                    <a:pt x="3830250" y="1652215"/>
                  </a:cubicBezTo>
                  <a:lnTo>
                    <a:pt x="26960" y="1652215"/>
                  </a:lnTo>
                  <a:cubicBezTo>
                    <a:pt x="12070" y="1652215"/>
                    <a:pt x="0" y="1640145"/>
                    <a:pt x="0" y="1625255"/>
                  </a:cubicBezTo>
                  <a:lnTo>
                    <a:pt x="0" y="26960"/>
                  </a:lnTo>
                  <a:cubicBezTo>
                    <a:pt x="0" y="12070"/>
                    <a:pt x="12070" y="0"/>
                    <a:pt x="26960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AEA36F"/>
              </a:solidFill>
              <a:prstDash val="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857210" cy="1680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15">
            <a:extLst>
              <a:ext uri="{FF2B5EF4-FFF2-40B4-BE49-F238E27FC236}">
                <a16:creationId xmlns:a16="http://schemas.microsoft.com/office/drawing/2014/main" xmlns="" id="{829A709B-1E7E-EE07-EBD8-5A09A1F9F7A6}"/>
              </a:ext>
            </a:extLst>
          </p:cNvPr>
          <p:cNvSpPr/>
          <p:nvPr/>
        </p:nvSpPr>
        <p:spPr>
          <a:xfrm>
            <a:off x="6499052" y="1165284"/>
            <a:ext cx="5467356" cy="996751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xmlns="" id="{B0BE0FF3-5B2D-C8B7-650F-A36AF481719C}"/>
              </a:ext>
            </a:extLst>
          </p:cNvPr>
          <p:cNvSpPr txBox="1"/>
          <p:nvPr/>
        </p:nvSpPr>
        <p:spPr>
          <a:xfrm rot="7395">
            <a:off x="7100845" y="1189548"/>
            <a:ext cx="3735245" cy="790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E0D90DD-CD0A-3E7A-44BB-A0774E082E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03076" y="2284501"/>
            <a:ext cx="14143508" cy="70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46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240</Words>
  <Application>Microsoft Office PowerPoint</Application>
  <PresentationFormat>Custom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Agenda Presentation in Colorful Illustrative Style</dc:title>
  <cp:lastModifiedBy>MinhThangPC.VN</cp:lastModifiedBy>
  <cp:revision>35</cp:revision>
  <dcterms:created xsi:type="dcterms:W3CDTF">2006-08-16T00:00:00Z</dcterms:created>
  <dcterms:modified xsi:type="dcterms:W3CDTF">2025-05-06T10:02:21Z</dcterms:modified>
  <dc:identifier>DAGEvgh5pV8</dc:identifier>
</cp:coreProperties>
</file>