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9" r:id="rId3"/>
    <p:sldId id="297" r:id="rId4"/>
    <p:sldId id="256" r:id="rId5"/>
    <p:sldId id="257" r:id="rId6"/>
    <p:sldId id="298" r:id="rId7"/>
    <p:sldId id="261" r:id="rId8"/>
    <p:sldId id="302" r:id="rId9"/>
    <p:sldId id="296" r:id="rId10"/>
    <p:sldId id="303" r:id="rId11"/>
    <p:sldId id="266" r:id="rId12"/>
    <p:sldId id="299" r:id="rId13"/>
    <p:sldId id="262" r:id="rId14"/>
    <p:sldId id="300" r:id="rId15"/>
    <p:sldId id="294" r:id="rId16"/>
    <p:sldId id="301" r:id="rId17"/>
    <p:sldId id="268" r:id="rId18"/>
    <p:sldId id="263" r:id="rId19"/>
    <p:sldId id="265" r:id="rId20"/>
  </p:sldIdLst>
  <p:sldSz cx="18288000" cy="10287000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Balsamiq Sans Bold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EDC2"/>
    <a:srgbClr val="FEE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-83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66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1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75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131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4pPr>
            <a:lvl5pPr marL="3657509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6pPr>
            <a:lvl7pPr marL="5486264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8pPr>
            <a:lvl9pPr marL="7315017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42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7"/>
            <a:ext cx="8077200" cy="5091113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7"/>
            <a:ext cx="8077200" cy="5091113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0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38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2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45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9"/>
            <a:ext cx="10223501" cy="8779670"/>
          </a:xfr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5"/>
          </a:xfr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6401"/>
            </a:lvl1pPr>
            <a:lvl2pPr marL="914378" indent="0">
              <a:buNone/>
              <a:defRPr sz="5600"/>
            </a:lvl2pPr>
            <a:lvl3pPr marL="1828755" indent="0">
              <a:buNone/>
              <a:defRPr sz="4800"/>
            </a:lvl3pPr>
            <a:lvl4pPr marL="2743131" indent="0">
              <a:buNone/>
              <a:defRPr sz="4001"/>
            </a:lvl4pPr>
            <a:lvl5pPr marL="3657509" indent="0">
              <a:buNone/>
              <a:defRPr sz="4001"/>
            </a:lvl5pPr>
            <a:lvl6pPr marL="4571886" indent="0">
              <a:buNone/>
              <a:defRPr sz="4001"/>
            </a:lvl6pPr>
            <a:lvl7pPr marL="5486264" indent="0">
              <a:buNone/>
              <a:defRPr sz="4001"/>
            </a:lvl7pPr>
            <a:lvl8pPr marL="6400640" indent="0">
              <a:buNone/>
              <a:defRPr sz="4001"/>
            </a:lvl8pPr>
            <a:lvl9pPr marL="7315017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07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31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3"/>
            <a:ext cx="4114800" cy="65817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3"/>
            <a:ext cx="12039600" cy="6581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38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9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828755" rtl="0" eaLnBrk="1" latinLnBrk="0" hangingPunct="1"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784" indent="-685784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1" kern="1200">
          <a:solidFill>
            <a:schemeClr val="tx1"/>
          </a:solidFill>
          <a:latin typeface="+mn-lt"/>
          <a:ea typeface="+mn-ea"/>
          <a:cs typeface="+mn-cs"/>
        </a:defRPr>
      </a:lvl1pPr>
      <a:lvl2pPr marL="1485863" indent="-571485" algn="l" defTabSz="1828755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3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1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1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7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»"/>
        <a:defRPr sz="4001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9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5" indent="-457188" algn="l" defTabSz="18287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5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1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9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4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7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1.wdp"/><Relationship Id="rId7" Type="http://schemas.openxmlformats.org/officeDocument/2006/relationships/image" Target="../media/image6.sv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5.png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6.wdp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28.png"/><Relationship Id="rId7" Type="http://schemas.microsoft.com/office/2007/relationships/hdphoto" Target="../media/hdphoto3.wdp"/><Relationship Id="rId12" Type="http://schemas.openxmlformats.org/officeDocument/2006/relationships/image" Target="../media/image23.png"/><Relationship Id="rId17" Type="http://schemas.microsoft.com/office/2007/relationships/hdphoto" Target="../media/hdphoto8.wdp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5" Type="http://schemas.microsoft.com/office/2007/relationships/hdphoto" Target="../media/hdphoto7.wdp"/><Relationship Id="rId10" Type="http://schemas.openxmlformats.org/officeDocument/2006/relationships/image" Target="../media/image22.png"/><Relationship Id="rId19" Type="http://schemas.microsoft.com/office/2007/relationships/hdphoto" Target="../media/hdphoto9.wdp"/><Relationship Id="rId4" Type="http://schemas.openxmlformats.org/officeDocument/2006/relationships/image" Target="../media/image18.jpeg"/><Relationship Id="rId9" Type="http://schemas.microsoft.com/office/2007/relationships/hdphoto" Target="../media/hdphoto4.wdp"/><Relationship Id="rId14" Type="http://schemas.openxmlformats.org/officeDocument/2006/relationships/image" Target="../media/image24.png"/><Relationship Id="rId2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7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41.png"/><Relationship Id="rId7" Type="http://schemas.openxmlformats.org/officeDocument/2006/relationships/image" Target="../media/image32.gif"/><Relationship Id="rId12" Type="http://schemas.openxmlformats.org/officeDocument/2006/relationships/image" Target="../media/image36.png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slide" Target="slide12.xml"/><Relationship Id="rId20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microsoft.com/office/2007/relationships/hdphoto" Target="../media/hdphoto11.wdp"/><Relationship Id="rId5" Type="http://schemas.microsoft.com/office/2007/relationships/hdphoto" Target="../media/hdphoto10.wdp"/><Relationship Id="rId15" Type="http://schemas.openxmlformats.org/officeDocument/2006/relationships/image" Target="../media/image28.png"/><Relationship Id="rId10" Type="http://schemas.openxmlformats.org/officeDocument/2006/relationships/image" Target="../media/image35.png"/><Relationship Id="rId19" Type="http://schemas.openxmlformats.org/officeDocument/2006/relationships/image" Target="../media/image39.png"/><Relationship Id="rId4" Type="http://schemas.openxmlformats.org/officeDocument/2006/relationships/image" Target="../media/image30.jpeg"/><Relationship Id="rId9" Type="http://schemas.openxmlformats.org/officeDocument/2006/relationships/image" Target="../media/image34.png"/><Relationship Id="rId14" Type="http://schemas.openxmlformats.org/officeDocument/2006/relationships/image" Target="../media/image37.png"/><Relationship Id="rId22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6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12" Type="http://schemas.openxmlformats.org/officeDocument/2006/relationships/image" Target="../media/image27.png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1" Type="http://schemas.microsoft.com/office/2007/relationships/media" Target="../media/media2.mp3"/><Relationship Id="rId6" Type="http://schemas.openxmlformats.org/officeDocument/2006/relationships/image" Target="../media/image32.gif"/><Relationship Id="rId11" Type="http://schemas.microsoft.com/office/2007/relationships/hdphoto" Target="../media/hdphoto11.wdp"/><Relationship Id="rId5" Type="http://schemas.openxmlformats.org/officeDocument/2006/relationships/image" Target="../media/image31.png"/><Relationship Id="rId15" Type="http://schemas.openxmlformats.org/officeDocument/2006/relationships/slide" Target="slide13.xml"/><Relationship Id="rId10" Type="http://schemas.openxmlformats.org/officeDocument/2006/relationships/image" Target="../media/image35.png"/><Relationship Id="rId19" Type="http://schemas.openxmlformats.org/officeDocument/2006/relationships/image" Target="../media/image29.png"/><Relationship Id="rId4" Type="http://schemas.openxmlformats.org/officeDocument/2006/relationships/image" Target="../media/image18.jpeg"/><Relationship Id="rId9" Type="http://schemas.microsoft.com/office/2007/relationships/hdphoto" Target="../media/hdphoto12.wdp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6.png"/><Relationship Id="rId18" Type="http://schemas.microsoft.com/office/2007/relationships/hdphoto" Target="../media/hdphoto14.wdp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49.png"/><Relationship Id="rId7" Type="http://schemas.openxmlformats.org/officeDocument/2006/relationships/image" Target="../media/image33.png"/><Relationship Id="rId12" Type="http://schemas.openxmlformats.org/officeDocument/2006/relationships/image" Target="../media/image27.png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20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image" Target="../media/image32.gif"/><Relationship Id="rId11" Type="http://schemas.microsoft.com/office/2007/relationships/hdphoto" Target="../media/hdphoto11.wdp"/><Relationship Id="rId5" Type="http://schemas.openxmlformats.org/officeDocument/2006/relationships/image" Target="../media/image31.png"/><Relationship Id="rId15" Type="http://schemas.openxmlformats.org/officeDocument/2006/relationships/slide" Target="slide14.xml"/><Relationship Id="rId10" Type="http://schemas.openxmlformats.org/officeDocument/2006/relationships/image" Target="../media/image35.png"/><Relationship Id="rId19" Type="http://schemas.openxmlformats.org/officeDocument/2006/relationships/image" Target="../media/image45.png"/><Relationship Id="rId4" Type="http://schemas.openxmlformats.org/officeDocument/2006/relationships/image" Target="../media/image46.jpeg"/><Relationship Id="rId9" Type="http://schemas.microsoft.com/office/2007/relationships/hdphoto" Target="../media/hdphoto13.wdp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7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53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20" Type="http://schemas.openxmlformats.org/officeDocument/2006/relationships/image" Target="../media/image52.png"/><Relationship Id="rId1" Type="http://schemas.microsoft.com/office/2007/relationships/media" Target="../media/media2.mp3"/><Relationship Id="rId6" Type="http://schemas.openxmlformats.org/officeDocument/2006/relationships/image" Target="../media/image32.gif"/><Relationship Id="rId11" Type="http://schemas.openxmlformats.org/officeDocument/2006/relationships/image" Target="../media/image27.png"/><Relationship Id="rId5" Type="http://schemas.openxmlformats.org/officeDocument/2006/relationships/image" Target="../media/image31.png"/><Relationship Id="rId15" Type="http://schemas.openxmlformats.org/officeDocument/2006/relationships/image" Target="../media/image38.png"/><Relationship Id="rId10" Type="http://schemas.microsoft.com/office/2007/relationships/hdphoto" Target="../media/hdphoto11.wdp"/><Relationship Id="rId19" Type="http://schemas.openxmlformats.org/officeDocument/2006/relationships/image" Target="../media/image49.png"/><Relationship Id="rId4" Type="http://schemas.openxmlformats.org/officeDocument/2006/relationships/image" Target="../media/image50.jpeg"/><Relationship Id="rId9" Type="http://schemas.openxmlformats.org/officeDocument/2006/relationships/image" Target="../media/image35.png"/><Relationship Id="rId1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36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12" Type="http://schemas.openxmlformats.org/officeDocument/2006/relationships/image" Target="../media/image27.png"/><Relationship Id="rId17" Type="http://schemas.openxmlformats.org/officeDocument/2006/relationships/image" Target="../media/image45.png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20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32.gif"/><Relationship Id="rId11" Type="http://schemas.microsoft.com/office/2007/relationships/hdphoto" Target="../media/hdphoto11.wdp"/><Relationship Id="rId5" Type="http://schemas.openxmlformats.org/officeDocument/2006/relationships/image" Target="../media/image31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19" Type="http://schemas.openxmlformats.org/officeDocument/2006/relationships/image" Target="../media/image28.png"/><Relationship Id="rId4" Type="http://schemas.openxmlformats.org/officeDocument/2006/relationships/image" Target="../media/image18.jpeg"/><Relationship Id="rId9" Type="http://schemas.microsoft.com/office/2007/relationships/hdphoto" Target="../media/hdphoto15.wdp"/><Relationship Id="rId14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7" Type="http://schemas.openxmlformats.org/officeDocument/2006/relationships/image" Target="../media/image8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30.svg"/><Relationship Id="rId10" Type="http://schemas.openxmlformats.org/officeDocument/2006/relationships/image" Target="../media/image57.png"/><Relationship Id="rId9" Type="http://schemas.openxmlformats.org/officeDocument/2006/relationships/image" Target="../media/image9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7" Type="http://schemas.openxmlformats.org/officeDocument/2006/relationships/image" Target="../media/image3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9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3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10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7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6.svg"/><Relationship Id="rId10" Type="http://schemas.openxmlformats.org/officeDocument/2006/relationships/image" Target="../media/image9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.png"/><Relationship Id="rId12" Type="http://schemas.openxmlformats.org/officeDocument/2006/relationships/image" Target="../media/image3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12" Type="http://schemas.openxmlformats.org/officeDocument/2006/relationships/image" Target="../media/image4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.png"/><Relationship Id="rId10" Type="http://schemas.openxmlformats.org/officeDocument/2006/relationships/image" Target="../media/image47.svg"/></Relationships>
</file>

<file path=ppt/slides/_rels/slide8.xml.rels><?xml version="1.0" encoding="UTF-8" standalone="yes"?>
<Relationships xmlns="http://schemas.openxmlformats.org/package/2006/relationships"><Relationship Id="rId12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213006" y="463004"/>
            <a:ext cx="12160596" cy="9555815"/>
            <a:chOff x="0" y="-28575"/>
            <a:chExt cx="2635564" cy="25167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35564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995506" y="938490"/>
            <a:ext cx="10768494" cy="8506112"/>
            <a:chOff x="0" y="0"/>
            <a:chExt cx="2194095" cy="22402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94095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rot="-1715393">
            <a:off x="16028441" y="7646621"/>
            <a:ext cx="1546786" cy="2417679"/>
          </a:xfrm>
          <a:custGeom>
            <a:avLst/>
            <a:gdLst/>
            <a:ahLst/>
            <a:cxnLst/>
            <a:rect l="l" t="t" r="r" b="b"/>
            <a:pathLst>
              <a:path w="1546786" h="2417679">
                <a:moveTo>
                  <a:pt x="0" y="0"/>
                </a:moveTo>
                <a:lnTo>
                  <a:pt x="1546786" y="0"/>
                </a:lnTo>
                <a:lnTo>
                  <a:pt x="1546786" y="2417680"/>
                </a:lnTo>
                <a:lnTo>
                  <a:pt x="0" y="2417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1D4A89C-C513-43F7-42B2-E29709FC4747}"/>
              </a:ext>
            </a:extLst>
          </p:cNvPr>
          <p:cNvGrpSpPr/>
          <p:nvPr/>
        </p:nvGrpSpPr>
        <p:grpSpPr>
          <a:xfrm>
            <a:off x="6720811" y="3451293"/>
            <a:ext cx="9604933" cy="3579235"/>
            <a:chOff x="6577286" y="2802480"/>
            <a:chExt cx="9604933" cy="4619487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xmlns="" id="{F0607144-A5A4-E71D-9BD2-5105B157AF04}"/>
                </a:ext>
              </a:extLst>
            </p:cNvPr>
            <p:cNvSpPr/>
            <p:nvPr/>
          </p:nvSpPr>
          <p:spPr>
            <a:xfrm>
              <a:off x="6577286" y="2802480"/>
              <a:ext cx="9604933" cy="4619487"/>
            </a:xfrm>
            <a:custGeom>
              <a:avLst/>
              <a:gdLst/>
              <a:ahLst/>
              <a:cxnLst/>
              <a:rect l="l" t="t" r="r" b="b"/>
              <a:pathLst>
                <a:path w="6979166" h="4114800">
                  <a:moveTo>
                    <a:pt x="0" y="0"/>
                  </a:moveTo>
                  <a:lnTo>
                    <a:pt x="6979166" y="0"/>
                  </a:lnTo>
                  <a:lnTo>
                    <a:pt x="697916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2A20778D-003F-0B72-34C2-DDB1F1ED333A}"/>
                </a:ext>
              </a:extLst>
            </p:cNvPr>
            <p:cNvSpPr txBox="1"/>
            <p:nvPr/>
          </p:nvSpPr>
          <p:spPr>
            <a:xfrm>
              <a:off x="6893667" y="3924300"/>
              <a:ext cx="9233021" cy="18750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trúc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rẽ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nhánh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thiếu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&lt;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&gt;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&lt;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FB7B77F6-5EBE-32AC-5D64-83AB04B02685}"/>
              </a:ext>
            </a:extLst>
          </p:cNvPr>
          <p:cNvGrpSpPr/>
          <p:nvPr/>
        </p:nvGrpSpPr>
        <p:grpSpPr>
          <a:xfrm>
            <a:off x="5659360" y="3981534"/>
            <a:ext cx="10946879" cy="5633262"/>
            <a:chOff x="5659360" y="3981534"/>
            <a:chExt cx="10946879" cy="5633262"/>
          </a:xfrm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xmlns="" id="{CFCC8849-014D-6C34-4D27-1B9BADD5A5B0}"/>
                </a:ext>
              </a:extLst>
            </p:cNvPr>
            <p:cNvSpPr/>
            <p:nvPr/>
          </p:nvSpPr>
          <p:spPr>
            <a:xfrm>
              <a:off x="6440965" y="3981534"/>
              <a:ext cx="10165274" cy="2734836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cấu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trúc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rẽ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nhánh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dạng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thiếu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B6940A34-B40B-F0AA-74A8-FCA280049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59360" y="7002120"/>
              <a:ext cx="2181419" cy="261267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1B1FF4EB-CC63-FB7D-0417-B3F8CAA54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205846">
              <a:off x="7227275" y="6678063"/>
              <a:ext cx="672570" cy="892255"/>
            </a:xfrm>
            <a:prstGeom prst="rect">
              <a:avLst/>
            </a:prstGeom>
          </p:spPr>
        </p:pic>
      </p:grpSp>
      <p:sp>
        <p:nvSpPr>
          <p:cNvPr id="27" name="Freeform 3">
            <a:extLst>
              <a:ext uri="{FF2B5EF4-FFF2-40B4-BE49-F238E27FC236}">
                <a16:creationId xmlns:a16="http://schemas.microsoft.com/office/drawing/2014/main" xmlns="" id="{6F218DCE-4A8A-9124-BDA7-EC508B1210C1}"/>
              </a:ext>
            </a:extLst>
          </p:cNvPr>
          <p:cNvSpPr/>
          <p:nvPr/>
        </p:nvSpPr>
        <p:spPr>
          <a:xfrm>
            <a:off x="9506320" y="1113987"/>
            <a:ext cx="3863775" cy="1313033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0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4083269"/>
            <a:ext cx="1865309" cy="402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5888656" y="6993416"/>
            <a:ext cx="2820374" cy="403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2113" y="7001498"/>
            <a:ext cx="2869796" cy="382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13517" y="7184753"/>
            <a:ext cx="3185432" cy="361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11605265" y="7435942"/>
            <a:ext cx="2747963" cy="371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787" y="7848599"/>
            <a:ext cx="3318680" cy="305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112904" y="6866351"/>
            <a:ext cx="2485451" cy="397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1" y="6545093"/>
            <a:ext cx="3167048" cy="435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-4421944"/>
            <a:ext cx="14656109" cy="154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798" y="-4237743"/>
            <a:ext cx="9117830" cy="154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815" y="-3113220"/>
            <a:ext cx="15157028" cy="673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354800" y="9010313"/>
            <a:ext cx="1219200" cy="121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6F28F76-70AA-88D3-7CF2-4EE0427D7681}"/>
              </a:ext>
            </a:extLst>
          </p:cNvPr>
          <p:cNvSpPr txBox="1"/>
          <p:nvPr/>
        </p:nvSpPr>
        <p:spPr>
          <a:xfrm>
            <a:off x="6641592" y="1271900"/>
            <a:ext cx="684123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0" cy="1029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11669189" y="5996027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28123" y="7290734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705566" y="7492474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5030488" y="6042944"/>
            <a:ext cx="2314739" cy="343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16" y="-410765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-1020365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98" y="-13944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370" y="-804819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38" y="5146222"/>
            <a:ext cx="2738021" cy="590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189" y="-4338795"/>
            <a:ext cx="15617310" cy="781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787814" y="3376449"/>
            <a:ext cx="4452536" cy="281781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705349" y="6538788"/>
            <a:ext cx="4535001" cy="301536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956952" y="3397561"/>
            <a:ext cx="4835249" cy="287263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026227" y="6494468"/>
            <a:ext cx="4989827" cy="319592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5866" y="180612"/>
            <a:ext cx="12992025" cy="283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>
              <a:lnSpc>
                <a:spcPct val="120000"/>
              </a:lnSpc>
            </a:pP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5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5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5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5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5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5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5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việc1&gt; </a:t>
            </a:r>
            <a:r>
              <a:rPr lang="en-US" sz="5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5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5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5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5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5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5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2&gt; </a:t>
            </a:r>
            <a:r>
              <a:rPr lang="en-US" sz="5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5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0790" y="250853"/>
            <a:ext cx="1991625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866496" y="1417700"/>
            <a:ext cx="180488" cy="152657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869187" y="2522299"/>
            <a:ext cx="180488" cy="152657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2463257" y="2003738"/>
            <a:ext cx="180488" cy="152657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323790" y="2053615"/>
            <a:ext cx="180488" cy="152657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888968" y="1997983"/>
            <a:ext cx="135588" cy="11488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755"/>
            <a:endParaRPr lang="en-GB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6305B0-56EF-EB76-FC6F-389E169C40C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38945" y="3672738"/>
            <a:ext cx="3315846" cy="2260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3A3C6DB-806C-5636-AFAB-7444A8B1F2E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25659" y="6883693"/>
            <a:ext cx="3194547" cy="2330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E85BA7-B6FE-E3F8-E09C-FC9FF7F44BD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39665" y="3667732"/>
            <a:ext cx="3398288" cy="24159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4AB4161-8787-74D0-BFB0-2F042299F1F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618807" y="6606216"/>
            <a:ext cx="2672759" cy="287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753513" y="6095045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5552923" y="6622901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2756072" y="6577724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8809864" y="5728079"/>
            <a:ext cx="2684570" cy="362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985541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063" y="-1833921"/>
            <a:ext cx="10820400" cy="124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9372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423" y="-1079153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926" y="-3377089"/>
            <a:ext cx="12702843" cy="654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791366" y="673980"/>
            <a:ext cx="102235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/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endParaRPr lang="en-US" sz="5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5101" y="825262"/>
            <a:ext cx="24257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2378011" y="3391167"/>
            <a:ext cx="6484808" cy="290305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755"/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a=b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276479" y="3484400"/>
            <a:ext cx="7336242" cy="288275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69145" indent="-769145" algn="just" defTabSz="1828755"/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= b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1056" y="5182849"/>
            <a:ext cx="3431972" cy="595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759485"/>
            <a:ext cx="21336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6" grpId="0"/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14592714" y="5962469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1011313" y="7053474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7152935" y="7016167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3327995" y="5782268"/>
            <a:ext cx="3114672" cy="421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13" y="-526736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713" y="-12039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985540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-681633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108" y="-4948692"/>
            <a:ext cx="13849098" cy="941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619088" y="3368387"/>
            <a:ext cx="113931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/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2" name="Picture 11" descr="C:\Users\ADMIN\Desktop\Tai nguyen thiet ke tro choi\Bảng gỗ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563" y="571501"/>
            <a:ext cx="24257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2021060" y="4567079"/>
            <a:ext cx="3836571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049592" y="4563220"/>
            <a:ext cx="4114002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0328775" y="4547371"/>
            <a:ext cx="3767454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4225691" y="4563218"/>
            <a:ext cx="3787653" cy="156626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91659" y="4859724"/>
            <a:ext cx="4609166" cy="663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759485"/>
            <a:ext cx="21336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6F5D13-F4A9-97C5-8EF4-E89F69D430A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02042" y="381011"/>
            <a:ext cx="5749461" cy="305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1" grpId="0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416"/>
            <a:ext cx="18288000" cy="1054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685615" y="5790905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5041030" y="6113060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266092" y="6875443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11014039" y="5527496"/>
            <a:ext cx="1975748" cy="333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886041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-11277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000" y="-15468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-985541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106" y="5125342"/>
            <a:ext cx="2738021" cy="590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1" descr="C:\Users\ADMIN\Desktop\Tai nguyen thiet ke tro choi\Bảng gỗ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133" y="649480"/>
            <a:ext cx="24257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10769363" y="3834794"/>
            <a:ext cx="6392232" cy="203901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647560" y="3883135"/>
            <a:ext cx="7071980" cy="205316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759485"/>
            <a:ext cx="21336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  <p:pic>
        <p:nvPicPr>
          <p:cNvPr id="2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xmlns="" id="{3B4055A0-9C94-990C-57D9-F2996A6D3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051" y="-5417071"/>
            <a:ext cx="13849098" cy="934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19A95B-4324-ACBA-05C0-31644CE59D89}"/>
              </a:ext>
            </a:extLst>
          </p:cNvPr>
          <p:cNvSpPr txBox="1"/>
          <p:nvPr/>
        </p:nvSpPr>
        <p:spPr>
          <a:xfrm>
            <a:off x="3207601" y="2921538"/>
            <a:ext cx="113931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/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endParaRPr lang="en-US" sz="4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69F5FB-3FC1-C882-A088-2110690C351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23785" y="-177553"/>
            <a:ext cx="5749461" cy="3056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7197042-6A1D-6748-E004-AD919AA43CC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0932" y="4253903"/>
            <a:ext cx="6009924" cy="1293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F2DF00B-5211-AC46-DC2A-69EA34A130B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960637" y="4293794"/>
            <a:ext cx="4718448" cy="102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44" grpId="0" animBg="1"/>
      <p:bldP spid="45" grpId="0" animBg="1"/>
      <p:bldP spid="45" grpId="1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4938812" y="6095042"/>
            <a:ext cx="19812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1527373" y="6622901"/>
            <a:ext cx="1981200" cy="21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730522" y="6577724"/>
            <a:ext cx="1638300" cy="22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14277278" y="5873750"/>
            <a:ext cx="3492167" cy="317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524" y="-804746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541" y="-1127763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1127761"/>
            <a:ext cx="10820400" cy="114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774" y="-824271"/>
            <a:ext cx="10515600" cy="118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1" descr="C:\Users\ADMIN\Desktop\Tai nguyen thiet ke tro choi\Bảng gỗ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1" y="715069"/>
            <a:ext cx="24257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2277478" y="4465527"/>
            <a:ext cx="6289478" cy="18491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5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048430" y="4411562"/>
            <a:ext cx="6795425" cy="18377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05" y="4991102"/>
            <a:ext cx="2738021" cy="590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759485"/>
            <a:ext cx="2133600" cy="10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2984863" y="2522299"/>
            <a:ext cx="180488" cy="152657"/>
            <a:chOff x="2455863" y="2411803"/>
            <a:chExt cx="566738" cy="566738"/>
          </a:xfrm>
        </p:grpSpPr>
        <p:sp>
          <p:nvSpPr>
            <p:cNvPr id="4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2439466" y="2053615"/>
            <a:ext cx="180488" cy="152657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pPr defTabSz="1828755"/>
              <a:endParaRPr lang="en-GB" sz="3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3004644" y="1997983"/>
            <a:ext cx="135588" cy="11488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755"/>
            <a:endParaRPr lang="en-GB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354800" y="8503556"/>
            <a:ext cx="1219200" cy="1219200"/>
          </a:xfrm>
          <a:prstGeom prst="rect">
            <a:avLst/>
          </a:prstGeom>
        </p:spPr>
      </p:pic>
      <p:pic>
        <p:nvPicPr>
          <p:cNvPr id="2" name="Picture 10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xmlns="" id="{0114A714-E16D-2541-F044-04ED6E20B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789" y="-5281525"/>
            <a:ext cx="14887904" cy="969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3DEB7EC-AE51-F5F6-40BE-CB972F64CDFE}"/>
              </a:ext>
            </a:extLst>
          </p:cNvPr>
          <p:cNvSpPr txBox="1"/>
          <p:nvPr/>
        </p:nvSpPr>
        <p:spPr>
          <a:xfrm>
            <a:off x="2932156" y="3331502"/>
            <a:ext cx="121975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/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6EF98D-8960-C2A2-7B1D-318A89D5639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96773" y="282668"/>
            <a:ext cx="5749461" cy="305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9" grpId="0" animBg="1"/>
      <p:bldP spid="50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91493" y="2003631"/>
            <a:ext cx="17105019" cy="7930170"/>
            <a:chOff x="0" y="-114206"/>
            <a:chExt cx="4505025" cy="2088605"/>
          </a:xfrm>
        </p:grpSpPr>
        <p:sp>
          <p:nvSpPr>
            <p:cNvPr id="6" name="Freeform 6"/>
            <p:cNvSpPr/>
            <p:nvPr/>
          </p:nvSpPr>
          <p:spPr>
            <a:xfrm>
              <a:off x="0" y="-114206"/>
              <a:ext cx="4505025" cy="2088605"/>
            </a:xfrm>
            <a:custGeom>
              <a:avLst/>
              <a:gdLst/>
              <a:ahLst/>
              <a:cxnLst/>
              <a:rect l="l" t="t" r="r" b="b"/>
              <a:pathLst>
                <a:path w="4505025" h="1974399">
                  <a:moveTo>
                    <a:pt x="23083" y="0"/>
                  </a:moveTo>
                  <a:lnTo>
                    <a:pt x="4481942" y="0"/>
                  </a:lnTo>
                  <a:cubicBezTo>
                    <a:pt x="4488064" y="0"/>
                    <a:pt x="4493935" y="2432"/>
                    <a:pt x="4498264" y="6761"/>
                  </a:cubicBezTo>
                  <a:cubicBezTo>
                    <a:pt x="4502593" y="11090"/>
                    <a:pt x="4505025" y="16961"/>
                    <a:pt x="4505025" y="23083"/>
                  </a:cubicBezTo>
                  <a:lnTo>
                    <a:pt x="4505025" y="1951316"/>
                  </a:lnTo>
                  <a:cubicBezTo>
                    <a:pt x="4505025" y="1957437"/>
                    <a:pt x="4502593" y="1963309"/>
                    <a:pt x="4498264" y="1967638"/>
                  </a:cubicBezTo>
                  <a:cubicBezTo>
                    <a:pt x="4493935" y="1971967"/>
                    <a:pt x="4488064" y="1974399"/>
                    <a:pt x="4481942" y="1974399"/>
                  </a:cubicBezTo>
                  <a:lnTo>
                    <a:pt x="23083" y="1974399"/>
                  </a:lnTo>
                  <a:cubicBezTo>
                    <a:pt x="16961" y="1974399"/>
                    <a:pt x="11090" y="1971967"/>
                    <a:pt x="6761" y="1967638"/>
                  </a:cubicBezTo>
                  <a:cubicBezTo>
                    <a:pt x="2432" y="1963309"/>
                    <a:pt x="0" y="1957437"/>
                    <a:pt x="0" y="1951316"/>
                  </a:cubicBezTo>
                  <a:lnTo>
                    <a:pt x="0" y="23083"/>
                  </a:lnTo>
                  <a:cubicBezTo>
                    <a:pt x="0" y="16961"/>
                    <a:pt x="2432" y="11090"/>
                    <a:pt x="6761" y="6761"/>
                  </a:cubicBezTo>
                  <a:cubicBezTo>
                    <a:pt x="11090" y="2432"/>
                    <a:pt x="16961" y="0"/>
                    <a:pt x="23083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505024" cy="2002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6800" y="2404957"/>
            <a:ext cx="16099887" cy="7081944"/>
            <a:chOff x="0" y="-44870"/>
            <a:chExt cx="4179149" cy="1058716"/>
          </a:xfrm>
        </p:grpSpPr>
        <p:sp>
          <p:nvSpPr>
            <p:cNvPr id="9" name="Freeform 9"/>
            <p:cNvSpPr/>
            <p:nvPr/>
          </p:nvSpPr>
          <p:spPr>
            <a:xfrm>
              <a:off x="0" y="-44870"/>
              <a:ext cx="4179149" cy="833123"/>
            </a:xfrm>
            <a:custGeom>
              <a:avLst/>
              <a:gdLst/>
              <a:ahLst/>
              <a:cxnLst/>
              <a:rect l="l" t="t" r="r" b="b"/>
              <a:pathLst>
                <a:path w="4179149" h="1013846">
                  <a:moveTo>
                    <a:pt x="24883" y="0"/>
                  </a:moveTo>
                  <a:lnTo>
                    <a:pt x="4154266" y="0"/>
                  </a:lnTo>
                  <a:cubicBezTo>
                    <a:pt x="4168009" y="0"/>
                    <a:pt x="4179149" y="11141"/>
                    <a:pt x="4179149" y="24883"/>
                  </a:cubicBezTo>
                  <a:lnTo>
                    <a:pt x="4179149" y="988963"/>
                  </a:lnTo>
                  <a:cubicBezTo>
                    <a:pt x="4179149" y="995562"/>
                    <a:pt x="4176528" y="1001891"/>
                    <a:pt x="4171861" y="1006558"/>
                  </a:cubicBezTo>
                  <a:cubicBezTo>
                    <a:pt x="4167194" y="1011224"/>
                    <a:pt x="4160865" y="1013846"/>
                    <a:pt x="4154266" y="1013846"/>
                  </a:cubicBezTo>
                  <a:lnTo>
                    <a:pt x="24883" y="1013846"/>
                  </a:lnTo>
                  <a:cubicBezTo>
                    <a:pt x="18284" y="1013846"/>
                    <a:pt x="11955" y="1011224"/>
                    <a:pt x="7288" y="1006558"/>
                  </a:cubicBezTo>
                  <a:cubicBezTo>
                    <a:pt x="2622" y="1001891"/>
                    <a:pt x="0" y="995562"/>
                    <a:pt x="0" y="988963"/>
                  </a:cubicBezTo>
                  <a:lnTo>
                    <a:pt x="0" y="24883"/>
                  </a:lnTo>
                  <a:cubicBezTo>
                    <a:pt x="0" y="18284"/>
                    <a:pt x="2622" y="11955"/>
                    <a:pt x="7288" y="7288"/>
                  </a:cubicBezTo>
                  <a:cubicBezTo>
                    <a:pt x="11955" y="2622"/>
                    <a:pt x="18284" y="0"/>
                    <a:pt x="24883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79149" cy="104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Freeform 20">
            <a:extLst>
              <a:ext uri="{FF2B5EF4-FFF2-40B4-BE49-F238E27FC236}">
                <a16:creationId xmlns:a16="http://schemas.microsoft.com/office/drawing/2014/main" xmlns="" id="{46C002B5-481C-168C-AA13-31038E2A5C13}"/>
              </a:ext>
            </a:extLst>
          </p:cNvPr>
          <p:cNvSpPr/>
          <p:nvPr/>
        </p:nvSpPr>
        <p:spPr>
          <a:xfrm>
            <a:off x="6354747" y="190500"/>
            <a:ext cx="5933929" cy="1394032"/>
          </a:xfrm>
          <a:custGeom>
            <a:avLst/>
            <a:gdLst/>
            <a:ahLst/>
            <a:cxnLst/>
            <a:rect l="l" t="t" r="r" b="b"/>
            <a:pathLst>
              <a:path w="5052337" h="1230933">
                <a:moveTo>
                  <a:pt x="0" y="0"/>
                </a:moveTo>
                <a:lnTo>
                  <a:pt x="5052337" y="0"/>
                </a:lnTo>
                <a:lnTo>
                  <a:pt x="5052337" y="1230933"/>
                </a:lnTo>
                <a:lnTo>
                  <a:pt x="0" y="1230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xmlns="" id="{42B7F510-1C67-9CAD-5AC9-3CC81A3B20FB}"/>
              </a:ext>
            </a:extLst>
          </p:cNvPr>
          <p:cNvSpPr txBox="1"/>
          <p:nvPr/>
        </p:nvSpPr>
        <p:spPr>
          <a:xfrm rot="7395">
            <a:off x="5341492" y="427204"/>
            <a:ext cx="7535466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842A638-EDCF-A5B5-FEDF-A3AB2840C532}"/>
              </a:ext>
            </a:extLst>
          </p:cNvPr>
          <p:cNvSpPr txBox="1"/>
          <p:nvPr/>
        </p:nvSpPr>
        <p:spPr>
          <a:xfrm>
            <a:off x="1354326" y="2537735"/>
            <a:ext cx="15579347" cy="5348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FFFF00"/>
                </a:solidFill>
              </a:rPr>
              <a:t>Em cùng bạn thảo luận và thực hiện: </a:t>
            </a:r>
            <a:endParaRPr lang="en-US" sz="4000" dirty="0">
              <a:solidFill>
                <a:srgbClr val="FFFF00"/>
              </a:solidFill>
            </a:endParaRPr>
          </a:p>
          <a:p>
            <a:pPr marL="742950" indent="-742950" algn="just">
              <a:lnSpc>
                <a:spcPct val="120000"/>
              </a:lnSpc>
              <a:spcBef>
                <a:spcPts val="600"/>
              </a:spcBef>
              <a:buAutoNum type="alphaLcPeriod"/>
            </a:pPr>
            <a:r>
              <a:rPr lang="vi-VN" sz="4000" dirty="0">
                <a:solidFill>
                  <a:schemeClr val="bg1"/>
                </a:solidFill>
              </a:rPr>
              <a:t>Lập chương trình nhập vào một số từ bàn phím. Kiểm tra xem số đó chia hết cho 3 hay không. Nếu chia hết cho 3 thì thông báo “Số này chia hết cho 3” nếu không thì thông báo “Số này không chia hết cho 3”. </a:t>
            </a:r>
            <a:endParaRPr lang="en-US" sz="4000" dirty="0">
              <a:solidFill>
                <a:schemeClr val="bg1"/>
              </a:solidFill>
            </a:endParaRPr>
          </a:p>
          <a:p>
            <a:pPr marL="742950" indent="-742950" algn="just">
              <a:lnSpc>
                <a:spcPct val="120000"/>
              </a:lnSpc>
              <a:spcBef>
                <a:spcPts val="600"/>
              </a:spcBef>
              <a:buAutoNum type="alphaLcPeriod"/>
            </a:pPr>
            <a:r>
              <a:rPr lang="vi-VN" sz="4000" dirty="0">
                <a:solidFill>
                  <a:schemeClr val="bg1"/>
                </a:solidFill>
              </a:rPr>
              <a:t>Lưu chương trình với tên </a:t>
            </a:r>
            <a:r>
              <a:rPr lang="vi-VN" sz="4000" dirty="0">
                <a:solidFill>
                  <a:srgbClr val="FFFF00"/>
                </a:solidFill>
              </a:rPr>
              <a:t>KiemTraSo-ChiaHetCho3</a:t>
            </a:r>
            <a:r>
              <a:rPr lang="vi-VN" sz="4000" dirty="0">
                <a:solidFill>
                  <a:schemeClr val="bg1"/>
                </a:solidFill>
              </a:rPr>
              <a:t> vào thư mục của em.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40562B50-0D1F-29EE-4CE9-DD5ED42387C0}"/>
              </a:ext>
            </a:extLst>
          </p:cNvPr>
          <p:cNvGrpSpPr/>
          <p:nvPr/>
        </p:nvGrpSpPr>
        <p:grpSpPr>
          <a:xfrm>
            <a:off x="1121313" y="8219366"/>
            <a:ext cx="4800208" cy="1419934"/>
            <a:chOff x="0" y="-28575"/>
            <a:chExt cx="1265951" cy="633947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DD2B1A64-8999-505F-38F9-92F175A68508}"/>
                </a:ext>
              </a:extLst>
            </p:cNvPr>
            <p:cNvSpPr/>
            <p:nvPr/>
          </p:nvSpPr>
          <p:spPr>
            <a:xfrm>
              <a:off x="0" y="0"/>
              <a:ext cx="909574" cy="605372"/>
            </a:xfrm>
            <a:custGeom>
              <a:avLst/>
              <a:gdLst/>
              <a:ahLst/>
              <a:cxnLst/>
              <a:rect l="l" t="t" r="r" b="b"/>
              <a:pathLst>
                <a:path w="1265951" h="605372">
                  <a:moveTo>
                    <a:pt x="82144" y="0"/>
                  </a:moveTo>
                  <a:lnTo>
                    <a:pt x="1183807" y="0"/>
                  </a:lnTo>
                  <a:cubicBezTo>
                    <a:pt x="1229174" y="0"/>
                    <a:pt x="1265951" y="36777"/>
                    <a:pt x="1265951" y="82144"/>
                  </a:cubicBezTo>
                  <a:lnTo>
                    <a:pt x="1265951" y="523228"/>
                  </a:lnTo>
                  <a:cubicBezTo>
                    <a:pt x="1265951" y="568595"/>
                    <a:pt x="1229174" y="605372"/>
                    <a:pt x="1183807" y="605372"/>
                  </a:cubicBezTo>
                  <a:lnTo>
                    <a:pt x="82144" y="605372"/>
                  </a:lnTo>
                  <a:cubicBezTo>
                    <a:pt x="60358" y="605372"/>
                    <a:pt x="39464" y="596717"/>
                    <a:pt x="24059" y="581312"/>
                  </a:cubicBezTo>
                  <a:cubicBezTo>
                    <a:pt x="8654" y="565907"/>
                    <a:pt x="0" y="545014"/>
                    <a:pt x="0" y="523228"/>
                  </a:cubicBezTo>
                  <a:lnTo>
                    <a:pt x="0" y="82144"/>
                  </a:lnTo>
                  <a:cubicBezTo>
                    <a:pt x="0" y="36777"/>
                    <a:pt x="36777" y="0"/>
                    <a:pt x="82144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3538EF1D-1CE7-9CCF-1833-F60B0F953792}"/>
                </a:ext>
              </a:extLst>
            </p:cNvPr>
            <p:cNvSpPr txBox="1"/>
            <p:nvPr/>
          </p:nvSpPr>
          <p:spPr>
            <a:xfrm>
              <a:off x="0" y="-28575"/>
              <a:ext cx="1265951" cy="633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xmlns="" id="{AA235260-6C3C-BA66-B788-A23E6FD153EA}"/>
              </a:ext>
            </a:extLst>
          </p:cNvPr>
          <p:cNvGrpSpPr/>
          <p:nvPr/>
        </p:nvGrpSpPr>
        <p:grpSpPr>
          <a:xfrm>
            <a:off x="7140301" y="8311560"/>
            <a:ext cx="3937847" cy="1355931"/>
            <a:chOff x="0" y="0"/>
            <a:chExt cx="1265951" cy="605372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xmlns="" id="{6E1C1C09-4B3E-939C-77CF-C00FF4202697}"/>
                </a:ext>
              </a:extLst>
            </p:cNvPr>
            <p:cNvSpPr/>
            <p:nvPr/>
          </p:nvSpPr>
          <p:spPr>
            <a:xfrm>
              <a:off x="0" y="0"/>
              <a:ext cx="1265951" cy="605372"/>
            </a:xfrm>
            <a:custGeom>
              <a:avLst/>
              <a:gdLst/>
              <a:ahLst/>
              <a:cxnLst/>
              <a:rect l="l" t="t" r="r" b="b"/>
              <a:pathLst>
                <a:path w="1265951" h="605372">
                  <a:moveTo>
                    <a:pt x="82144" y="0"/>
                  </a:moveTo>
                  <a:lnTo>
                    <a:pt x="1183807" y="0"/>
                  </a:lnTo>
                  <a:cubicBezTo>
                    <a:pt x="1229174" y="0"/>
                    <a:pt x="1265951" y="36777"/>
                    <a:pt x="1265951" y="82144"/>
                  </a:cubicBezTo>
                  <a:lnTo>
                    <a:pt x="1265951" y="523228"/>
                  </a:lnTo>
                  <a:cubicBezTo>
                    <a:pt x="1265951" y="568595"/>
                    <a:pt x="1229174" y="605372"/>
                    <a:pt x="1183807" y="605372"/>
                  </a:cubicBezTo>
                  <a:lnTo>
                    <a:pt x="82144" y="605372"/>
                  </a:lnTo>
                  <a:cubicBezTo>
                    <a:pt x="60358" y="605372"/>
                    <a:pt x="39464" y="596717"/>
                    <a:pt x="24059" y="581312"/>
                  </a:cubicBezTo>
                  <a:cubicBezTo>
                    <a:pt x="8654" y="565907"/>
                    <a:pt x="0" y="545014"/>
                    <a:pt x="0" y="523228"/>
                  </a:cubicBezTo>
                  <a:lnTo>
                    <a:pt x="0" y="82144"/>
                  </a:lnTo>
                  <a:cubicBezTo>
                    <a:pt x="0" y="36777"/>
                    <a:pt x="36777" y="0"/>
                    <a:pt x="82144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xmlns="" id="{5B3B3300-C6D6-3A5B-D452-040AEADA8FF6}"/>
                </a:ext>
              </a:extLst>
            </p:cNvPr>
            <p:cNvSpPr txBox="1"/>
            <p:nvPr/>
          </p:nvSpPr>
          <p:spPr>
            <a:xfrm>
              <a:off x="0" y="-28575"/>
              <a:ext cx="1265951" cy="633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xmlns="" id="{D6EF79B8-5168-B813-7F5A-7D873BDD8D08}"/>
              </a:ext>
            </a:extLst>
          </p:cNvPr>
          <p:cNvGrpSpPr/>
          <p:nvPr/>
        </p:nvGrpSpPr>
        <p:grpSpPr>
          <a:xfrm>
            <a:off x="12344792" y="8219366"/>
            <a:ext cx="4800208" cy="1419934"/>
            <a:chOff x="0" y="-28575"/>
            <a:chExt cx="1265951" cy="633947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xmlns="" id="{E306130B-527B-1629-E611-B7093ED237A0}"/>
                </a:ext>
              </a:extLst>
            </p:cNvPr>
            <p:cNvSpPr/>
            <p:nvPr/>
          </p:nvSpPr>
          <p:spPr>
            <a:xfrm>
              <a:off x="267498" y="0"/>
              <a:ext cx="998453" cy="605372"/>
            </a:xfrm>
            <a:custGeom>
              <a:avLst/>
              <a:gdLst/>
              <a:ahLst/>
              <a:cxnLst/>
              <a:rect l="l" t="t" r="r" b="b"/>
              <a:pathLst>
                <a:path w="1265951" h="605372">
                  <a:moveTo>
                    <a:pt x="82144" y="0"/>
                  </a:moveTo>
                  <a:lnTo>
                    <a:pt x="1183807" y="0"/>
                  </a:lnTo>
                  <a:cubicBezTo>
                    <a:pt x="1229174" y="0"/>
                    <a:pt x="1265951" y="36777"/>
                    <a:pt x="1265951" y="82144"/>
                  </a:cubicBezTo>
                  <a:lnTo>
                    <a:pt x="1265951" y="523228"/>
                  </a:lnTo>
                  <a:cubicBezTo>
                    <a:pt x="1265951" y="568595"/>
                    <a:pt x="1229174" y="605372"/>
                    <a:pt x="1183807" y="605372"/>
                  </a:cubicBezTo>
                  <a:lnTo>
                    <a:pt x="82144" y="605372"/>
                  </a:lnTo>
                  <a:cubicBezTo>
                    <a:pt x="60358" y="605372"/>
                    <a:pt x="39464" y="596717"/>
                    <a:pt x="24059" y="581312"/>
                  </a:cubicBezTo>
                  <a:cubicBezTo>
                    <a:pt x="8654" y="565907"/>
                    <a:pt x="0" y="545014"/>
                    <a:pt x="0" y="523228"/>
                  </a:cubicBezTo>
                  <a:lnTo>
                    <a:pt x="0" y="82144"/>
                  </a:lnTo>
                  <a:cubicBezTo>
                    <a:pt x="0" y="36777"/>
                    <a:pt x="36777" y="0"/>
                    <a:pt x="82144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xmlns="" id="{DFB9B078-FC5B-8D3A-2006-3741BF5EA0FB}"/>
                </a:ext>
              </a:extLst>
            </p:cNvPr>
            <p:cNvSpPr txBox="1"/>
            <p:nvPr/>
          </p:nvSpPr>
          <p:spPr>
            <a:xfrm>
              <a:off x="0" y="-28575"/>
              <a:ext cx="1265951" cy="633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xmlns="" id="{E99C267A-3003-064B-60C6-4336A7F2A328}"/>
              </a:ext>
            </a:extLst>
          </p:cNvPr>
          <p:cNvSpPr/>
          <p:nvPr/>
        </p:nvSpPr>
        <p:spPr>
          <a:xfrm>
            <a:off x="2218186" y="8286896"/>
            <a:ext cx="1209665" cy="1309005"/>
          </a:xfrm>
          <a:custGeom>
            <a:avLst/>
            <a:gdLst/>
            <a:ahLst/>
            <a:cxnLst/>
            <a:rect l="l" t="t" r="r" b="b"/>
            <a:pathLst>
              <a:path w="1584630" h="1811660">
                <a:moveTo>
                  <a:pt x="0" y="0"/>
                </a:moveTo>
                <a:lnTo>
                  <a:pt x="1584630" y="0"/>
                </a:lnTo>
                <a:lnTo>
                  <a:pt x="1584630" y="1811660"/>
                </a:lnTo>
                <a:lnTo>
                  <a:pt x="0" y="1811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F00484E4-4008-689F-89B2-695D43814924}"/>
              </a:ext>
            </a:extLst>
          </p:cNvPr>
          <p:cNvSpPr/>
          <p:nvPr/>
        </p:nvSpPr>
        <p:spPr>
          <a:xfrm rot="21153730">
            <a:off x="14732339" y="8357141"/>
            <a:ext cx="1151620" cy="1219712"/>
          </a:xfrm>
          <a:custGeom>
            <a:avLst/>
            <a:gdLst/>
            <a:ahLst/>
            <a:cxnLst/>
            <a:rect l="l" t="t" r="r" b="b"/>
            <a:pathLst>
              <a:path w="1508593" h="1688079">
                <a:moveTo>
                  <a:pt x="0" y="0"/>
                </a:moveTo>
                <a:lnTo>
                  <a:pt x="1508592" y="0"/>
                </a:lnTo>
                <a:lnTo>
                  <a:pt x="1508592" y="1688079"/>
                </a:lnTo>
                <a:lnTo>
                  <a:pt x="0" y="16880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3AA530E-EDF4-C744-1BD0-1C386DDDD5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9342" y="8240495"/>
            <a:ext cx="1769313" cy="142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828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10800000">
            <a:off x="1000165" y="750476"/>
            <a:ext cx="15459033" cy="9041224"/>
            <a:chOff x="0" y="-34870"/>
            <a:chExt cx="3971830" cy="2068675"/>
          </a:xfrm>
        </p:grpSpPr>
        <p:sp>
          <p:nvSpPr>
            <p:cNvPr id="6" name="Freeform 6"/>
            <p:cNvSpPr/>
            <p:nvPr/>
          </p:nvSpPr>
          <p:spPr>
            <a:xfrm>
              <a:off x="0" y="-3487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 rot="21593705">
            <a:off x="1548278" y="1346360"/>
            <a:ext cx="14050349" cy="8002824"/>
            <a:chOff x="0" y="-44010"/>
            <a:chExt cx="3486572" cy="1878806"/>
          </a:xfrm>
        </p:grpSpPr>
        <p:sp>
          <p:nvSpPr>
            <p:cNvPr id="13" name="Freeform 13"/>
            <p:cNvSpPr/>
            <p:nvPr/>
          </p:nvSpPr>
          <p:spPr>
            <a:xfrm>
              <a:off x="86" y="-44010"/>
              <a:ext cx="3486486" cy="1878806"/>
            </a:xfrm>
            <a:custGeom>
              <a:avLst/>
              <a:gdLst/>
              <a:ahLst/>
              <a:cxnLst/>
              <a:rect l="l" t="t" r="r" b="b"/>
              <a:pathLst>
                <a:path w="3486486" h="1741851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486486" cy="1770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5608003" y="495300"/>
            <a:ext cx="5197267" cy="1119284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 rot="7395">
            <a:off x="5311980" y="527348"/>
            <a:ext cx="5627479" cy="876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5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kumimoji="0" lang="en-US" sz="56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FDA229F-B0C3-86D4-6C2E-40F8E9B9A2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7984" y="1754667"/>
            <a:ext cx="9951922" cy="740387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77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113656">
            <a:off x="2025261" y="1550886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ECD7C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4834">
            <a:off x="3139768" y="2136395"/>
            <a:ext cx="13225815" cy="6502787"/>
            <a:chOff x="0" y="0"/>
            <a:chExt cx="3483342" cy="17126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83342" cy="1712668"/>
            </a:xfrm>
            <a:custGeom>
              <a:avLst/>
              <a:gdLst/>
              <a:ahLst/>
              <a:cxnLst/>
              <a:rect l="l" t="t" r="r" b="b"/>
              <a:pathLst>
                <a:path w="3483342" h="1712668">
                  <a:moveTo>
                    <a:pt x="29854" y="0"/>
                  </a:moveTo>
                  <a:lnTo>
                    <a:pt x="3453489" y="0"/>
                  </a:lnTo>
                  <a:cubicBezTo>
                    <a:pt x="3469977" y="0"/>
                    <a:pt x="3483342" y="13366"/>
                    <a:pt x="3483342" y="29854"/>
                  </a:cubicBezTo>
                  <a:lnTo>
                    <a:pt x="3483342" y="1682815"/>
                  </a:lnTo>
                  <a:cubicBezTo>
                    <a:pt x="3483342" y="1699302"/>
                    <a:pt x="3469977" y="1712668"/>
                    <a:pt x="3453489" y="1712668"/>
                  </a:cubicBezTo>
                  <a:lnTo>
                    <a:pt x="29854" y="1712668"/>
                  </a:lnTo>
                  <a:cubicBezTo>
                    <a:pt x="13366" y="1712668"/>
                    <a:pt x="0" y="1699302"/>
                    <a:pt x="0" y="1682815"/>
                  </a:cubicBezTo>
                  <a:lnTo>
                    <a:pt x="0" y="29854"/>
                  </a:lnTo>
                  <a:cubicBezTo>
                    <a:pt x="0" y="13366"/>
                    <a:pt x="13366" y="0"/>
                    <a:pt x="29854" y="0"/>
                  </a:cubicBezTo>
                  <a:close/>
                </a:path>
              </a:pathLst>
            </a:custGeom>
            <a:solidFill>
              <a:srgbClr val="FAF9F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483342" cy="1741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4685">
            <a:off x="3149061" y="2096313"/>
            <a:ext cx="13207230" cy="6537579"/>
          </a:xfrm>
          <a:custGeom>
            <a:avLst/>
            <a:gdLst/>
            <a:ahLst/>
            <a:cxnLst/>
            <a:rect l="l" t="t" r="r" b="b"/>
            <a:pathLst>
              <a:path w="13207230" h="6537579">
                <a:moveTo>
                  <a:pt x="0" y="0"/>
                </a:moveTo>
                <a:lnTo>
                  <a:pt x="13207230" y="0"/>
                </a:lnTo>
                <a:lnTo>
                  <a:pt x="13207230" y="6537579"/>
                </a:lnTo>
                <a:lnTo>
                  <a:pt x="0" y="6537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 rot="174069">
            <a:off x="4605908" y="3497845"/>
            <a:ext cx="10509822" cy="3034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213006" y="463004"/>
            <a:ext cx="12160596" cy="9555815"/>
            <a:chOff x="0" y="-28575"/>
            <a:chExt cx="2635564" cy="25167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35564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995506" y="938490"/>
            <a:ext cx="10768494" cy="8506112"/>
            <a:chOff x="0" y="0"/>
            <a:chExt cx="2194095" cy="22402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94095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rot="-1715393">
            <a:off x="16028441" y="7646621"/>
            <a:ext cx="1546786" cy="2417679"/>
          </a:xfrm>
          <a:custGeom>
            <a:avLst/>
            <a:gdLst/>
            <a:ahLst/>
            <a:cxnLst/>
            <a:rect l="l" t="t" r="r" b="b"/>
            <a:pathLst>
              <a:path w="1546786" h="2417679">
                <a:moveTo>
                  <a:pt x="0" y="0"/>
                </a:moveTo>
                <a:lnTo>
                  <a:pt x="1546786" y="0"/>
                </a:lnTo>
                <a:lnTo>
                  <a:pt x="1546786" y="2417680"/>
                </a:lnTo>
                <a:lnTo>
                  <a:pt x="0" y="2417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FB7B77F6-5EBE-32AC-5D64-83AB04B02685}"/>
              </a:ext>
            </a:extLst>
          </p:cNvPr>
          <p:cNvGrpSpPr/>
          <p:nvPr/>
        </p:nvGrpSpPr>
        <p:grpSpPr>
          <a:xfrm>
            <a:off x="5659360" y="3807229"/>
            <a:ext cx="10476295" cy="5807567"/>
            <a:chOff x="5659360" y="3807229"/>
            <a:chExt cx="10476295" cy="5807567"/>
          </a:xfrm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xmlns="" id="{CFCC8849-014D-6C34-4D27-1B9BADD5A5B0}"/>
                </a:ext>
              </a:extLst>
            </p:cNvPr>
            <p:cNvSpPr/>
            <p:nvPr/>
          </p:nvSpPr>
          <p:spPr>
            <a:xfrm>
              <a:off x="6650495" y="3807229"/>
              <a:ext cx="9485160" cy="3410468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sử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cấu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trúc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rẽ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nhánh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dạng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thiếu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B6940A34-B40B-F0AA-74A8-FCA280049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59360" y="7002120"/>
              <a:ext cx="2181419" cy="261267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1B1FF4EB-CC63-FB7D-0417-B3F8CAA54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05846">
              <a:off x="7227275" y="6678063"/>
              <a:ext cx="672570" cy="892255"/>
            </a:xfrm>
            <a:prstGeom prst="rect">
              <a:avLst/>
            </a:prstGeom>
          </p:spPr>
        </p:pic>
      </p:grpSp>
      <p:sp>
        <p:nvSpPr>
          <p:cNvPr id="27" name="Freeform 3">
            <a:extLst>
              <a:ext uri="{FF2B5EF4-FFF2-40B4-BE49-F238E27FC236}">
                <a16:creationId xmlns:a16="http://schemas.microsoft.com/office/drawing/2014/main" xmlns="" id="{6F218DCE-4A8A-9124-BDA7-EC508B1210C1}"/>
              </a:ext>
            </a:extLst>
          </p:cNvPr>
          <p:cNvSpPr/>
          <p:nvPr/>
        </p:nvSpPr>
        <p:spPr>
          <a:xfrm>
            <a:off x="9506320" y="1113987"/>
            <a:ext cx="3863775" cy="1313033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0285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024118" y="1340170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128753" y="1824865"/>
            <a:ext cx="13237751" cy="6613591"/>
            <a:chOff x="0" y="0"/>
            <a:chExt cx="3486486" cy="174185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86486" cy="1741851"/>
            </a:xfrm>
            <a:custGeom>
              <a:avLst/>
              <a:gdLst/>
              <a:ahLst/>
              <a:cxnLst/>
              <a:rect l="l" t="t" r="r" b="b"/>
              <a:pathLst>
                <a:path w="3486486" h="1741851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486486" cy="1770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029">
            <a:off x="3143014" y="1859345"/>
            <a:ext cx="13209010" cy="6538460"/>
          </a:xfrm>
          <a:custGeom>
            <a:avLst/>
            <a:gdLst/>
            <a:ahLst/>
            <a:cxnLst/>
            <a:rect l="l" t="t" r="r" b="b"/>
            <a:pathLst>
              <a:path w="13209010" h="6538460">
                <a:moveTo>
                  <a:pt x="0" y="0"/>
                </a:moveTo>
                <a:lnTo>
                  <a:pt x="13209010" y="0"/>
                </a:lnTo>
                <a:lnTo>
                  <a:pt x="13209010" y="6538460"/>
                </a:lnTo>
                <a:lnTo>
                  <a:pt x="0" y="6538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35189">
            <a:off x="14462329" y="811938"/>
            <a:ext cx="2883442" cy="3253115"/>
          </a:xfrm>
          <a:custGeom>
            <a:avLst/>
            <a:gdLst/>
            <a:ahLst/>
            <a:cxnLst/>
            <a:rect l="l" t="t" r="r" b="b"/>
            <a:pathLst>
              <a:path w="2883442" h="3253115">
                <a:moveTo>
                  <a:pt x="0" y="0"/>
                </a:moveTo>
                <a:lnTo>
                  <a:pt x="2883442" y="0"/>
                </a:lnTo>
                <a:lnTo>
                  <a:pt x="2883442" y="3253115"/>
                </a:lnTo>
                <a:lnTo>
                  <a:pt x="0" y="32531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374795">
            <a:off x="16437101" y="7775227"/>
            <a:ext cx="2630043" cy="4114800"/>
          </a:xfrm>
          <a:custGeom>
            <a:avLst/>
            <a:gdLst/>
            <a:ahLst/>
            <a:cxnLst/>
            <a:rect l="l" t="t" r="r" b="b"/>
            <a:pathLst>
              <a:path w="2630043" h="4114800">
                <a:moveTo>
                  <a:pt x="0" y="0"/>
                </a:moveTo>
                <a:lnTo>
                  <a:pt x="2630043" y="0"/>
                </a:lnTo>
                <a:lnTo>
                  <a:pt x="26300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xmlns="" id="{F013F59C-A5DD-2E56-92E9-3B4715BE8752}"/>
              </a:ext>
            </a:extLst>
          </p:cNvPr>
          <p:cNvSpPr txBox="1"/>
          <p:nvPr/>
        </p:nvSpPr>
        <p:spPr>
          <a:xfrm>
            <a:off x="3200400" y="2552700"/>
            <a:ext cx="13251252" cy="4434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7000" b="1" dirty="0">
                <a:latin typeface="Arial" panose="020B0604020202020204" pitchFamily="34" charset="0"/>
                <a:cs typeface="Arial" panose="020B0604020202020204" pitchFamily="34" charset="0"/>
              </a:rPr>
              <a:t>BÀI 29</a:t>
            </a:r>
          </a:p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CẤU TRÚC </a:t>
            </a:r>
          </a:p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RẼ NHÁNH DẠNG ĐỦ</a:t>
            </a:r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xmlns="" id="{625DDA82-4DD2-CAFF-6228-17BC71EA2CC7}"/>
              </a:ext>
            </a:extLst>
          </p:cNvPr>
          <p:cNvSpPr/>
          <p:nvPr/>
        </p:nvSpPr>
        <p:spPr>
          <a:xfrm>
            <a:off x="1720300" y="6460231"/>
            <a:ext cx="2418370" cy="2177599"/>
          </a:xfrm>
          <a:custGeom>
            <a:avLst/>
            <a:gdLst/>
            <a:ahLst/>
            <a:cxnLst/>
            <a:rect l="l" t="t" r="r" b="b"/>
            <a:pathLst>
              <a:path w="1930640" h="1948940">
                <a:moveTo>
                  <a:pt x="0" y="0"/>
                </a:moveTo>
                <a:lnTo>
                  <a:pt x="1930640" y="0"/>
                </a:lnTo>
                <a:lnTo>
                  <a:pt x="1930640" y="1948940"/>
                </a:lnTo>
                <a:lnTo>
                  <a:pt x="0" y="1948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8229600" y="920204"/>
            <a:ext cx="9278137" cy="8338096"/>
            <a:chOff x="0" y="-28575"/>
            <a:chExt cx="2077709" cy="21960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77709" cy="2167467"/>
            </a:xfrm>
            <a:custGeom>
              <a:avLst/>
              <a:gdLst/>
              <a:ahLst/>
              <a:cxnLst/>
              <a:rect l="l" t="t" r="r" b="b"/>
              <a:pathLst>
                <a:path w="2077709" h="2167467">
                  <a:moveTo>
                    <a:pt x="50050" y="0"/>
                  </a:moveTo>
                  <a:lnTo>
                    <a:pt x="2027658" y="0"/>
                  </a:lnTo>
                  <a:cubicBezTo>
                    <a:pt x="2055301" y="0"/>
                    <a:pt x="2077709" y="22408"/>
                    <a:pt x="2077709" y="50050"/>
                  </a:cubicBezTo>
                  <a:lnTo>
                    <a:pt x="2077709" y="2117416"/>
                  </a:lnTo>
                  <a:cubicBezTo>
                    <a:pt x="2077709" y="2145058"/>
                    <a:pt x="2055301" y="2167467"/>
                    <a:pt x="2027658" y="2167467"/>
                  </a:cubicBezTo>
                  <a:lnTo>
                    <a:pt x="50050" y="2167467"/>
                  </a:lnTo>
                  <a:cubicBezTo>
                    <a:pt x="36776" y="2167467"/>
                    <a:pt x="24046" y="2162194"/>
                    <a:pt x="14659" y="2152807"/>
                  </a:cubicBezTo>
                  <a:cubicBezTo>
                    <a:pt x="5273" y="2143421"/>
                    <a:pt x="0" y="2130690"/>
                    <a:pt x="0" y="2117416"/>
                  </a:cubicBezTo>
                  <a:lnTo>
                    <a:pt x="0" y="50050"/>
                  </a:lnTo>
                  <a:cubicBezTo>
                    <a:pt x="0" y="22408"/>
                    <a:pt x="22408" y="0"/>
                    <a:pt x="50050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077709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144000" y="1528510"/>
            <a:ext cx="7826787" cy="7229980"/>
            <a:chOff x="0" y="0"/>
            <a:chExt cx="1671234" cy="19041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71234" cy="1904192"/>
            </a:xfrm>
            <a:custGeom>
              <a:avLst/>
              <a:gdLst/>
              <a:ahLst/>
              <a:cxnLst/>
              <a:rect l="l" t="t" r="r" b="b"/>
              <a:pathLst>
                <a:path w="1671234" h="1904192">
                  <a:moveTo>
                    <a:pt x="62224" y="0"/>
                  </a:moveTo>
                  <a:lnTo>
                    <a:pt x="1609011" y="0"/>
                  </a:lnTo>
                  <a:cubicBezTo>
                    <a:pt x="1643376" y="0"/>
                    <a:pt x="1671234" y="27858"/>
                    <a:pt x="1671234" y="62224"/>
                  </a:cubicBezTo>
                  <a:lnTo>
                    <a:pt x="1671234" y="1841969"/>
                  </a:lnTo>
                  <a:cubicBezTo>
                    <a:pt x="1671234" y="1876334"/>
                    <a:pt x="1643376" y="1904192"/>
                    <a:pt x="1609011" y="1904192"/>
                  </a:cubicBezTo>
                  <a:lnTo>
                    <a:pt x="62224" y="1904192"/>
                  </a:lnTo>
                  <a:cubicBezTo>
                    <a:pt x="27858" y="1904192"/>
                    <a:pt x="0" y="1876334"/>
                    <a:pt x="0" y="1841969"/>
                  </a:cubicBezTo>
                  <a:lnTo>
                    <a:pt x="0" y="62224"/>
                  </a:lnTo>
                  <a:cubicBezTo>
                    <a:pt x="0" y="27858"/>
                    <a:pt x="27858" y="0"/>
                    <a:pt x="62224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25445"/>
              </a:solidFill>
              <a:prstDash val="dash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671234" cy="193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7543800" y="1585451"/>
            <a:ext cx="1079108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b="-56269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492080" y="3619500"/>
            <a:ext cx="7228419" cy="4325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7475" algn="just">
              <a:lnSpc>
                <a:spcPct val="130000"/>
              </a:lnSpc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hập một số từ bàn phím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ếu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số đó chia hết cho 2 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thông báo “</a:t>
            </a:r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Đây là số chẵn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không thì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thông báo "</a:t>
            </a:r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Đây là số lẻ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94673" y="3619500"/>
            <a:ext cx="6386001" cy="2340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25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10000" b="1" i="0" u="none" strike="noStrike" kern="1200" cap="none" spc="0" normalizeH="0" baseline="0" noProof="0" dirty="0"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kumimoji="0" lang="en-US" sz="10000" b="1" i="0" u="none" strike="noStrike" kern="1200" cap="none" spc="0" normalizeH="0" baseline="0" noProof="0" dirty="0"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09F9ECA-2523-9AEF-2C5D-4186C32CFA4F}"/>
              </a:ext>
            </a:extLst>
          </p:cNvPr>
          <p:cNvGrpSpPr/>
          <p:nvPr/>
        </p:nvGrpSpPr>
        <p:grpSpPr>
          <a:xfrm>
            <a:off x="10600932" y="1904957"/>
            <a:ext cx="5052337" cy="1230933"/>
            <a:chOff x="10600932" y="1904957"/>
            <a:chExt cx="5052337" cy="1230933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062C5CAB-0E95-2824-FE27-F5B6E2F8A597}"/>
                </a:ext>
              </a:extLst>
            </p:cNvPr>
            <p:cNvSpPr/>
            <p:nvPr/>
          </p:nvSpPr>
          <p:spPr>
            <a:xfrm>
              <a:off x="10600932" y="1904957"/>
              <a:ext cx="5052337" cy="1230933"/>
            </a:xfrm>
            <a:custGeom>
              <a:avLst/>
              <a:gdLst/>
              <a:ahLst/>
              <a:cxnLst/>
              <a:rect l="l" t="t" r="r" b="b"/>
              <a:pathLst>
                <a:path w="5052337" h="1230933">
                  <a:moveTo>
                    <a:pt x="0" y="0"/>
                  </a:moveTo>
                  <a:lnTo>
                    <a:pt x="5052337" y="0"/>
                  </a:lnTo>
                  <a:lnTo>
                    <a:pt x="5052337" y="1230933"/>
                  </a:lnTo>
                  <a:lnTo>
                    <a:pt x="0" y="1230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EB51532-F582-E3F2-4185-905D769E20C3}"/>
                </a:ext>
              </a:extLst>
            </p:cNvPr>
            <p:cNvSpPr txBox="1"/>
            <p:nvPr/>
          </p:nvSpPr>
          <p:spPr>
            <a:xfrm>
              <a:off x="10833873" y="2098915"/>
              <a:ext cx="45448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 rot="-10800000">
            <a:off x="1098201" y="851051"/>
            <a:ext cx="9275925" cy="8506112"/>
            <a:chOff x="0" y="0"/>
            <a:chExt cx="2194095" cy="22402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94095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D2CD417F-80F4-48A0-2C59-95A87ABDB2FB}"/>
              </a:ext>
            </a:extLst>
          </p:cNvPr>
          <p:cNvGrpSpPr/>
          <p:nvPr/>
        </p:nvGrpSpPr>
        <p:grpSpPr>
          <a:xfrm>
            <a:off x="1371601" y="1405074"/>
            <a:ext cx="8631704" cy="7460716"/>
            <a:chOff x="1371601" y="1405074"/>
            <a:chExt cx="8631704" cy="746071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1B49F9D7-69FB-B7F5-0CE9-05EF615451F7}"/>
                </a:ext>
              </a:extLst>
            </p:cNvPr>
            <p:cNvGrpSpPr/>
            <p:nvPr/>
          </p:nvGrpSpPr>
          <p:grpSpPr>
            <a:xfrm>
              <a:off x="1371601" y="1405074"/>
              <a:ext cx="8631704" cy="7460716"/>
              <a:chOff x="10365523" y="2350607"/>
              <a:chExt cx="8631704" cy="7460716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C56DEC6B-E4F4-617D-79E6-83A33507B783}"/>
                  </a:ext>
                </a:extLst>
              </p:cNvPr>
              <p:cNvGrpSpPr/>
              <p:nvPr/>
            </p:nvGrpSpPr>
            <p:grpSpPr>
              <a:xfrm>
                <a:off x="10365523" y="2350607"/>
                <a:ext cx="8631704" cy="7460716"/>
                <a:chOff x="10365523" y="2350607"/>
                <a:chExt cx="8631704" cy="7460716"/>
              </a:xfrm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xmlns="" id="{AFCBB525-E5DD-715E-8B87-A23FB56B0AE6}"/>
                    </a:ext>
                  </a:extLst>
                </p:cNvPr>
                <p:cNvGrpSpPr/>
                <p:nvPr/>
              </p:nvGrpSpPr>
              <p:grpSpPr>
                <a:xfrm>
                  <a:off x="10365523" y="3121023"/>
                  <a:ext cx="8631704" cy="6690300"/>
                  <a:chOff x="1418380" y="4470366"/>
                  <a:chExt cx="8079046" cy="1921115"/>
                </a:xfrm>
              </p:grpSpPr>
              <p:sp>
                <p:nvSpPr>
                  <p:cNvPr id="49" name="Rounded Rectangle 16">
                    <a:extLst>
                      <a:ext uri="{FF2B5EF4-FFF2-40B4-BE49-F238E27FC236}">
                        <a16:creationId xmlns:a16="http://schemas.microsoft.com/office/drawing/2014/main" xmlns="" id="{4593DFA6-6E34-3A1D-8E30-52767E3A813A}"/>
                      </a:ext>
                    </a:extLst>
                  </p:cNvPr>
                  <p:cNvSpPr/>
                  <p:nvPr/>
                </p:nvSpPr>
                <p:spPr>
                  <a:xfrm>
                    <a:off x="1418380" y="4470366"/>
                    <a:ext cx="8079046" cy="1921115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76200" cmpd="thickThin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xmlns="" id="{17C0BD93-BF48-EBC5-8B8C-D3C304493904}"/>
                      </a:ext>
                    </a:extLst>
                  </p:cNvPr>
                  <p:cNvSpPr/>
                  <p:nvPr/>
                </p:nvSpPr>
                <p:spPr>
                  <a:xfrm>
                    <a:off x="1593750" y="4660156"/>
                    <a:ext cx="7695059" cy="1708701"/>
                  </a:xfrm>
                  <a:prstGeom prst="rect">
                    <a:avLst/>
                  </a:prstGeom>
                  <a:noFill/>
                  <a:ln w="285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marL="457200" indent="-457200">
                      <a:lnSpc>
                        <a:spcPct val="110000"/>
                      </a:lnSpc>
                      <a:spcAft>
                        <a:spcPts val="1200"/>
                      </a:spcAft>
                      <a:buFont typeface="Wingdings" panose="05000000000000000000" pitchFamily="2" charset="2"/>
                      <a:buChar char="v"/>
                    </a:pPr>
                    <a:r>
                      <a: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Em </a:t>
                    </a:r>
                    <a:r>
                      <a:rPr lang="en-US" sz="4000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cùng</a:t>
                    </a:r>
                    <a:r>
                      <a: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4000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bạn</a:t>
                    </a:r>
                    <a:r>
                      <a: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4000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thảo</a:t>
                    </a:r>
                    <a:r>
                      <a: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4000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luận</a:t>
                    </a:r>
                    <a:r>
                      <a:rPr lang="en-US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</a:t>
                    </a:r>
                  </a:p>
                  <a:p>
                    <a:pPr marL="631825" indent="-514350" algn="just">
                      <a:lnSpc>
                        <a:spcPct val="110000"/>
                      </a:lnSpc>
                      <a:spcAft>
                        <a:spcPts val="1200"/>
                      </a:spcAft>
                      <a:buAutoNum type="alphaLcPeriod"/>
                    </a:pPr>
                    <a:r>
                      <a: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&lt;</a:t>
                    </a:r>
                    <a:r>
                      <a:rPr lang="en-US" sz="4000" b="1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điều</a:t>
                    </a:r>
                    <a:r>
                      <a: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kiện</a:t>
                    </a:r>
                    <a:r>
                      <a: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&gt; </a:t>
                    </a:r>
                    <a:r>
                      <a:rPr lang="vi-VN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trong bài toán trên là gì?</a:t>
                    </a:r>
                    <a:endParaRPr lang="en-US" sz="4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marL="631825" indent="-514350" algn="just">
                      <a:lnSpc>
                        <a:spcPct val="110000"/>
                      </a:lnSpc>
                      <a:spcAft>
                        <a:spcPts val="1200"/>
                      </a:spcAft>
                      <a:buAutoNum type="alphaLcPeriod"/>
                    </a:pPr>
                    <a:r>
                      <a:rPr lang="vi-VN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Nếu </a:t>
                    </a:r>
                    <a:r>
                      <a: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&lt;</a:t>
                    </a:r>
                    <a:r>
                      <a:rPr lang="en-US" sz="4000" b="1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điều</a:t>
                    </a:r>
                    <a:r>
                      <a: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kiện</a:t>
                    </a:r>
                    <a:r>
                      <a: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&gt; </a:t>
                    </a:r>
                    <a:r>
                      <a:rPr lang="vi-VN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đúng thì công việc nào được thực hiện? </a:t>
                    </a:r>
                    <a:endParaRPr lang="en-US" sz="4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marL="631825" indent="-514350" algn="just">
                      <a:lnSpc>
                        <a:spcPct val="110000"/>
                      </a:lnSpc>
                      <a:spcAft>
                        <a:spcPts val="1200"/>
                      </a:spcAft>
                      <a:buAutoNum type="alphaLcPeriod"/>
                    </a:pPr>
                    <a:r>
                      <a:rPr lang="vi-VN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Nếu </a:t>
                    </a:r>
                    <a:r>
                      <a: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&lt;</a:t>
                    </a:r>
                    <a:r>
                      <a:rPr lang="en-US" sz="4000" b="1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điều</a:t>
                    </a:r>
                    <a:r>
                      <a: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kiện</a:t>
                    </a:r>
                    <a:r>
                      <a: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&gt; </a:t>
                    </a:r>
                    <a:r>
                      <a:rPr lang="vi-VN" sz="4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không đúng thì công việc nào được thực hiện?</a:t>
                    </a:r>
                    <a:endParaRPr lang="en-US" sz="40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48" name="Freeform 3">
                  <a:extLst>
                    <a:ext uri="{FF2B5EF4-FFF2-40B4-BE49-F238E27FC236}">
                      <a16:creationId xmlns:a16="http://schemas.microsoft.com/office/drawing/2014/main" xmlns="" id="{D9F718BB-B6DE-35F9-F063-D0FF3190CB13}"/>
                    </a:ext>
                  </a:extLst>
                </p:cNvPr>
                <p:cNvSpPr/>
                <p:nvPr/>
              </p:nvSpPr>
              <p:spPr>
                <a:xfrm>
                  <a:off x="12705378" y="2350607"/>
                  <a:ext cx="3863775" cy="1313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5200" h="3657600">
                      <a:moveTo>
                        <a:pt x="0" y="0"/>
                      </a:moveTo>
                      <a:lnTo>
                        <a:pt x="7315200" y="0"/>
                      </a:lnTo>
                      <a:lnTo>
                        <a:pt x="7315200" y="3657600"/>
                      </a:lnTo>
                      <a:lnTo>
                        <a:pt x="0" y="3657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">
                    <a:extLst>
                      <a:ext uri="{96DAC541-7B7A-43D3-8B79-37D633B846F1}">
                        <asvg:svgBlip xmlns:asvg="http://schemas.microsoft.com/office/drawing/2016/SVG/main" xmlns="" r:embed="rId15"/>
                      </a:ext>
                    </a:extLst>
                  </a:blip>
                  <a:stretch>
                    <a:fillRect/>
                  </a:stretch>
                </a:blipFill>
              </p:spPr>
            </p:sp>
          </p:grpSp>
          <p:grpSp>
            <p:nvGrpSpPr>
              <p:cNvPr id="37" name="Group 19">
                <a:extLst>
                  <a:ext uri="{FF2B5EF4-FFF2-40B4-BE49-F238E27FC236}">
                    <a16:creationId xmlns:a16="http://schemas.microsoft.com/office/drawing/2014/main" xmlns="" id="{2E5C15DA-652A-34D5-E02E-1CD6ADF3DC80}"/>
                  </a:ext>
                </a:extLst>
              </p:cNvPr>
              <p:cNvGrpSpPr/>
              <p:nvPr/>
            </p:nvGrpSpPr>
            <p:grpSpPr>
              <a:xfrm>
                <a:off x="10503405" y="4678805"/>
                <a:ext cx="2244683" cy="937365"/>
                <a:chOff x="-2950935" y="-650664"/>
                <a:chExt cx="4108121" cy="1741079"/>
              </a:xfrm>
            </p:grpSpPr>
            <p:grpSp>
              <p:nvGrpSpPr>
                <p:cNvPr id="43" name="Group 20">
                  <a:extLst>
                    <a:ext uri="{FF2B5EF4-FFF2-40B4-BE49-F238E27FC236}">
                      <a16:creationId xmlns:a16="http://schemas.microsoft.com/office/drawing/2014/main" xmlns="" id="{B8518D13-3B92-9A76-6957-E2584D5ABCB0}"/>
                    </a:ext>
                  </a:extLst>
                </p:cNvPr>
                <p:cNvGrpSpPr/>
                <p:nvPr/>
              </p:nvGrpSpPr>
              <p:grpSpPr>
                <a:xfrm>
                  <a:off x="-2860373" y="-638234"/>
                  <a:ext cx="4017559" cy="1728649"/>
                  <a:chOff x="-1977353" y="-431142"/>
                  <a:chExt cx="2713953" cy="1167742"/>
                </a:xfrm>
              </p:grpSpPr>
              <p:sp>
                <p:nvSpPr>
                  <p:cNvPr id="45" name="Freeform 21">
                    <a:extLst>
                      <a:ext uri="{FF2B5EF4-FFF2-40B4-BE49-F238E27FC236}">
                        <a16:creationId xmlns:a16="http://schemas.microsoft.com/office/drawing/2014/main" xmlns="" id="{41B028B2-77F1-E929-ED65-BFB51E192146}"/>
                      </a:ext>
                    </a:extLst>
                  </p:cNvPr>
                  <p:cNvSpPr/>
                  <p:nvPr/>
                </p:nvSpPr>
                <p:spPr>
                  <a:xfrm>
                    <a:off x="-1977353" y="-431142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00B050"/>
                  </a:solidFill>
                </p:spPr>
              </p:sp>
              <p:sp>
                <p:nvSpPr>
                  <p:cNvPr id="46" name="TextBox 22">
                    <a:extLst>
                      <a:ext uri="{FF2B5EF4-FFF2-40B4-BE49-F238E27FC236}">
                        <a16:creationId xmlns:a16="http://schemas.microsoft.com/office/drawing/2014/main" xmlns="" id="{C0ADE43E-5C8F-538A-4E3B-77F904C55B0D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38100"/>
                    <a:ext cx="660400" cy="698500"/>
                  </a:xfrm>
                  <a:prstGeom prst="rect">
                    <a:avLst/>
                  </a:prstGeom>
                </p:spPr>
                <p:txBody>
                  <a:bodyPr lIns="0" tIns="0" rIns="0" bIns="0" rtlCol="0" anchor="ctr"/>
                  <a:lstStyle/>
                  <a:p>
                    <a:pPr algn="ctr">
                      <a:lnSpc>
                        <a:spcPts val="2240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  <p:sp>
              <p:nvSpPr>
                <p:cNvPr id="44" name="TextBox 23">
                  <a:extLst>
                    <a:ext uri="{FF2B5EF4-FFF2-40B4-BE49-F238E27FC236}">
                      <a16:creationId xmlns:a16="http://schemas.microsoft.com/office/drawing/2014/main" xmlns="" id="{5496DCDD-BC64-3841-5DEB-FEE828A752B1}"/>
                    </a:ext>
                  </a:extLst>
                </p:cNvPr>
                <p:cNvSpPr txBox="1"/>
                <p:nvPr/>
              </p:nvSpPr>
              <p:spPr>
                <a:xfrm>
                  <a:off x="-2950935" y="-650664"/>
                  <a:ext cx="1336761" cy="1088555"/>
                </a:xfrm>
                <a:prstGeom prst="rect">
                  <a:avLst/>
                </a:prstGeom>
              </p:spPr>
              <p:txBody>
                <a:bodyPr lIns="0" tIns="0" rIns="0" bIns="0" rtlCol="0" anchor="ctr">
                  <a:spAutoFit/>
                </a:bodyPr>
                <a:lstStyle/>
                <a:p>
                  <a:pPr algn="ctr">
                    <a:lnSpc>
                      <a:spcPts val="5039"/>
                    </a:lnSpc>
                  </a:pPr>
                  <a:r>
                    <a:rPr lang="en-US" sz="3599" b="1" dirty="0">
                      <a:solidFill>
                        <a:srgbClr val="FFFFFF"/>
                      </a:solidFill>
                      <a:latin typeface="Balsamiq Sans Bold"/>
                    </a:rPr>
                    <a:t>a</a:t>
                  </a:r>
                </a:p>
              </p:txBody>
            </p:sp>
          </p:grpSp>
          <p:grpSp>
            <p:nvGrpSpPr>
              <p:cNvPr id="38" name="Group 19">
                <a:extLst>
                  <a:ext uri="{FF2B5EF4-FFF2-40B4-BE49-F238E27FC236}">
                    <a16:creationId xmlns:a16="http://schemas.microsoft.com/office/drawing/2014/main" xmlns="" id="{12066365-ED79-80F4-2D31-CC6BCED9CC5D}"/>
                  </a:ext>
                </a:extLst>
              </p:cNvPr>
              <p:cNvGrpSpPr/>
              <p:nvPr/>
            </p:nvGrpSpPr>
            <p:grpSpPr>
              <a:xfrm>
                <a:off x="10480770" y="5872981"/>
                <a:ext cx="2267318" cy="918089"/>
                <a:chOff x="-2992360" y="56401"/>
                <a:chExt cx="4149547" cy="1705276"/>
              </a:xfrm>
            </p:grpSpPr>
            <p:grpSp>
              <p:nvGrpSpPr>
                <p:cNvPr id="39" name="Group 20">
                  <a:extLst>
                    <a:ext uri="{FF2B5EF4-FFF2-40B4-BE49-F238E27FC236}">
                      <a16:creationId xmlns:a16="http://schemas.microsoft.com/office/drawing/2014/main" xmlns="" id="{1E820B88-E5A4-29DC-E8B1-EF2483B0EF37}"/>
                    </a:ext>
                  </a:extLst>
                </p:cNvPr>
                <p:cNvGrpSpPr/>
                <p:nvPr/>
              </p:nvGrpSpPr>
              <p:grpSpPr>
                <a:xfrm>
                  <a:off x="-2860375" y="56401"/>
                  <a:ext cx="4017562" cy="1705276"/>
                  <a:chOff x="-1977355" y="38100"/>
                  <a:chExt cx="2713955" cy="1151953"/>
                </a:xfrm>
              </p:grpSpPr>
              <p:sp>
                <p:nvSpPr>
                  <p:cNvPr id="41" name="Freeform 21">
                    <a:extLst>
                      <a:ext uri="{FF2B5EF4-FFF2-40B4-BE49-F238E27FC236}">
                        <a16:creationId xmlns:a16="http://schemas.microsoft.com/office/drawing/2014/main" xmlns="" id="{22154336-A53A-2C8A-8C31-1DEA286222A0}"/>
                      </a:ext>
                    </a:extLst>
                  </p:cNvPr>
                  <p:cNvSpPr/>
                  <p:nvPr/>
                </p:nvSpPr>
                <p:spPr>
                  <a:xfrm>
                    <a:off x="-1977355" y="377253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C00000"/>
                  </a:solidFill>
                </p:spPr>
              </p:sp>
              <p:sp>
                <p:nvSpPr>
                  <p:cNvPr id="42" name="TextBox 22">
                    <a:extLst>
                      <a:ext uri="{FF2B5EF4-FFF2-40B4-BE49-F238E27FC236}">
                        <a16:creationId xmlns:a16="http://schemas.microsoft.com/office/drawing/2014/main" xmlns="" id="{402E5560-9240-53CA-4674-3168EC7FB136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38100"/>
                    <a:ext cx="660400" cy="698500"/>
                  </a:xfrm>
                  <a:prstGeom prst="rect">
                    <a:avLst/>
                  </a:prstGeom>
                </p:spPr>
                <p:txBody>
                  <a:bodyPr lIns="0" tIns="0" rIns="0" bIns="0" rtlCol="0" anchor="ctr"/>
                  <a:lstStyle/>
                  <a:p>
                    <a:pPr algn="ctr">
                      <a:lnSpc>
                        <a:spcPts val="2240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  <p:sp>
              <p:nvSpPr>
                <p:cNvPr id="40" name="TextBox 23">
                  <a:extLst>
                    <a:ext uri="{FF2B5EF4-FFF2-40B4-BE49-F238E27FC236}">
                      <a16:creationId xmlns:a16="http://schemas.microsoft.com/office/drawing/2014/main" xmlns="" id="{97C2C53B-857F-31E0-4B66-832E4F78E46F}"/>
                    </a:ext>
                  </a:extLst>
                </p:cNvPr>
                <p:cNvSpPr txBox="1"/>
                <p:nvPr/>
              </p:nvSpPr>
              <p:spPr>
                <a:xfrm>
                  <a:off x="-2992360" y="480491"/>
                  <a:ext cx="1336761" cy="1088556"/>
                </a:xfrm>
                <a:prstGeom prst="rect">
                  <a:avLst/>
                </a:prstGeom>
              </p:spPr>
              <p:txBody>
                <a:bodyPr lIns="0" tIns="0" rIns="0" bIns="0" rtlCol="0" anchor="ctr">
                  <a:spAutoFit/>
                </a:bodyPr>
                <a:lstStyle/>
                <a:p>
                  <a:pPr algn="ctr">
                    <a:lnSpc>
                      <a:spcPts val="5039"/>
                    </a:lnSpc>
                  </a:pPr>
                  <a:r>
                    <a:rPr lang="en-US" sz="3599" b="1" dirty="0">
                      <a:solidFill>
                        <a:srgbClr val="FFFFFF"/>
                      </a:solidFill>
                      <a:latin typeface="Balsamiq Sans Bold"/>
                    </a:rPr>
                    <a:t>b</a:t>
                  </a:r>
                </a:p>
              </p:txBody>
            </p:sp>
          </p:grpSp>
        </p:grpSp>
        <p:sp>
          <p:nvSpPr>
            <p:cNvPr id="51" name="Freeform 21">
              <a:extLst>
                <a:ext uri="{FF2B5EF4-FFF2-40B4-BE49-F238E27FC236}">
                  <a16:creationId xmlns:a16="http://schemas.microsoft.com/office/drawing/2014/main" xmlns="" id="{2B18B2BC-170D-0D87-9CD3-22657A9BCB64}"/>
                </a:ext>
              </a:extLst>
            </p:cNvPr>
            <p:cNvSpPr/>
            <p:nvPr/>
          </p:nvSpPr>
          <p:spPr>
            <a:xfrm>
              <a:off x="1513144" y="6667778"/>
              <a:ext cx="657439" cy="647789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52" name="TextBox 23">
              <a:extLst>
                <a:ext uri="{FF2B5EF4-FFF2-40B4-BE49-F238E27FC236}">
                  <a16:creationId xmlns:a16="http://schemas.microsoft.com/office/drawing/2014/main" xmlns="" id="{4A690E36-2DB8-E1C3-F683-29DF7711486F}"/>
                </a:ext>
              </a:extLst>
            </p:cNvPr>
            <p:cNvSpPr txBox="1"/>
            <p:nvPr/>
          </p:nvSpPr>
          <p:spPr>
            <a:xfrm>
              <a:off x="1474501" y="6698644"/>
              <a:ext cx="730408" cy="586058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en-US" sz="3599" b="1" dirty="0">
                  <a:solidFill>
                    <a:srgbClr val="FFFFFF"/>
                  </a:solidFill>
                  <a:latin typeface="Balsamiq Sans Bold"/>
                </a:rPr>
                <a:t>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813294" y="647700"/>
            <a:ext cx="16727515" cy="9059322"/>
            <a:chOff x="0" y="-28575"/>
            <a:chExt cx="4405601" cy="23423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313822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15826" y="1104900"/>
            <a:ext cx="15729857" cy="8317745"/>
            <a:chOff x="0" y="0"/>
            <a:chExt cx="4142843" cy="2028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2843" cy="2028572"/>
            </a:xfrm>
            <a:custGeom>
              <a:avLst/>
              <a:gdLst/>
              <a:ahLst/>
              <a:cxnLst/>
              <a:rect l="l" t="t" r="r" b="b"/>
              <a:pathLst>
                <a:path w="4142843" h="2028572">
                  <a:moveTo>
                    <a:pt x="25101" y="0"/>
                  </a:moveTo>
                  <a:lnTo>
                    <a:pt x="4117742" y="0"/>
                  </a:lnTo>
                  <a:cubicBezTo>
                    <a:pt x="4124399" y="0"/>
                    <a:pt x="4130784" y="2645"/>
                    <a:pt x="4135491" y="7352"/>
                  </a:cubicBezTo>
                  <a:cubicBezTo>
                    <a:pt x="4140198" y="12059"/>
                    <a:pt x="4142843" y="18444"/>
                    <a:pt x="4142843" y="25101"/>
                  </a:cubicBezTo>
                  <a:lnTo>
                    <a:pt x="4142843" y="2003471"/>
                  </a:lnTo>
                  <a:cubicBezTo>
                    <a:pt x="4142843" y="2010128"/>
                    <a:pt x="4140198" y="2016513"/>
                    <a:pt x="4135491" y="2021220"/>
                  </a:cubicBezTo>
                  <a:cubicBezTo>
                    <a:pt x="4130784" y="2025928"/>
                    <a:pt x="4124399" y="2028572"/>
                    <a:pt x="4117742" y="2028572"/>
                  </a:cubicBezTo>
                  <a:lnTo>
                    <a:pt x="25101" y="2028572"/>
                  </a:lnTo>
                  <a:cubicBezTo>
                    <a:pt x="11238" y="2028572"/>
                    <a:pt x="0" y="2017334"/>
                    <a:pt x="0" y="2003471"/>
                  </a:cubicBezTo>
                  <a:lnTo>
                    <a:pt x="0" y="25101"/>
                  </a:lnTo>
                  <a:cubicBezTo>
                    <a:pt x="0" y="18444"/>
                    <a:pt x="2645" y="12059"/>
                    <a:pt x="7352" y="7352"/>
                  </a:cubicBezTo>
                  <a:cubicBezTo>
                    <a:pt x="12059" y="2645"/>
                    <a:pt x="18444" y="0"/>
                    <a:pt x="2510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42843" cy="2057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5">
            <a:extLst>
              <a:ext uri="{FF2B5EF4-FFF2-40B4-BE49-F238E27FC236}">
                <a16:creationId xmlns:a16="http://schemas.microsoft.com/office/drawing/2014/main" xmlns="" id="{FBDE6FD3-1BFB-FEE7-D905-5C83CE11C41D}"/>
              </a:ext>
            </a:extLst>
          </p:cNvPr>
          <p:cNvSpPr/>
          <p:nvPr/>
        </p:nvSpPr>
        <p:spPr>
          <a:xfrm>
            <a:off x="6039235" y="258602"/>
            <a:ext cx="6332438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xmlns="" id="{01B62FF1-1A79-87D1-065B-B2C358ADB88E}"/>
              </a:ext>
            </a:extLst>
          </p:cNvPr>
          <p:cNvSpPr txBox="1"/>
          <p:nvPr/>
        </p:nvSpPr>
        <p:spPr>
          <a:xfrm rot="7395">
            <a:off x="5170417" y="447848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F9630FD-D9DA-62D1-54F3-8FD8E4B3883B}"/>
              </a:ext>
            </a:extLst>
          </p:cNvPr>
          <p:cNvSpPr txBox="1"/>
          <p:nvPr/>
        </p:nvSpPr>
        <p:spPr>
          <a:xfrm>
            <a:off x="1778932" y="4666704"/>
            <a:ext cx="147962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Scratch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527CD2D-5DE7-9D43-3AFD-C7E70FCCF7BC}"/>
              </a:ext>
            </a:extLst>
          </p:cNvPr>
          <p:cNvSpPr txBox="1"/>
          <p:nvPr/>
        </p:nvSpPr>
        <p:spPr>
          <a:xfrm>
            <a:off x="1778932" y="2333701"/>
            <a:ext cx="14377117" cy="2117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indent="1770063">
              <a:lnSpc>
                <a:spcPct val="12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việc1&gt;</a:t>
            </a:r>
          </a:p>
          <a:p>
            <a:pPr indent="1770063" algn="ctr">
              <a:lnSpc>
                <a:spcPct val="120000"/>
              </a:lnSpc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việc2&gt;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0568CF4-01D0-6594-43A3-F402A7BAF8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5493" y="5653144"/>
            <a:ext cx="13083720" cy="3332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54442" y="882674"/>
            <a:ext cx="17323958" cy="9126781"/>
            <a:chOff x="-61000" y="-28575"/>
            <a:chExt cx="4141594" cy="2129561"/>
          </a:xfrm>
        </p:grpSpPr>
        <p:sp>
          <p:nvSpPr>
            <p:cNvPr id="6" name="Freeform 6"/>
            <p:cNvSpPr/>
            <p:nvPr/>
          </p:nvSpPr>
          <p:spPr>
            <a:xfrm>
              <a:off x="-61000" y="0"/>
              <a:ext cx="4141594" cy="210098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3680" y="1866900"/>
            <a:ext cx="16134402" cy="7653102"/>
            <a:chOff x="0" y="0"/>
            <a:chExt cx="3857210" cy="16522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8DF1566-43C3-97CB-0D0B-F86605FE8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67" y="909468"/>
            <a:ext cx="16568314" cy="8918762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16936457" y="7810500"/>
            <a:ext cx="997102" cy="2342160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043CA79-3C59-83EA-2B2C-A862113AB2F9}"/>
              </a:ext>
            </a:extLst>
          </p:cNvPr>
          <p:cNvGrpSpPr/>
          <p:nvPr/>
        </p:nvGrpSpPr>
        <p:grpSpPr>
          <a:xfrm>
            <a:off x="4780127" y="-6615"/>
            <a:ext cx="7535466" cy="1187715"/>
            <a:chOff x="4780127" y="136746"/>
            <a:chExt cx="7535466" cy="1187715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xmlns="" id="{9FF474FE-6E58-1ED2-BC57-EF77B86014EC}"/>
                </a:ext>
              </a:extLst>
            </p:cNvPr>
            <p:cNvSpPr/>
            <p:nvPr/>
          </p:nvSpPr>
          <p:spPr>
            <a:xfrm>
              <a:off x="5648945" y="136746"/>
              <a:ext cx="6009655" cy="1187715"/>
            </a:xfrm>
            <a:custGeom>
              <a:avLst/>
              <a:gdLst/>
              <a:ahLst/>
              <a:cxnLst/>
              <a:rect l="l" t="t" r="r" b="b"/>
              <a:pathLst>
                <a:path w="6332438" h="1542812">
                  <a:moveTo>
                    <a:pt x="0" y="0"/>
                  </a:moveTo>
                  <a:lnTo>
                    <a:pt x="6332438" y="0"/>
                  </a:lnTo>
                  <a:lnTo>
                    <a:pt x="6332438" y="1542812"/>
                  </a:lnTo>
                  <a:lnTo>
                    <a:pt x="0" y="15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xmlns="" id="{30AD1A38-76C9-C34B-14B6-A78E2E26E23C}"/>
                </a:ext>
              </a:extLst>
            </p:cNvPr>
            <p:cNvSpPr txBox="1"/>
            <p:nvPr/>
          </p:nvSpPr>
          <p:spPr>
            <a:xfrm rot="7395">
              <a:off x="4780127" y="260988"/>
              <a:ext cx="7535466" cy="790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0"/>
                </a:lnSpc>
              </a:pP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3169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81000" y="1005140"/>
            <a:ext cx="17526000" cy="8885771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7625" y="1866900"/>
            <a:ext cx="16512175" cy="7653102"/>
            <a:chOff x="0" y="0"/>
            <a:chExt cx="3857210" cy="1652215"/>
          </a:xfrm>
          <a:solidFill>
            <a:schemeClr val="bg1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grpFill/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711A8DE2-CD06-B932-87CF-7A8B372C7224}"/>
              </a:ext>
            </a:extLst>
          </p:cNvPr>
          <p:cNvGrpSpPr/>
          <p:nvPr/>
        </p:nvGrpSpPr>
        <p:grpSpPr>
          <a:xfrm>
            <a:off x="5256241" y="800100"/>
            <a:ext cx="7535466" cy="1252719"/>
            <a:chOff x="4705861" y="1886308"/>
            <a:chExt cx="7535466" cy="1252719"/>
          </a:xfrm>
        </p:grpSpPr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xmlns="" id="{1876CB34-CF2D-AA91-D84A-CBEE69742A50}"/>
                </a:ext>
              </a:extLst>
            </p:cNvPr>
            <p:cNvSpPr/>
            <p:nvPr/>
          </p:nvSpPr>
          <p:spPr>
            <a:xfrm>
              <a:off x="5011245" y="1886308"/>
              <a:ext cx="6849755" cy="1252719"/>
            </a:xfrm>
            <a:custGeom>
              <a:avLst/>
              <a:gdLst/>
              <a:ahLst/>
              <a:cxnLst/>
              <a:rect l="l" t="t" r="r" b="b"/>
              <a:pathLst>
                <a:path w="6332438" h="1542812">
                  <a:moveTo>
                    <a:pt x="0" y="0"/>
                  </a:moveTo>
                  <a:lnTo>
                    <a:pt x="6332438" y="0"/>
                  </a:lnTo>
                  <a:lnTo>
                    <a:pt x="6332438" y="1542812"/>
                  </a:lnTo>
                  <a:lnTo>
                    <a:pt x="0" y="154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xmlns="" id="{FDDEC06C-9503-6C02-0D4C-66418195B047}"/>
                </a:ext>
              </a:extLst>
            </p:cNvPr>
            <p:cNvSpPr txBox="1"/>
            <p:nvPr/>
          </p:nvSpPr>
          <p:spPr>
            <a:xfrm rot="7395">
              <a:off x="4705861" y="2054770"/>
              <a:ext cx="7535466" cy="790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7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Chương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endPara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7E639DA-36B3-AFC2-F787-9C3274BDF6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3800" y="2073749"/>
            <a:ext cx="15742454" cy="7330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7375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813294" y="647700"/>
            <a:ext cx="16727515" cy="9059322"/>
            <a:chOff x="0" y="-28575"/>
            <a:chExt cx="4405601" cy="23423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313822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15826" y="1104900"/>
            <a:ext cx="15729857" cy="8317745"/>
            <a:chOff x="0" y="0"/>
            <a:chExt cx="4142843" cy="2028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2843" cy="2028572"/>
            </a:xfrm>
            <a:custGeom>
              <a:avLst/>
              <a:gdLst/>
              <a:ahLst/>
              <a:cxnLst/>
              <a:rect l="l" t="t" r="r" b="b"/>
              <a:pathLst>
                <a:path w="4142843" h="2028572">
                  <a:moveTo>
                    <a:pt x="25101" y="0"/>
                  </a:moveTo>
                  <a:lnTo>
                    <a:pt x="4117742" y="0"/>
                  </a:lnTo>
                  <a:cubicBezTo>
                    <a:pt x="4124399" y="0"/>
                    <a:pt x="4130784" y="2645"/>
                    <a:pt x="4135491" y="7352"/>
                  </a:cubicBezTo>
                  <a:cubicBezTo>
                    <a:pt x="4140198" y="12059"/>
                    <a:pt x="4142843" y="18444"/>
                    <a:pt x="4142843" y="25101"/>
                  </a:cubicBezTo>
                  <a:lnTo>
                    <a:pt x="4142843" y="2003471"/>
                  </a:lnTo>
                  <a:cubicBezTo>
                    <a:pt x="4142843" y="2010128"/>
                    <a:pt x="4140198" y="2016513"/>
                    <a:pt x="4135491" y="2021220"/>
                  </a:cubicBezTo>
                  <a:cubicBezTo>
                    <a:pt x="4130784" y="2025928"/>
                    <a:pt x="4124399" y="2028572"/>
                    <a:pt x="4117742" y="2028572"/>
                  </a:cubicBezTo>
                  <a:lnTo>
                    <a:pt x="25101" y="2028572"/>
                  </a:lnTo>
                  <a:cubicBezTo>
                    <a:pt x="11238" y="2028572"/>
                    <a:pt x="0" y="2017334"/>
                    <a:pt x="0" y="2003471"/>
                  </a:cubicBezTo>
                  <a:lnTo>
                    <a:pt x="0" y="25101"/>
                  </a:lnTo>
                  <a:cubicBezTo>
                    <a:pt x="0" y="18444"/>
                    <a:pt x="2645" y="12059"/>
                    <a:pt x="7352" y="7352"/>
                  </a:cubicBezTo>
                  <a:cubicBezTo>
                    <a:pt x="12059" y="2645"/>
                    <a:pt x="18444" y="0"/>
                    <a:pt x="2510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42843" cy="2057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5">
            <a:extLst>
              <a:ext uri="{FF2B5EF4-FFF2-40B4-BE49-F238E27FC236}">
                <a16:creationId xmlns:a16="http://schemas.microsoft.com/office/drawing/2014/main" xmlns="" id="{FBDE6FD3-1BFB-FEE7-D905-5C83CE11C41D}"/>
              </a:ext>
            </a:extLst>
          </p:cNvPr>
          <p:cNvSpPr/>
          <p:nvPr/>
        </p:nvSpPr>
        <p:spPr>
          <a:xfrm>
            <a:off x="6039235" y="258602"/>
            <a:ext cx="6332438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xmlns="" id="{01B62FF1-1A79-87D1-065B-B2C358ADB88E}"/>
              </a:ext>
            </a:extLst>
          </p:cNvPr>
          <p:cNvSpPr txBox="1"/>
          <p:nvPr/>
        </p:nvSpPr>
        <p:spPr>
          <a:xfrm rot="7395">
            <a:off x="5170417" y="447848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F9630FD-D9DA-62D1-54F3-8FD8E4B3883B}"/>
              </a:ext>
            </a:extLst>
          </p:cNvPr>
          <p:cNvSpPr txBox="1"/>
          <p:nvPr/>
        </p:nvSpPr>
        <p:spPr>
          <a:xfrm>
            <a:off x="2055360" y="5234314"/>
            <a:ext cx="14300188" cy="2424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 dirty="0"/>
              <a:t>Trong cấu trúc này </a:t>
            </a:r>
            <a:r>
              <a:rPr lang="vi-VN" sz="4000" dirty="0">
                <a:solidFill>
                  <a:srgbClr val="FF0000"/>
                </a:solidFill>
              </a:rPr>
              <a:t>&lt;công việc 1&gt; </a:t>
            </a:r>
            <a:r>
              <a:rPr lang="vi-VN" sz="4000" dirty="0"/>
              <a:t>sẽ được thực hiện nếu </a:t>
            </a:r>
            <a:r>
              <a:rPr lang="vi-VN" sz="4000" dirty="0">
                <a:solidFill>
                  <a:srgbClr val="FF0000"/>
                </a:solidFill>
              </a:rPr>
              <a:t>&lt;điều kiện&gt;</a:t>
            </a:r>
            <a:r>
              <a:rPr lang="vi-VN" sz="4000" dirty="0"/>
              <a:t> đúng. Nếu </a:t>
            </a:r>
            <a:r>
              <a:rPr lang="vi-VN" sz="4000" dirty="0">
                <a:solidFill>
                  <a:srgbClr val="FF0000"/>
                </a:solidFill>
              </a:rPr>
              <a:t>&lt;điều kiện&gt; </a:t>
            </a:r>
            <a:r>
              <a:rPr lang="vi-VN" sz="4000" dirty="0"/>
              <a:t>không đúng thì thực hiện </a:t>
            </a:r>
            <a:r>
              <a:rPr lang="vi-VN" sz="4000" dirty="0">
                <a:solidFill>
                  <a:srgbClr val="FF0000"/>
                </a:solidFill>
              </a:rPr>
              <a:t>&lt;công việc 2&gt;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527CD2D-5DE7-9D43-3AFD-C7E70FCCF7BC}"/>
              </a:ext>
            </a:extLst>
          </p:cNvPr>
          <p:cNvSpPr txBox="1"/>
          <p:nvPr/>
        </p:nvSpPr>
        <p:spPr>
          <a:xfrm>
            <a:off x="1778932" y="2333701"/>
            <a:ext cx="14377117" cy="2409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1770063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&lt;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&lt;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việc1&gt;</a:t>
            </a:r>
          </a:p>
          <a:p>
            <a:pPr marL="0" marR="0" lvl="0" indent="1770063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&lt;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việc2&gt;</a:t>
            </a:r>
          </a:p>
        </p:txBody>
      </p:sp>
    </p:spTree>
    <p:extLst>
      <p:ext uri="{BB962C8B-B14F-4D97-AF65-F5344CB8AC3E}">
        <p14:creationId xmlns:p14="http://schemas.microsoft.com/office/powerpoint/2010/main" val="296024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512</Words>
  <Application>Microsoft Office PowerPoint</Application>
  <PresentationFormat>Custom</PresentationFormat>
  <Paragraphs>56</Paragraphs>
  <Slides>18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Balsamiq Sans Bold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cp:lastModifiedBy>MinhThangPC.VN</cp:lastModifiedBy>
  <cp:revision>30</cp:revision>
  <dcterms:created xsi:type="dcterms:W3CDTF">2006-08-16T00:00:00Z</dcterms:created>
  <dcterms:modified xsi:type="dcterms:W3CDTF">2025-05-06T09:54:55Z</dcterms:modified>
  <dc:identifier>DAGEvgh5pV8</dc:identifier>
</cp:coreProperties>
</file>