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97" r:id="rId3"/>
    <p:sldId id="256" r:id="rId4"/>
    <p:sldId id="259" r:id="rId5"/>
    <p:sldId id="257" r:id="rId6"/>
    <p:sldId id="262" r:id="rId7"/>
    <p:sldId id="261" r:id="rId8"/>
    <p:sldId id="258" r:id="rId9"/>
    <p:sldId id="267" r:id="rId10"/>
    <p:sldId id="296" r:id="rId11"/>
    <p:sldId id="269" r:id="rId12"/>
    <p:sldId id="270" r:id="rId13"/>
    <p:sldId id="271" r:id="rId14"/>
    <p:sldId id="272" r:id="rId15"/>
    <p:sldId id="294" r:id="rId16"/>
    <p:sldId id="295" r:id="rId17"/>
    <p:sldId id="268" r:id="rId18"/>
    <p:sldId id="263" r:id="rId19"/>
    <p:sldId id="265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alsamiq Sans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11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6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9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5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8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5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85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95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8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8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5.png"/><Relationship Id="rId7" Type="http://schemas.openxmlformats.org/officeDocument/2006/relationships/image" Target="../media/image26.gif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21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openxmlformats.org/officeDocument/2006/relationships/slide" Target="slide13.xml"/><Relationship Id="rId10" Type="http://schemas.openxmlformats.org/officeDocument/2006/relationships/image" Target="../media/image29.png"/><Relationship Id="rId19" Type="http://schemas.openxmlformats.org/officeDocument/2006/relationships/image" Target="../media/image23.png"/><Relationship Id="rId4" Type="http://schemas.openxmlformats.org/officeDocument/2006/relationships/image" Target="../media/image20.jpeg"/><Relationship Id="rId9" Type="http://schemas.microsoft.com/office/2007/relationships/hdphoto" Target="../media/hdphoto4.wdp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3.png"/><Relationship Id="rId7" Type="http://schemas.openxmlformats.org/officeDocument/2006/relationships/image" Target="../media/image27.png"/><Relationship Id="rId12" Type="http://schemas.openxmlformats.org/officeDocument/2006/relationships/image" Target="../media/image2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openxmlformats.org/officeDocument/2006/relationships/slide" Target="slide14.xml"/><Relationship Id="rId10" Type="http://schemas.openxmlformats.org/officeDocument/2006/relationships/image" Target="../media/image29.png"/><Relationship Id="rId19" Type="http://schemas.openxmlformats.org/officeDocument/2006/relationships/image" Target="../media/image39.png"/><Relationship Id="rId4" Type="http://schemas.openxmlformats.org/officeDocument/2006/relationships/image" Target="../media/image40.jpe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7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19" Type="http://schemas.openxmlformats.org/officeDocument/2006/relationships/image" Target="../media/image43.png"/><Relationship Id="rId4" Type="http://schemas.openxmlformats.org/officeDocument/2006/relationships/image" Target="../media/image44.jpeg"/><Relationship Id="rId9" Type="http://schemas.openxmlformats.org/officeDocument/2006/relationships/image" Target="../media/image29.png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9.png"/><Relationship Id="rId7" Type="http://schemas.openxmlformats.org/officeDocument/2006/relationships/image" Target="../media/image27.png"/><Relationship Id="rId12" Type="http://schemas.openxmlformats.org/officeDocument/2006/relationships/image" Target="../media/image21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22.png"/><Relationship Id="rId4" Type="http://schemas.openxmlformats.org/officeDocument/2006/relationships/image" Target="../media/image20.jpeg"/><Relationship Id="rId9" Type="http://schemas.microsoft.com/office/2007/relationships/hdphoto" Target="../media/hdphoto7.wdp"/><Relationship Id="rId14" Type="http://schemas.openxmlformats.org/officeDocument/2006/relationships/slide" Target="slide16.xml"/><Relationship Id="rId2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34.svg"/><Relationship Id="rId12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00.svg"/><Relationship Id="rId7" Type="http://schemas.openxmlformats.org/officeDocument/2006/relationships/image" Target="../media/image9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10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30.svg"/><Relationship Id="rId12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8.svg"/><Relationship Id="rId10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2827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213006" y="463004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5506" y="938490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1715393">
            <a:off x="160284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490F7B-85A7-9833-CB63-3878DF49F081}"/>
              </a:ext>
            </a:extLst>
          </p:cNvPr>
          <p:cNvGrpSpPr/>
          <p:nvPr/>
        </p:nvGrpSpPr>
        <p:grpSpPr>
          <a:xfrm>
            <a:off x="6727316" y="2189369"/>
            <a:ext cx="9443399" cy="4274176"/>
            <a:chOff x="6046008" y="1767983"/>
            <a:chExt cx="7512307" cy="4274176"/>
          </a:xfrm>
        </p:grpSpPr>
        <p:sp>
          <p:nvSpPr>
            <p:cNvPr id="23" name="Thought Bubble: Cloud 126">
              <a:extLst>
                <a:ext uri="{FF2B5EF4-FFF2-40B4-BE49-F238E27FC236}">
                  <a16:creationId xmlns:a16="http://schemas.microsoft.com/office/drawing/2014/main" id="{81DD5804-E37C-C07C-356F-113E47F65527}"/>
                </a:ext>
              </a:extLst>
            </p:cNvPr>
            <p:cNvSpPr/>
            <p:nvPr/>
          </p:nvSpPr>
          <p:spPr>
            <a:xfrm>
              <a:off x="6046008" y="1767983"/>
              <a:ext cx="7512307" cy="4274176"/>
            </a:xfrm>
            <a:prstGeom prst="cloudCallout">
              <a:avLst>
                <a:gd name="adj1" fmla="val -34867"/>
                <a:gd name="adj2" fmla="val 67809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93710E-BB4F-D525-60F1-3BE6B3436FCA}"/>
                </a:ext>
              </a:extLst>
            </p:cNvPr>
            <p:cNvSpPr txBox="1"/>
            <p:nvPr/>
          </p:nvSpPr>
          <p:spPr>
            <a:xfrm>
              <a:off x="6942385" y="2635897"/>
              <a:ext cx="5798427" cy="22404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lấy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phụ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kiện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91C4ED-FD0A-9AD5-A6D7-9C02834C9A9B}"/>
              </a:ext>
            </a:extLst>
          </p:cNvPr>
          <p:cNvGrpSpPr/>
          <p:nvPr/>
        </p:nvGrpSpPr>
        <p:grpSpPr>
          <a:xfrm>
            <a:off x="5610052" y="6640562"/>
            <a:ext cx="2901618" cy="3209129"/>
            <a:chOff x="905024" y="7709628"/>
            <a:chExt cx="2342095" cy="27376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6F5485-02B4-9DA4-7FE6-A8DFE2618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05846">
              <a:off x="2607703" y="7709628"/>
              <a:ext cx="638104" cy="8038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EC176E-F0B1-D28A-D48B-5606C9B99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024" y="7737459"/>
              <a:ext cx="2342095" cy="2709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1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383" y="-4838700"/>
            <a:ext cx="9117830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263" y="-2714228"/>
            <a:ext cx="15157028" cy="67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54800" y="9010313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91B29-D5BA-AD07-8014-4CA8B281297B}"/>
              </a:ext>
            </a:extLst>
          </p:cNvPr>
          <p:cNvSpPr txBox="1"/>
          <p:nvPr/>
        </p:nvSpPr>
        <p:spPr>
          <a:xfrm>
            <a:off x="6972915" y="1899890"/>
            <a:ext cx="6618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1669189" y="5996027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28123" y="729073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705566" y="749247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5030488" y="6042944"/>
            <a:ext cx="2314739" cy="3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6" y="-4107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10203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8" y="-13944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370" y="-804819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8" y="514622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02" y="-4392943"/>
            <a:ext cx="15586220" cy="80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7814" y="3376449"/>
            <a:ext cx="4452536" cy="281781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05349" y="6538788"/>
            <a:ext cx="4535001" cy="285776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40108" y="6606217"/>
            <a:ext cx="4835249" cy="28726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10682" y="3480447"/>
            <a:ext cx="4989827" cy="28645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5714" y="102635"/>
            <a:ext cx="12522621" cy="3314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lnSpc>
                <a:spcPct val="120000"/>
              </a:lnSpc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462" y="169672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305B0-56EF-EB76-FC6F-389E169C40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8945" y="3672738"/>
            <a:ext cx="3315846" cy="2260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3C6DB-806C-5636-AFAB-7444A8B1F2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25659" y="6883693"/>
            <a:ext cx="3194547" cy="2330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85BA7-B6FE-E3F8-E09C-FC9FF7F44B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39665" y="3667732"/>
            <a:ext cx="3398288" cy="2415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5B728-2A7A-F304-BD63-AE475B2EFFC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93833" y="7032473"/>
            <a:ext cx="3761205" cy="2194989"/>
          </a:xfrm>
          <a:prstGeom prst="rect">
            <a:avLst/>
          </a:prstGeom>
        </p:spPr>
      </p:pic>
      <p:sp>
        <p:nvSpPr>
          <p:cNvPr id="3" name="Explosion 1 5">
            <a:extLst>
              <a:ext uri="{FF2B5EF4-FFF2-40B4-BE49-F238E27FC236}">
                <a16:creationId xmlns:a16="http://schemas.microsoft.com/office/drawing/2014/main" id="{2A94FD54-9F9E-3D38-4480-96B7C666065B}"/>
              </a:ext>
            </a:extLst>
          </p:cNvPr>
          <p:cNvSpPr/>
          <p:nvPr/>
        </p:nvSpPr>
        <p:spPr>
          <a:xfrm>
            <a:off x="14592500" y="360656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5" grpId="0"/>
      <p:bldP spid="3" grpId="0" animBg="1"/>
      <p:bldP spid="3" grpId="1" animBg="1"/>
      <p:bldP spid="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753513" y="609504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55292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275607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8809864" y="5728079"/>
            <a:ext cx="2684570" cy="36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63" y="-1833921"/>
            <a:ext cx="10820400" cy="124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9372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985544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56" y="-3941230"/>
            <a:ext cx="14250744" cy="73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60745" y="503666"/>
            <a:ext cx="12180077" cy="220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lnSpc>
                <a:spcPct val="120000"/>
              </a:lnSpc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828755">
              <a:lnSpc>
                <a:spcPct val="120000"/>
              </a:lnSpc>
            </a:pP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5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101" y="825262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7876046" y="6658522"/>
            <a:ext cx="6025656" cy="4094843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7453" y="3464262"/>
            <a:ext cx="5644122" cy="29030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446559" y="3461802"/>
            <a:ext cx="6679466" cy="300621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9145" indent="-769145" algn="just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a&gt;0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chia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1056" y="5182849"/>
            <a:ext cx="3431972" cy="59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4592714" y="5962469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011313" y="705347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52935" y="7016167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327995" y="5782268"/>
            <a:ext cx="3114672" cy="42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3" y="-52673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713" y="-12039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985540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025" y="-57083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08" y="-4702842"/>
            <a:ext cx="13849098" cy="89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504376" y="3076917"/>
            <a:ext cx="1139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563" y="571501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2021060" y="4567079"/>
            <a:ext cx="3836571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49592" y="4563220"/>
            <a:ext cx="4114002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328775" y="4547371"/>
            <a:ext cx="3767454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4225691" y="4563218"/>
            <a:ext cx="3787653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1659" y="4859724"/>
            <a:ext cx="4609166" cy="663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E8033B-BA54-5337-BFB8-8AB12DE0D8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9633" y="206300"/>
            <a:ext cx="7821153" cy="28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416"/>
            <a:ext cx="18288000" cy="105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685615" y="579090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041030" y="6113060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266092" y="6875443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11014039" y="5527496"/>
            <a:ext cx="1975748" cy="33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8860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0" y="-15468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06" y="512534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133" y="649480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10769363" y="3834794"/>
            <a:ext cx="6392232" cy="203901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47560" y="3883135"/>
            <a:ext cx="7071980" cy="20531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3B4055A0-9C94-990C-57D9-F2996A6D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51" y="-5068449"/>
            <a:ext cx="13849098" cy="89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687A0-623F-7359-5890-DD47C46280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2946" y="29344"/>
            <a:ext cx="7821153" cy="2812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9A95B-4324-ACBA-05C0-31644CE59D89}"/>
              </a:ext>
            </a:extLst>
          </p:cNvPr>
          <p:cNvSpPr txBox="1"/>
          <p:nvPr/>
        </p:nvSpPr>
        <p:spPr>
          <a:xfrm>
            <a:off x="3234191" y="2862600"/>
            <a:ext cx="1139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endParaRPr lang="en-US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C7242-75DC-C5F1-5090-737E569057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3155" y="4350006"/>
            <a:ext cx="5916870" cy="1197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A6828-704E-0101-6B82-B769D815DF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61442" y="4221846"/>
            <a:ext cx="5100638" cy="1400175"/>
          </a:xfrm>
          <a:prstGeom prst="rect">
            <a:avLst/>
          </a:prstGeom>
        </p:spPr>
      </p:pic>
      <p:sp>
        <p:nvSpPr>
          <p:cNvPr id="5" name="Explosion 1 5">
            <a:extLst>
              <a:ext uri="{FF2B5EF4-FFF2-40B4-BE49-F238E27FC236}">
                <a16:creationId xmlns:a16="http://schemas.microsoft.com/office/drawing/2014/main" id="{3CDD13DA-635C-C79E-0E7E-B6AD992ED3BB}"/>
              </a:ext>
            </a:extLst>
          </p:cNvPr>
          <p:cNvSpPr/>
          <p:nvPr/>
        </p:nvSpPr>
        <p:spPr>
          <a:xfrm>
            <a:off x="9317896" y="729437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5" grpId="1" animBg="1"/>
      <p:bldP spid="4" grpId="0"/>
      <p:bldP spid="5" grpId="0" animBg="1"/>
      <p:bldP spid="5" grpId="1" animBg="1"/>
      <p:bldP spid="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938812" y="6095042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52737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73052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14277278" y="5873750"/>
            <a:ext cx="3492167" cy="317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24" y="-80474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541" y="-1127763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74" y="-82427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1" y="715069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2277477" y="4465527"/>
            <a:ext cx="6866523" cy="18491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828267" y="4486952"/>
            <a:ext cx="7605501" cy="18377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5" y="499110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984863" y="2522299"/>
            <a:ext cx="180488" cy="152657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39466" y="2053615"/>
            <a:ext cx="180488" cy="152657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3004644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0114A714-E16D-2541-F044-04ED6E20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47" y="-5262739"/>
            <a:ext cx="13849098" cy="96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074C0-2DDE-FA51-8D03-EE3D9E9A06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28508" y="147530"/>
            <a:ext cx="7532763" cy="2708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EB7EC-AE51-F5F6-40BE-CB972F64CDFE}"/>
              </a:ext>
            </a:extLst>
          </p:cNvPr>
          <p:cNvSpPr txBox="1"/>
          <p:nvPr/>
        </p:nvSpPr>
        <p:spPr>
          <a:xfrm>
            <a:off x="4052868" y="2782818"/>
            <a:ext cx="10428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346D8-A0C6-090C-0D80-BE82D42608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2092" y="4721661"/>
            <a:ext cx="6687063" cy="1380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9D45D-D022-DE0B-C133-58EE9E4DC85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70331" y="4676808"/>
            <a:ext cx="5100638" cy="1400175"/>
          </a:xfrm>
          <a:prstGeom prst="rect">
            <a:avLst/>
          </a:prstGeom>
        </p:spPr>
      </p:pic>
      <p:sp>
        <p:nvSpPr>
          <p:cNvPr id="5" name="Explosion 1 5">
            <a:extLst>
              <a:ext uri="{FF2B5EF4-FFF2-40B4-BE49-F238E27FC236}">
                <a16:creationId xmlns:a16="http://schemas.microsoft.com/office/drawing/2014/main" id="{47FC2D06-FDFD-D087-44AC-6232E418A1B8}"/>
              </a:ext>
            </a:extLst>
          </p:cNvPr>
          <p:cNvSpPr/>
          <p:nvPr/>
        </p:nvSpPr>
        <p:spPr>
          <a:xfrm>
            <a:off x="14366559" y="771693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4" grpId="0"/>
      <p:bldP spid="5" grpId="0" animBg="1"/>
      <p:bldP spid="5" grpId="1" animBg="1"/>
      <p:bldP spid="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91493" y="2003631"/>
            <a:ext cx="17105019" cy="7930170"/>
            <a:chOff x="0" y="-114206"/>
            <a:chExt cx="4505025" cy="2088605"/>
          </a:xfrm>
        </p:grpSpPr>
        <p:sp>
          <p:nvSpPr>
            <p:cNvPr id="6" name="Freeform 6"/>
            <p:cNvSpPr/>
            <p:nvPr/>
          </p:nvSpPr>
          <p:spPr>
            <a:xfrm>
              <a:off x="0" y="-114206"/>
              <a:ext cx="4505025" cy="2088605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404957"/>
            <a:ext cx="16099887" cy="7158140"/>
            <a:chOff x="0" y="-44870"/>
            <a:chExt cx="4179149" cy="1070107"/>
          </a:xfrm>
        </p:grpSpPr>
        <p:sp>
          <p:nvSpPr>
            <p:cNvPr id="9" name="Freeform 9"/>
            <p:cNvSpPr/>
            <p:nvPr/>
          </p:nvSpPr>
          <p:spPr>
            <a:xfrm>
              <a:off x="0" y="-44870"/>
              <a:ext cx="4179149" cy="1070107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id="{46C002B5-481C-168C-AA13-31038E2A5C13}"/>
              </a:ext>
            </a:extLst>
          </p:cNvPr>
          <p:cNvSpPr/>
          <p:nvPr/>
        </p:nvSpPr>
        <p:spPr>
          <a:xfrm>
            <a:off x="6354747" y="190500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2B7F510-1C67-9CAD-5AC9-3CC81A3B20FB}"/>
              </a:ext>
            </a:extLst>
          </p:cNvPr>
          <p:cNvSpPr txBox="1"/>
          <p:nvPr/>
        </p:nvSpPr>
        <p:spPr>
          <a:xfrm rot="7395">
            <a:off x="5341492" y="427204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42A638-EDCF-A5B5-FEDF-A3AB2840C532}"/>
              </a:ext>
            </a:extLst>
          </p:cNvPr>
          <p:cNvSpPr txBox="1"/>
          <p:nvPr/>
        </p:nvSpPr>
        <p:spPr>
          <a:xfrm>
            <a:off x="1354326" y="2628900"/>
            <a:ext cx="15579347" cy="3056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chương tr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indent="693738" algn="just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hập số bị chia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chia từ bàn phím. Nếu số bị chia chia hết cho số chia thì tính thương hai 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thêm lệnh hiển thị để chú mèo  thông báo “Thương hai số bằng:……”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4F4A0B0-92DB-0F7C-4981-C2362E278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745777"/>
            <a:ext cx="8150143" cy="37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0800000">
            <a:off x="1000166" y="902877"/>
            <a:ext cx="15459033" cy="856507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21593705">
            <a:off x="1548087" y="1533822"/>
            <a:ext cx="14050003" cy="7419461"/>
            <a:chOff x="0" y="0"/>
            <a:chExt cx="3486486" cy="1741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470733" y="1638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174710" y="1670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07D7D61C-B925-D397-3D8D-FDD3B9ECCD75}"/>
              </a:ext>
            </a:extLst>
          </p:cNvPr>
          <p:cNvSpPr/>
          <p:nvPr/>
        </p:nvSpPr>
        <p:spPr>
          <a:xfrm rot="1464226">
            <a:off x="12802022" y="941616"/>
            <a:ext cx="3937664" cy="1429517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4E1B7-6A2E-3AE6-CE74-C3E5EE16D6B4}"/>
              </a:ext>
            </a:extLst>
          </p:cNvPr>
          <p:cNvSpPr txBox="1"/>
          <p:nvPr/>
        </p:nvSpPr>
        <p:spPr>
          <a:xfrm>
            <a:off x="1660717" y="3233666"/>
            <a:ext cx="13884083" cy="5338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Trong cấu trúc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công việc được thực hiện nếu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đúng.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Scratch cung cấp 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để điều khiển cấu trúc rẽ nhánh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Khi thực hiện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sẽ được kiểm tra: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+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Nếu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đúng thì khối lệnh được thực hiện.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+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Nếu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sai thì khối lệnh không được thực hiện.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9871E0-14AE-D767-04DC-3A314B6C4A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1571" y="4668207"/>
            <a:ext cx="2111429" cy="1401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013F59C-A5DD-2E56-92E9-3B4715BE8752}"/>
              </a:ext>
            </a:extLst>
          </p:cNvPr>
          <p:cNvSpPr txBox="1"/>
          <p:nvPr/>
        </p:nvSpPr>
        <p:spPr>
          <a:xfrm>
            <a:off x="3200400" y="2552700"/>
            <a:ext cx="13251252" cy="443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BÀI 28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CẤU TRÚC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RẼ NHÁNH DẠNG THIẾU</a:t>
            </a: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25DDA82-4DD2-CAFF-6228-17BC71EA2CC7}"/>
              </a:ext>
            </a:extLst>
          </p:cNvPr>
          <p:cNvSpPr/>
          <p:nvPr/>
        </p:nvSpPr>
        <p:spPr>
          <a:xfrm>
            <a:off x="1720300" y="6460231"/>
            <a:ext cx="2418370" cy="2177599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971800" y="316206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38600" y="841057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1715393">
            <a:off x="14105924" y="7812506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F0607144-A5A4-E71D-9BD2-5105B157AF04}"/>
              </a:ext>
            </a:extLst>
          </p:cNvPr>
          <p:cNvSpPr/>
          <p:nvPr/>
        </p:nvSpPr>
        <p:spPr>
          <a:xfrm>
            <a:off x="4620380" y="2818584"/>
            <a:ext cx="9604933" cy="4619487"/>
          </a:xfrm>
          <a:custGeom>
            <a:avLst/>
            <a:gdLst/>
            <a:ahLst/>
            <a:cxnLst/>
            <a:rect l="l" t="t" r="r" b="b"/>
            <a:pathLst>
              <a:path w="6979166" h="4114800">
                <a:moveTo>
                  <a:pt x="0" y="0"/>
                </a:moveTo>
                <a:lnTo>
                  <a:pt x="6979166" y="0"/>
                </a:lnTo>
                <a:lnTo>
                  <a:pt x="6979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0778D-003F-0B72-34C2-DDB1F1ED333A}"/>
              </a:ext>
            </a:extLst>
          </p:cNvPr>
          <p:cNvSpPr txBox="1"/>
          <p:nvPr/>
        </p:nvSpPr>
        <p:spPr>
          <a:xfrm>
            <a:off x="4992292" y="3924300"/>
            <a:ext cx="9233021" cy="187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229600" y="920204"/>
            <a:ext cx="9278137" cy="8338096"/>
            <a:chOff x="0" y="-28575"/>
            <a:chExt cx="2077709" cy="2196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5013" y="1028700"/>
            <a:ext cx="7376719" cy="8338649"/>
            <a:chOff x="0" y="0"/>
            <a:chExt cx="2077709" cy="21961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7709" cy="2196187"/>
            </a:xfrm>
            <a:custGeom>
              <a:avLst/>
              <a:gdLst/>
              <a:ahLst/>
              <a:cxnLst/>
              <a:rect l="l" t="t" r="r" b="b"/>
              <a:pathLst>
                <a:path w="2077709" h="219618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46137"/>
                  </a:lnTo>
                  <a:cubicBezTo>
                    <a:pt x="2077709" y="2173779"/>
                    <a:pt x="2055301" y="2196187"/>
                    <a:pt x="2027658" y="2196187"/>
                  </a:cubicBezTo>
                  <a:lnTo>
                    <a:pt x="50050" y="2196187"/>
                  </a:lnTo>
                  <a:cubicBezTo>
                    <a:pt x="36776" y="2196187"/>
                    <a:pt x="24046" y="2190914"/>
                    <a:pt x="14659" y="2181528"/>
                  </a:cubicBezTo>
                  <a:cubicBezTo>
                    <a:pt x="5273" y="2172142"/>
                    <a:pt x="0" y="2159411"/>
                    <a:pt x="0" y="2146137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77709" cy="2224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5434" y="2189392"/>
            <a:ext cx="5588530" cy="6017260"/>
          </a:xfrm>
          <a:custGeom>
            <a:avLst/>
            <a:gdLst/>
            <a:ahLst/>
            <a:cxnLst/>
            <a:rect l="l" t="t" r="r" b="b"/>
            <a:pathLst>
              <a:path w="5588530" h="6017260">
                <a:moveTo>
                  <a:pt x="0" y="0"/>
                </a:moveTo>
                <a:lnTo>
                  <a:pt x="5588530" y="0"/>
                </a:lnTo>
                <a:lnTo>
                  <a:pt x="5588530" y="6017260"/>
                </a:lnTo>
                <a:lnTo>
                  <a:pt x="0" y="6017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144000" y="1528510"/>
            <a:ext cx="782678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543800" y="1585451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9825" y="456628"/>
            <a:ext cx="1889686" cy="1843440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451836" y="3512336"/>
            <a:ext cx="7228419" cy="430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475" algn="just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hập từ bàn phím hai số. Nếu số thứ nhất lớn hơn số thứ hai thì tính hiệu của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và thông báo kết quả “Hiệu hai số là: ……”.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94673" y="3619500"/>
            <a:ext cx="6386001" cy="234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10000" b="1" i="0" u="none" strike="noStrike" kern="1200" cap="none" spc="0" normalizeH="0" baseline="0" noProof="0" dirty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10000" b="1" i="0" u="none" strike="noStrike" kern="1200" cap="none" spc="0" normalizeH="0" baseline="0" noProof="0" dirty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9F9ECA-2523-9AEF-2C5D-4186C32CFA4F}"/>
              </a:ext>
            </a:extLst>
          </p:cNvPr>
          <p:cNvGrpSpPr/>
          <p:nvPr/>
        </p:nvGrpSpPr>
        <p:grpSpPr>
          <a:xfrm>
            <a:off x="10600932" y="1904957"/>
            <a:ext cx="5052337" cy="1230933"/>
            <a:chOff x="10600932" y="1904957"/>
            <a:chExt cx="5052337" cy="123093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62C5CAB-0E95-2824-FE27-F5B6E2F8A597}"/>
                </a:ext>
              </a:extLst>
            </p:cNvPr>
            <p:cNvSpPr/>
            <p:nvPr/>
          </p:nvSpPr>
          <p:spPr>
            <a:xfrm>
              <a:off x="10600932" y="1904957"/>
              <a:ext cx="5052337" cy="1230933"/>
            </a:xfrm>
            <a:custGeom>
              <a:avLst/>
              <a:gdLst/>
              <a:ahLst/>
              <a:cxnLst/>
              <a:rect l="l" t="t" r="r" b="b"/>
              <a:pathLst>
                <a:path w="5052337" h="1230933">
                  <a:moveTo>
                    <a:pt x="0" y="0"/>
                  </a:moveTo>
                  <a:lnTo>
                    <a:pt x="5052337" y="0"/>
                  </a:lnTo>
                  <a:lnTo>
                    <a:pt x="5052337" y="1230933"/>
                  </a:lnTo>
                  <a:lnTo>
                    <a:pt x="0" y="1230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B51532-F582-E3F2-4185-905D769E20C3}"/>
                </a:ext>
              </a:extLst>
            </p:cNvPr>
            <p:cNvSpPr txBox="1"/>
            <p:nvPr/>
          </p:nvSpPr>
          <p:spPr>
            <a:xfrm>
              <a:off x="10833873" y="2098915"/>
              <a:ext cx="45448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762000" y="419839"/>
            <a:ext cx="9372600" cy="9447319"/>
            <a:chOff x="0" y="0"/>
            <a:chExt cx="2602534" cy="24881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0253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0325788" y="405695"/>
            <a:ext cx="8419412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048999" y="876300"/>
            <a:ext cx="7220914" cy="8506112"/>
            <a:chOff x="0" y="0"/>
            <a:chExt cx="1700696" cy="224029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00696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1251970" y="851051"/>
            <a:ext cx="8196828" cy="8614608"/>
            <a:chOff x="-55535" y="-28575"/>
            <a:chExt cx="2249632" cy="2268868"/>
          </a:xfrm>
        </p:grpSpPr>
        <p:sp>
          <p:nvSpPr>
            <p:cNvPr id="15" name="Freeform 15"/>
            <p:cNvSpPr/>
            <p:nvPr/>
          </p:nvSpPr>
          <p:spPr>
            <a:xfrm>
              <a:off x="-55535" y="0"/>
              <a:ext cx="2249632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9817491" y="1421213"/>
            <a:ext cx="911251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DAF3A4A0-31A2-1976-CD5B-8189C7D2F150}"/>
              </a:ext>
            </a:extLst>
          </p:cNvPr>
          <p:cNvSpPr/>
          <p:nvPr/>
        </p:nvSpPr>
        <p:spPr>
          <a:xfrm rot="21153730">
            <a:off x="8474214" y="8441323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9FAF5D-8B2C-A082-BD03-1EC4F4544648}"/>
              </a:ext>
            </a:extLst>
          </p:cNvPr>
          <p:cNvGrpSpPr/>
          <p:nvPr/>
        </p:nvGrpSpPr>
        <p:grpSpPr>
          <a:xfrm>
            <a:off x="11470033" y="2366746"/>
            <a:ext cx="6378845" cy="5179162"/>
            <a:chOff x="11470033" y="2366746"/>
            <a:chExt cx="6378845" cy="517916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4EDAF74-7622-1965-7366-765BE41D2834}"/>
                </a:ext>
              </a:extLst>
            </p:cNvPr>
            <p:cNvGrpSpPr/>
            <p:nvPr/>
          </p:nvGrpSpPr>
          <p:grpSpPr>
            <a:xfrm>
              <a:off x="11470033" y="2366746"/>
              <a:ext cx="6378845" cy="5179162"/>
              <a:chOff x="11470033" y="2366746"/>
              <a:chExt cx="6378845" cy="517916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59FA67A-640A-98EB-E97D-674DB5725643}"/>
                  </a:ext>
                </a:extLst>
              </p:cNvPr>
              <p:cNvGrpSpPr/>
              <p:nvPr/>
            </p:nvGrpSpPr>
            <p:grpSpPr>
              <a:xfrm>
                <a:off x="11470033" y="3121022"/>
                <a:ext cx="6378845" cy="4424886"/>
                <a:chOff x="2452171" y="4470366"/>
                <a:chExt cx="5970430" cy="1270603"/>
              </a:xfrm>
            </p:grpSpPr>
            <p:sp>
              <p:nvSpPr>
                <p:cNvPr id="25" name="Rounded Rectangle 16">
                  <a:extLst>
                    <a:ext uri="{FF2B5EF4-FFF2-40B4-BE49-F238E27FC236}">
                      <a16:creationId xmlns:a16="http://schemas.microsoft.com/office/drawing/2014/main" id="{04939211-2E2C-2AB9-D86F-3B9E41EF50CD}"/>
                    </a:ext>
                  </a:extLst>
                </p:cNvPr>
                <p:cNvSpPr/>
                <p:nvPr/>
              </p:nvSpPr>
              <p:spPr>
                <a:xfrm>
                  <a:off x="2452171" y="4470366"/>
                  <a:ext cx="5970430" cy="1270603"/>
                </a:xfrm>
                <a:prstGeom prst="roundRect">
                  <a:avLst/>
                </a:prstGeom>
                <a:solidFill>
                  <a:schemeClr val="bg1"/>
                </a:solidFill>
                <a:ln w="76200" cmpd="thickThin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11BF66F-1B4B-D88A-1C34-79E75118ECF3}"/>
                    </a:ext>
                  </a:extLst>
                </p:cNvPr>
                <p:cNvSpPr/>
                <p:nvPr/>
              </p:nvSpPr>
              <p:spPr>
                <a:xfrm>
                  <a:off x="2539562" y="4783804"/>
                  <a:ext cx="5864633" cy="79375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457200" indent="-457200">
                    <a:lnSpc>
                      <a:spcPct val="13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toán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marL="569913" indent="742950" algn="just">
                    <a:lnSpc>
                      <a:spcPct val="130000"/>
                    </a:lnSpc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điều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kiện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gì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  <a:p>
                  <a:pPr marL="569913" indent="742950" algn="just">
                    <a:lnSpc>
                      <a:spcPct val="130000"/>
                    </a:lnSpc>
                  </a:pP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công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việc</a:t>
                  </a:r>
                  <a:r>
                    <a: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gì</a:t>
                  </a:r>
                  <a:r>
                    <a:rPr lang="en-US" sz="3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  <a:endParaRPr lang="en-US" sz="38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1C8C455A-A4E9-CEA5-CA6D-D72F1EB7D569}"/>
                  </a:ext>
                </a:extLst>
              </p:cNvPr>
              <p:cNvSpPr/>
              <p:nvPr/>
            </p:nvSpPr>
            <p:spPr>
              <a:xfrm>
                <a:off x="12693808" y="2366746"/>
                <a:ext cx="3863775" cy="131303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36576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3657600"/>
                    </a:lnTo>
                    <a:lnTo>
                      <a:pt x="0" y="3657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28" name="Group 19">
              <a:extLst>
                <a:ext uri="{FF2B5EF4-FFF2-40B4-BE49-F238E27FC236}">
                  <a16:creationId xmlns:a16="http://schemas.microsoft.com/office/drawing/2014/main" id="{B35D18E3-3FD5-EBE6-BF13-68E6EC2998A3}"/>
                </a:ext>
              </a:extLst>
            </p:cNvPr>
            <p:cNvGrpSpPr/>
            <p:nvPr/>
          </p:nvGrpSpPr>
          <p:grpSpPr>
            <a:xfrm>
              <a:off x="12115800" y="4991100"/>
              <a:ext cx="730408" cy="685800"/>
              <a:chOff x="0" y="-70602"/>
              <a:chExt cx="1336761" cy="1273818"/>
            </a:xfrm>
          </p:grpSpPr>
          <p:grpSp>
            <p:nvGrpSpPr>
              <p:cNvPr id="29" name="Group 20">
                <a:extLst>
                  <a:ext uri="{FF2B5EF4-FFF2-40B4-BE49-F238E27FC236}">
                    <a16:creationId xmlns:a16="http://schemas.microsoft.com/office/drawing/2014/main" id="{78A2E46D-5631-32F0-9D1D-833D140E9AB2}"/>
                  </a:ext>
                </a:extLst>
              </p:cNvPr>
              <p:cNvGrpSpPr/>
              <p:nvPr/>
            </p:nvGrpSpPr>
            <p:grpSpPr>
              <a:xfrm>
                <a:off x="66772" y="0"/>
                <a:ext cx="1203216" cy="1203216"/>
                <a:chOff x="0" y="0"/>
                <a:chExt cx="812800" cy="812800"/>
              </a:xfrm>
            </p:grpSpPr>
            <p:sp>
              <p:nvSpPr>
                <p:cNvPr id="31" name="Freeform 21">
                  <a:extLst>
                    <a:ext uri="{FF2B5EF4-FFF2-40B4-BE49-F238E27FC236}">
                      <a16:creationId xmlns:a16="http://schemas.microsoft.com/office/drawing/2014/main" id="{1CF1D9E7-90AC-2D3E-2B56-32ADE1508A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</p:spPr>
            </p:sp>
            <p:sp>
              <p:nvSpPr>
                <p:cNvPr id="32" name="TextBox 22">
                  <a:extLst>
                    <a:ext uri="{FF2B5EF4-FFF2-40B4-BE49-F238E27FC236}">
                      <a16:creationId xmlns:a16="http://schemas.microsoft.com/office/drawing/2014/main" id="{185DCA5D-0C73-84D0-11A4-0D60039473DD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algn="ctr">
                    <a:lnSpc>
                      <a:spcPts val="224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30" name="TextBox 23">
                <a:extLst>
                  <a:ext uri="{FF2B5EF4-FFF2-40B4-BE49-F238E27FC236}">
                    <a16:creationId xmlns:a16="http://schemas.microsoft.com/office/drawing/2014/main" id="{2DD4CDF4-211E-1026-FA36-B864A5C33710}"/>
                  </a:ext>
                </a:extLst>
              </p:cNvPr>
              <p:cNvSpPr txBox="1"/>
              <p:nvPr/>
            </p:nvSpPr>
            <p:spPr>
              <a:xfrm>
                <a:off x="0" y="-70602"/>
                <a:ext cx="1336761" cy="1088556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 algn="ctr">
                  <a:lnSpc>
                    <a:spcPts val="5039"/>
                  </a:lnSpc>
                </a:pPr>
                <a:r>
                  <a:rPr lang="en-US" sz="3599" b="1" dirty="0">
                    <a:solidFill>
                      <a:srgbClr val="FFFFFF"/>
                    </a:solidFill>
                    <a:latin typeface="Balsamiq Sans Bold"/>
                  </a:rPr>
                  <a:t>a</a:t>
                </a:r>
              </a:p>
            </p:txBody>
          </p:sp>
        </p:grpSp>
        <p:grpSp>
          <p:nvGrpSpPr>
            <p:cNvPr id="36" name="Group 19">
              <a:extLst>
                <a:ext uri="{FF2B5EF4-FFF2-40B4-BE49-F238E27FC236}">
                  <a16:creationId xmlns:a16="http://schemas.microsoft.com/office/drawing/2014/main" id="{94A26AA7-9B32-626E-3C60-E26D34BF3507}"/>
                </a:ext>
              </a:extLst>
            </p:cNvPr>
            <p:cNvGrpSpPr/>
            <p:nvPr/>
          </p:nvGrpSpPr>
          <p:grpSpPr>
            <a:xfrm>
              <a:off x="12115800" y="5804605"/>
              <a:ext cx="730408" cy="685800"/>
              <a:chOff x="0" y="-70602"/>
              <a:chExt cx="1336761" cy="1273818"/>
            </a:xfrm>
          </p:grpSpPr>
          <p:grpSp>
            <p:nvGrpSpPr>
              <p:cNvPr id="37" name="Group 20">
                <a:extLst>
                  <a:ext uri="{FF2B5EF4-FFF2-40B4-BE49-F238E27FC236}">
                    <a16:creationId xmlns:a16="http://schemas.microsoft.com/office/drawing/2014/main" id="{49BFB272-8915-103E-FE2A-91DBE44E1545}"/>
                  </a:ext>
                </a:extLst>
              </p:cNvPr>
              <p:cNvGrpSpPr/>
              <p:nvPr/>
            </p:nvGrpSpPr>
            <p:grpSpPr>
              <a:xfrm>
                <a:off x="66772" y="0"/>
                <a:ext cx="1203216" cy="1203216"/>
                <a:chOff x="0" y="0"/>
                <a:chExt cx="812800" cy="812800"/>
              </a:xfrm>
            </p:grpSpPr>
            <p:sp>
              <p:nvSpPr>
                <p:cNvPr id="39" name="Freeform 21">
                  <a:extLst>
                    <a:ext uri="{FF2B5EF4-FFF2-40B4-BE49-F238E27FC236}">
                      <a16:creationId xmlns:a16="http://schemas.microsoft.com/office/drawing/2014/main" id="{21B6616A-2EC0-7BF6-7CD9-36C41FABDB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</p:spPr>
            </p:sp>
            <p:sp>
              <p:nvSpPr>
                <p:cNvPr id="40" name="TextBox 22">
                  <a:extLst>
                    <a:ext uri="{FF2B5EF4-FFF2-40B4-BE49-F238E27FC236}">
                      <a16:creationId xmlns:a16="http://schemas.microsoft.com/office/drawing/2014/main" id="{7A39955F-20DE-DCA3-D029-CBE5BBA08299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0" tIns="0" rIns="0" bIns="0" rtlCol="0" anchor="ctr"/>
                <a:lstStyle/>
                <a:p>
                  <a:pPr algn="ctr">
                    <a:lnSpc>
                      <a:spcPts val="224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1A156AC1-B41D-C395-0E0E-7BBBABD54CAB}"/>
                  </a:ext>
                </a:extLst>
              </p:cNvPr>
              <p:cNvSpPr txBox="1"/>
              <p:nvPr/>
            </p:nvSpPr>
            <p:spPr>
              <a:xfrm>
                <a:off x="0" y="-70602"/>
                <a:ext cx="1336761" cy="1088556"/>
              </a:xfrm>
              <a:prstGeom prst="rect">
                <a:avLst/>
              </a:prstGeom>
            </p:spPr>
            <p:txBody>
              <a:bodyPr lIns="0" tIns="0" rIns="0" bIns="0" rtlCol="0" anchor="ctr">
                <a:spAutoFit/>
              </a:bodyPr>
              <a:lstStyle/>
              <a:p>
                <a:pPr algn="ctr">
                  <a:lnSpc>
                    <a:spcPts val="5039"/>
                  </a:lnSpc>
                </a:pPr>
                <a:r>
                  <a:rPr lang="en-US" sz="3599" b="1" dirty="0">
                    <a:solidFill>
                      <a:srgbClr val="FFFFFF"/>
                    </a:solidFill>
                    <a:latin typeface="Balsamiq Sans Bold"/>
                  </a:rPr>
                  <a:t>b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109855-7D8A-DE96-0E02-9199AE0E177B}"/>
              </a:ext>
            </a:extLst>
          </p:cNvPr>
          <p:cNvGrpSpPr/>
          <p:nvPr/>
        </p:nvGrpSpPr>
        <p:grpSpPr>
          <a:xfrm>
            <a:off x="1371600" y="2566670"/>
            <a:ext cx="7994473" cy="3643630"/>
            <a:chOff x="6046008" y="2398529"/>
            <a:chExt cx="7512307" cy="3643630"/>
          </a:xfrm>
        </p:grpSpPr>
        <p:sp>
          <p:nvSpPr>
            <p:cNvPr id="42" name="Thought Bubble: Cloud 126">
              <a:extLst>
                <a:ext uri="{FF2B5EF4-FFF2-40B4-BE49-F238E27FC236}">
                  <a16:creationId xmlns:a16="http://schemas.microsoft.com/office/drawing/2014/main" id="{B047C063-D8A0-9759-8E4B-A6228B6ADC00}"/>
                </a:ext>
              </a:extLst>
            </p:cNvPr>
            <p:cNvSpPr/>
            <p:nvPr/>
          </p:nvSpPr>
          <p:spPr>
            <a:xfrm>
              <a:off x="6046008" y="2398529"/>
              <a:ext cx="7512307" cy="3643630"/>
            </a:xfrm>
            <a:prstGeom prst="cloudCallout">
              <a:avLst>
                <a:gd name="adj1" fmla="val -28932"/>
                <a:gd name="adj2" fmla="val 7540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4A80E9-AA09-CD44-45B0-E8DE09DC773F}"/>
                </a:ext>
              </a:extLst>
            </p:cNvPr>
            <p:cNvSpPr txBox="1"/>
            <p:nvPr/>
          </p:nvSpPr>
          <p:spPr>
            <a:xfrm>
              <a:off x="6353306" y="3093898"/>
              <a:ext cx="7041298" cy="2025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&gt;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hay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08440B1-83D3-270D-6A10-5AD73E2DF5F7}"/>
              </a:ext>
            </a:extLst>
          </p:cNvPr>
          <p:cNvGrpSpPr/>
          <p:nvPr/>
        </p:nvGrpSpPr>
        <p:grpSpPr>
          <a:xfrm>
            <a:off x="673651" y="6481186"/>
            <a:ext cx="2901618" cy="3209129"/>
            <a:chOff x="905024" y="7709628"/>
            <a:chExt cx="2342095" cy="27376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5B9BA7-1683-A7DE-B537-99C6DCA4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5846">
              <a:off x="2607703" y="7709628"/>
              <a:ext cx="638104" cy="80380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9059802-831E-8C5B-EA45-6E096684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5024" y="7737459"/>
              <a:ext cx="2342095" cy="270986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F0D28-D881-6734-C6D3-8A7D6C2E3111}"/>
              </a:ext>
            </a:extLst>
          </p:cNvPr>
          <p:cNvSpPr txBox="1"/>
          <p:nvPr/>
        </p:nvSpPr>
        <p:spPr>
          <a:xfrm>
            <a:off x="1795547" y="2613527"/>
            <a:ext cx="148944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14BE47-9326-B3D3-3A9C-FF55116D7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314" y="3771900"/>
            <a:ext cx="14894486" cy="349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E261C833-92F4-013B-E66B-1D8973A4BB04}"/>
              </a:ext>
            </a:extLst>
          </p:cNvPr>
          <p:cNvSpPr/>
          <p:nvPr/>
        </p:nvSpPr>
        <p:spPr>
          <a:xfrm>
            <a:off x="6259753" y="2002854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8E36138-060D-0C2B-B0B9-90D2328F3BCB}"/>
              </a:ext>
            </a:extLst>
          </p:cNvPr>
          <p:cNvSpPr txBox="1"/>
          <p:nvPr/>
        </p:nvSpPr>
        <p:spPr>
          <a:xfrm rot="7395">
            <a:off x="5390935" y="219210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7F51D0-EE3B-DF3C-B3AB-41D050450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4482" y="3466048"/>
            <a:ext cx="5421742" cy="44548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CDA457-7D87-E346-5456-D9C22A620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2953" y="3719949"/>
            <a:ext cx="6334475" cy="41714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AB3AD5-7326-D4A3-4770-9B40A707851A}"/>
              </a:ext>
            </a:extLst>
          </p:cNvPr>
          <p:cNvSpPr txBox="1"/>
          <p:nvPr/>
        </p:nvSpPr>
        <p:spPr>
          <a:xfrm>
            <a:off x="1447800" y="8241001"/>
            <a:ext cx="15264850" cy="763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3B1443B3-03FF-1EBF-5873-32C3A3CDDC0D}"/>
              </a:ext>
            </a:extLst>
          </p:cNvPr>
          <p:cNvSpPr/>
          <p:nvPr/>
        </p:nvSpPr>
        <p:spPr>
          <a:xfrm>
            <a:off x="5705892" y="1856026"/>
            <a:ext cx="6831102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38EAD50-F22F-7586-AE0A-71B716418797}"/>
              </a:ext>
            </a:extLst>
          </p:cNvPr>
          <p:cNvSpPr txBox="1"/>
          <p:nvPr/>
        </p:nvSpPr>
        <p:spPr>
          <a:xfrm rot="7395">
            <a:off x="5298237" y="205477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AB343B-27EF-14E4-FA60-20FAD194A95B}"/>
              </a:ext>
            </a:extLst>
          </p:cNvPr>
          <p:cNvSpPr txBox="1"/>
          <p:nvPr/>
        </p:nvSpPr>
        <p:spPr>
          <a:xfrm>
            <a:off x="1082334" y="3345965"/>
            <a:ext cx="9532545" cy="614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2763" indent="-512763" algn="just">
              <a:lnSpc>
                <a:spcPct val="135000"/>
              </a:lnSpc>
              <a:spcAft>
                <a:spcPts val="600"/>
              </a:spcAft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Cho biết chương trình cần sử dụng những biến nào, để làm gì? Tạo các biến đó và hiển thị trên sân khấu để quan sát;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 algn="just">
              <a:lnSpc>
                <a:spcPct val="135000"/>
              </a:lnSpc>
              <a:spcAft>
                <a:spcPts val="600"/>
              </a:spcAft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nhập hai số từ bàn phím;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-512763" algn="just">
              <a:lnSpc>
                <a:spcPct val="135000"/>
              </a:lnSpc>
              <a:spcAft>
                <a:spcPts val="600"/>
              </a:spcAft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Xây dựng biểu thức điều kiện: vào nhóm lệnh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Các phép toán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kéo phép toán so sánh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sang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à lắp các biến vào biểu thức (h28.2);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BCA492-0BA8-A1F3-0BEC-2492AFA1E4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8959" y="3582619"/>
            <a:ext cx="5806702" cy="4771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F616AB-A494-2B56-2601-7D0E722570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9528" y="8000010"/>
            <a:ext cx="2791672" cy="7239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9CE442-D015-EB65-0265-1C7D93FECA31}"/>
              </a:ext>
            </a:extLst>
          </p:cNvPr>
          <p:cNvCxnSpPr/>
          <p:nvPr/>
        </p:nvCxnSpPr>
        <p:spPr>
          <a:xfrm>
            <a:off x="10896600" y="3584298"/>
            <a:ext cx="0" cy="56975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594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3B1443B3-03FF-1EBF-5873-32C3A3CDDC0D}"/>
              </a:ext>
            </a:extLst>
          </p:cNvPr>
          <p:cNvSpPr/>
          <p:nvPr/>
        </p:nvSpPr>
        <p:spPr>
          <a:xfrm>
            <a:off x="5705892" y="1856026"/>
            <a:ext cx="6831102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F38EAD50-F22F-7586-AE0A-71B716418797}"/>
              </a:ext>
            </a:extLst>
          </p:cNvPr>
          <p:cNvSpPr txBox="1"/>
          <p:nvPr/>
        </p:nvSpPr>
        <p:spPr>
          <a:xfrm rot="7395">
            <a:off x="5298237" y="205477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C7517E-E9F3-5BC9-3128-A970D45CCD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5"/>
          <a:stretch/>
        </p:blipFill>
        <p:spPr>
          <a:xfrm>
            <a:off x="1137950" y="3390900"/>
            <a:ext cx="15854650" cy="54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75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507</Words>
  <Application>Microsoft Office PowerPoint</Application>
  <PresentationFormat>Custom</PresentationFormat>
  <Paragraphs>61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Times New Roman</vt:lpstr>
      <vt:lpstr>Balsamiq Sans Bold</vt:lpstr>
      <vt:lpstr>Arial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MAYCHU</cp:lastModifiedBy>
  <cp:revision>25</cp:revision>
  <dcterms:created xsi:type="dcterms:W3CDTF">2006-08-16T00:00:00Z</dcterms:created>
  <dcterms:modified xsi:type="dcterms:W3CDTF">2025-04-09T05:36:52Z</dcterms:modified>
  <dc:identifier>DAGEvgh5pV8</dc:identifier>
</cp:coreProperties>
</file>