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6" r:id="rId2"/>
    <p:sldId id="297" r:id="rId3"/>
    <p:sldId id="298" r:id="rId4"/>
    <p:sldId id="267" r:id="rId5"/>
    <p:sldId id="268" r:id="rId6"/>
    <p:sldId id="269" r:id="rId7"/>
    <p:sldId id="290" r:id="rId8"/>
    <p:sldId id="291" r:id="rId9"/>
    <p:sldId id="256" r:id="rId10"/>
    <p:sldId id="261" r:id="rId11"/>
    <p:sldId id="292" r:id="rId12"/>
    <p:sldId id="293" r:id="rId13"/>
    <p:sldId id="258" r:id="rId14"/>
    <p:sldId id="294" r:id="rId15"/>
    <p:sldId id="295" r:id="rId16"/>
    <p:sldId id="262" r:id="rId17"/>
    <p:sldId id="296" r:id="rId18"/>
    <p:sldId id="265" r:id="rId19"/>
  </p:sldIdLst>
  <p:sldSz cx="18288000" cy="10287000"/>
  <p:notesSz cx="6858000" cy="9144000"/>
  <p:embeddedFontLst>
    <p:embeddedFont>
      <p:font typeface="Tahoma" panose="020B0604030504040204" pitchFamily="34" charset="0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DC2"/>
    <a:srgbClr val="FEE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4280" autoAdjust="0"/>
  </p:normalViewPr>
  <p:slideViewPr>
    <p:cSldViewPr>
      <p:cViewPr varScale="1">
        <p:scale>
          <a:sx n="49" d="100"/>
          <a:sy n="49" d="100"/>
        </p:scale>
        <p:origin x="846" y="6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21.png"/><Relationship Id="rId12" Type="http://schemas.openxmlformats.org/officeDocument/2006/relationships/image" Target="../media/image7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7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7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11" Type="http://schemas.microsoft.com/office/2007/relationships/hdphoto" Target="../media/hdphoto1.wdp"/><Relationship Id="rId10" Type="http://schemas.openxmlformats.org/officeDocument/2006/relationships/image" Target="../media/image26.png"/><Relationship Id="rId9" Type="http://schemas.openxmlformats.org/officeDocument/2006/relationships/image" Target="../media/image72.sv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2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8.svg"/><Relationship Id="rId14" Type="http://schemas.openxmlformats.org/officeDocument/2006/relationships/image" Target="../media/image88.svg"/></Relationships>
</file>

<file path=ppt/slides/_rels/slide15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9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7" Type="http://schemas.openxmlformats.org/officeDocument/2006/relationships/image" Target="../media/image91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6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3" Type="http://schemas.openxmlformats.org/officeDocument/2006/relationships/image" Target="../media/image3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2.svg"/><Relationship Id="rId7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12" Type="http://schemas.openxmlformats.org/officeDocument/2006/relationships/image" Target="../media/image10.png"/><Relationship Id="rId17" Type="http://schemas.openxmlformats.org/officeDocument/2006/relationships/image" Target="../media/image3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8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audio" Target="../media/audio2.wav"/><Relationship Id="rId10" Type="http://schemas.openxmlformats.org/officeDocument/2006/relationships/image" Target="../media/image40.svg"/><Relationship Id="rId4" Type="http://schemas.openxmlformats.org/officeDocument/2006/relationships/audio" Target="../media/audio1.wav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5.png"/><Relationship Id="rId7" Type="http://schemas.openxmlformats.org/officeDocument/2006/relationships/image" Target="../media/image38.svg"/><Relationship Id="rId2" Type="http://schemas.openxmlformats.org/officeDocument/2006/relationships/video" Target="../media/media1.mp4"/><Relationship Id="rId20" Type="http://schemas.openxmlformats.org/officeDocument/2006/relationships/image" Target="../media/image11.png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23" Type="http://schemas.openxmlformats.org/officeDocument/2006/relationships/image" Target="../media/image14.png"/><Relationship Id="rId19" Type="http://schemas.openxmlformats.org/officeDocument/2006/relationships/image" Target="../media/image18.svg"/><Relationship Id="rId4" Type="http://schemas.openxmlformats.org/officeDocument/2006/relationships/audio" Target="../media/audio1.wav"/><Relationship Id="rId22" Type="http://schemas.openxmlformats.org/officeDocument/2006/relationships/image" Target="../media/image5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svg"/><Relationship Id="rId17" Type="http://schemas.openxmlformats.org/officeDocument/2006/relationships/image" Target="../media/image20.svg"/><Relationship Id="rId2" Type="http://schemas.openxmlformats.org/officeDocument/2006/relationships/video" Target="../media/media1.mp4"/><Relationship Id="rId16" Type="http://schemas.openxmlformats.org/officeDocument/2006/relationships/image" Target="../media/image17.png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15" Type="http://schemas.openxmlformats.org/officeDocument/2006/relationships/image" Target="../media/image14.svg"/><Relationship Id="rId19" Type="http://schemas.openxmlformats.org/officeDocument/2006/relationships/image" Target="../media/image14.pn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9.svg"/><Relationship Id="rId7" Type="http://schemas.openxmlformats.org/officeDocument/2006/relationships/image" Target="../media/image31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9.svg"/><Relationship Id="rId4" Type="http://schemas.openxmlformats.org/officeDocument/2006/relationships/image" Target="../media/image7.png"/><Relationship Id="rId9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84609" y="-36612"/>
            <a:ext cx="7295172" cy="8321448"/>
          </a:xfrm>
          <a:custGeom>
            <a:avLst/>
            <a:gdLst/>
            <a:ahLst/>
            <a:cxnLst/>
            <a:rect l="l" t="t" r="r" b="b"/>
            <a:pathLst>
              <a:path w="7295172" h="8321448">
                <a:moveTo>
                  <a:pt x="0" y="0"/>
                </a:moveTo>
                <a:lnTo>
                  <a:pt x="7295173" y="0"/>
                </a:lnTo>
                <a:lnTo>
                  <a:pt x="7295173" y="8321448"/>
                </a:lnTo>
                <a:lnTo>
                  <a:pt x="0" y="8321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20896" r="-268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889278" y="-114300"/>
            <a:ext cx="7614111" cy="8378598"/>
          </a:xfrm>
          <a:custGeom>
            <a:avLst/>
            <a:gdLst/>
            <a:ahLst/>
            <a:cxnLst/>
            <a:rect l="l" t="t" r="r" b="b"/>
            <a:pathLst>
              <a:path w="7614111" h="8378598">
                <a:moveTo>
                  <a:pt x="0" y="0"/>
                </a:moveTo>
                <a:lnTo>
                  <a:pt x="7614111" y="0"/>
                </a:lnTo>
                <a:lnTo>
                  <a:pt x="7614111" y="8378598"/>
                </a:lnTo>
                <a:lnTo>
                  <a:pt x="0" y="837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21557" t="-200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972488" y="2381907"/>
            <a:ext cx="13932440" cy="1676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14400"/>
              </a:lnSpc>
              <a:spcBef>
                <a:spcPct val="0"/>
              </a:spcBef>
            </a:pPr>
            <a:r>
              <a:rPr lang="en-US" sz="10001" b="1" dirty="0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 5 – </a:t>
            </a:r>
            <a:r>
              <a:rPr lang="en-US" sz="10001" b="1" smtClean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9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13294" y="921730"/>
            <a:ext cx="16727515" cy="8506112"/>
            <a:chOff x="0" y="0"/>
            <a:chExt cx="4405601" cy="22402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05600" cy="2240293"/>
            </a:xfrm>
            <a:custGeom>
              <a:avLst/>
              <a:gdLst/>
              <a:ahLst/>
              <a:cxnLst/>
              <a:rect l="l" t="t" r="r" b="b"/>
              <a:pathLst>
                <a:path w="4405600" h="2240293">
                  <a:moveTo>
                    <a:pt x="23604" y="0"/>
                  </a:moveTo>
                  <a:lnTo>
                    <a:pt x="4381996" y="0"/>
                  </a:lnTo>
                  <a:cubicBezTo>
                    <a:pt x="4395033" y="0"/>
                    <a:pt x="4405600" y="10568"/>
                    <a:pt x="4405600" y="23604"/>
                  </a:cubicBezTo>
                  <a:lnTo>
                    <a:pt x="4405600" y="2216689"/>
                  </a:lnTo>
                  <a:cubicBezTo>
                    <a:pt x="4405600" y="2222949"/>
                    <a:pt x="4403114" y="2228953"/>
                    <a:pt x="4398687" y="2233379"/>
                  </a:cubicBezTo>
                  <a:cubicBezTo>
                    <a:pt x="4394260" y="2237806"/>
                    <a:pt x="4388257" y="2240293"/>
                    <a:pt x="4381996" y="2240293"/>
                  </a:cubicBezTo>
                  <a:lnTo>
                    <a:pt x="23604" y="2240293"/>
                  </a:lnTo>
                  <a:cubicBezTo>
                    <a:pt x="10568" y="2240293"/>
                    <a:pt x="0" y="2229725"/>
                    <a:pt x="0" y="2216689"/>
                  </a:cubicBezTo>
                  <a:lnTo>
                    <a:pt x="0" y="23604"/>
                  </a:lnTo>
                  <a:cubicBezTo>
                    <a:pt x="0" y="10568"/>
                    <a:pt x="10568" y="0"/>
                    <a:pt x="23604" y="0"/>
                  </a:cubicBezTo>
                  <a:close/>
                </a:path>
              </a:pathLst>
            </a:custGeom>
            <a:solidFill>
              <a:srgbClr val="F7EFE2"/>
            </a:solidFill>
            <a:ln cap="rnd">
              <a:noFill/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405601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15826" y="1292382"/>
            <a:ext cx="15729857" cy="7702235"/>
            <a:chOff x="0" y="0"/>
            <a:chExt cx="4142843" cy="20285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42843" cy="2028572"/>
            </a:xfrm>
            <a:custGeom>
              <a:avLst/>
              <a:gdLst/>
              <a:ahLst/>
              <a:cxnLst/>
              <a:rect l="l" t="t" r="r" b="b"/>
              <a:pathLst>
                <a:path w="4142843" h="2028572">
                  <a:moveTo>
                    <a:pt x="25101" y="0"/>
                  </a:moveTo>
                  <a:lnTo>
                    <a:pt x="4117742" y="0"/>
                  </a:lnTo>
                  <a:cubicBezTo>
                    <a:pt x="4124399" y="0"/>
                    <a:pt x="4130784" y="2645"/>
                    <a:pt x="4135491" y="7352"/>
                  </a:cubicBezTo>
                  <a:cubicBezTo>
                    <a:pt x="4140198" y="12059"/>
                    <a:pt x="4142843" y="18444"/>
                    <a:pt x="4142843" y="25101"/>
                  </a:cubicBezTo>
                  <a:lnTo>
                    <a:pt x="4142843" y="2003471"/>
                  </a:lnTo>
                  <a:cubicBezTo>
                    <a:pt x="4142843" y="2010128"/>
                    <a:pt x="4140198" y="2016513"/>
                    <a:pt x="4135491" y="2021220"/>
                  </a:cubicBezTo>
                  <a:cubicBezTo>
                    <a:pt x="4130784" y="2025928"/>
                    <a:pt x="4124399" y="2028572"/>
                    <a:pt x="4117742" y="2028572"/>
                  </a:cubicBezTo>
                  <a:lnTo>
                    <a:pt x="25101" y="2028572"/>
                  </a:lnTo>
                  <a:cubicBezTo>
                    <a:pt x="11238" y="2028572"/>
                    <a:pt x="0" y="2017334"/>
                    <a:pt x="0" y="2003471"/>
                  </a:cubicBezTo>
                  <a:lnTo>
                    <a:pt x="0" y="25101"/>
                  </a:lnTo>
                  <a:cubicBezTo>
                    <a:pt x="0" y="18444"/>
                    <a:pt x="2645" y="12059"/>
                    <a:pt x="7352" y="7352"/>
                  </a:cubicBezTo>
                  <a:cubicBezTo>
                    <a:pt x="12059" y="2645"/>
                    <a:pt x="18444" y="0"/>
                    <a:pt x="25101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142843" cy="2057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51BAEFE-979E-31A5-724B-E6A5540FD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069" y="2838160"/>
            <a:ext cx="6141241" cy="5263921"/>
          </a:xfrm>
          <a:prstGeom prst="rect">
            <a:avLst/>
          </a:prstGeom>
        </p:spPr>
      </p:pic>
      <p:sp>
        <p:nvSpPr>
          <p:cNvPr id="19" name="Freeform 15">
            <a:extLst>
              <a:ext uri="{FF2B5EF4-FFF2-40B4-BE49-F238E27FC236}">
                <a16:creationId xmlns:a16="http://schemas.microsoft.com/office/drawing/2014/main" id="{FBDE6FD3-1BFB-FEE7-D905-5C83CE11C41D}"/>
              </a:ext>
            </a:extLst>
          </p:cNvPr>
          <p:cNvSpPr/>
          <p:nvPr/>
        </p:nvSpPr>
        <p:spPr>
          <a:xfrm>
            <a:off x="5962644" y="386322"/>
            <a:ext cx="6332438" cy="1378058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01B62FF1-1A79-87D1-065B-B2C358ADB88E}"/>
              </a:ext>
            </a:extLst>
          </p:cNvPr>
          <p:cNvSpPr txBox="1"/>
          <p:nvPr/>
        </p:nvSpPr>
        <p:spPr>
          <a:xfrm rot="7395">
            <a:off x="5361130" y="586077"/>
            <a:ext cx="7535466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2F27FD-CE31-7ABE-8EEA-D3A3205958CE}"/>
              </a:ext>
            </a:extLst>
          </p:cNvPr>
          <p:cNvGrpSpPr/>
          <p:nvPr/>
        </p:nvGrpSpPr>
        <p:grpSpPr>
          <a:xfrm>
            <a:off x="1415838" y="2090780"/>
            <a:ext cx="9263858" cy="6714100"/>
            <a:chOff x="1415837" y="2090780"/>
            <a:chExt cx="9332966" cy="6714100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675849E-156E-E1FD-2B3A-AC8695F1B3CE}"/>
                </a:ext>
              </a:extLst>
            </p:cNvPr>
            <p:cNvSpPr/>
            <p:nvPr/>
          </p:nvSpPr>
          <p:spPr>
            <a:xfrm>
              <a:off x="1415837" y="2090780"/>
              <a:ext cx="9332966" cy="6714100"/>
            </a:xfrm>
            <a:custGeom>
              <a:avLst/>
              <a:gdLst/>
              <a:ahLst/>
              <a:cxnLst/>
              <a:rect l="l" t="t" r="r" b="b"/>
              <a:pathLst>
                <a:path w="6979166" h="4114800">
                  <a:moveTo>
                    <a:pt x="0" y="0"/>
                  </a:moveTo>
                  <a:lnTo>
                    <a:pt x="6979166" y="0"/>
                  </a:lnTo>
                  <a:lnTo>
                    <a:pt x="6979166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B617E0-5F9A-C56B-C503-04AC488338C9}"/>
                </a:ext>
              </a:extLst>
            </p:cNvPr>
            <p:cNvSpPr txBox="1"/>
            <p:nvPr/>
          </p:nvSpPr>
          <p:spPr>
            <a:xfrm>
              <a:off x="1687718" y="2744022"/>
              <a:ext cx="8742228" cy="54521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61963" indent="-344488" algn="just">
                <a:lnSpc>
                  <a:spcPct val="120000"/>
                </a:lnSpc>
                <a:spcAft>
                  <a:spcPts val="400"/>
                </a:spcAft>
                <a:buAutoNum type="alphaLcPeriod"/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Lập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 chương tr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ì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17475" algn="just">
                <a:lnSpc>
                  <a:spcPct val="120000"/>
                </a:lnSpc>
                <a:spcAft>
                  <a:spcPts val="400"/>
                </a:spcAft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hập ba số từ bàn phím. Tính tổng của ba số đó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, h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iển thị các biến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 sân khấu. Mỗi lần chạy chương trình, sau khi nhập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3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 số, chú vịt thông báo “Tổng ba số là: …….” 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17475" algn="just">
                <a:lnSpc>
                  <a:spcPct val="120000"/>
                </a:lnSpc>
                <a:spcAft>
                  <a:spcPts val="400"/>
                </a:spcAft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b. 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Lưu chương trình với tên </a:t>
              </a:r>
              <a:r>
                <a:rPr lang="vi-VN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TongBaSo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 vào thư mục của em.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9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13294" y="813234"/>
            <a:ext cx="16727515" cy="8887656"/>
            <a:chOff x="0" y="-28575"/>
            <a:chExt cx="4405601" cy="23407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05600" cy="2312207"/>
            </a:xfrm>
            <a:custGeom>
              <a:avLst/>
              <a:gdLst/>
              <a:ahLst/>
              <a:cxnLst/>
              <a:rect l="l" t="t" r="r" b="b"/>
              <a:pathLst>
                <a:path w="4405600" h="2240293">
                  <a:moveTo>
                    <a:pt x="23604" y="0"/>
                  </a:moveTo>
                  <a:lnTo>
                    <a:pt x="4381996" y="0"/>
                  </a:lnTo>
                  <a:cubicBezTo>
                    <a:pt x="4395033" y="0"/>
                    <a:pt x="4405600" y="10568"/>
                    <a:pt x="4405600" y="23604"/>
                  </a:cubicBezTo>
                  <a:lnTo>
                    <a:pt x="4405600" y="2216689"/>
                  </a:lnTo>
                  <a:cubicBezTo>
                    <a:pt x="4405600" y="2222949"/>
                    <a:pt x="4403114" y="2228953"/>
                    <a:pt x="4398687" y="2233379"/>
                  </a:cubicBezTo>
                  <a:cubicBezTo>
                    <a:pt x="4394260" y="2237806"/>
                    <a:pt x="4388257" y="2240293"/>
                    <a:pt x="4381996" y="2240293"/>
                  </a:cubicBezTo>
                  <a:lnTo>
                    <a:pt x="23604" y="2240293"/>
                  </a:lnTo>
                  <a:cubicBezTo>
                    <a:pt x="10568" y="2240293"/>
                    <a:pt x="0" y="2229725"/>
                    <a:pt x="0" y="2216689"/>
                  </a:cubicBezTo>
                  <a:lnTo>
                    <a:pt x="0" y="23604"/>
                  </a:lnTo>
                  <a:cubicBezTo>
                    <a:pt x="0" y="10568"/>
                    <a:pt x="10568" y="0"/>
                    <a:pt x="23604" y="0"/>
                  </a:cubicBezTo>
                  <a:close/>
                </a:path>
              </a:pathLst>
            </a:custGeom>
            <a:solidFill>
              <a:srgbClr val="F7EFE2"/>
            </a:solidFill>
            <a:ln cap="rnd">
              <a:noFill/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405601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15826" y="1257300"/>
            <a:ext cx="15729857" cy="8135460"/>
            <a:chOff x="0" y="0"/>
            <a:chExt cx="4142843" cy="20285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42843" cy="2028572"/>
            </a:xfrm>
            <a:custGeom>
              <a:avLst/>
              <a:gdLst/>
              <a:ahLst/>
              <a:cxnLst/>
              <a:rect l="l" t="t" r="r" b="b"/>
              <a:pathLst>
                <a:path w="4142843" h="2028572">
                  <a:moveTo>
                    <a:pt x="25101" y="0"/>
                  </a:moveTo>
                  <a:lnTo>
                    <a:pt x="4117742" y="0"/>
                  </a:lnTo>
                  <a:cubicBezTo>
                    <a:pt x="4124399" y="0"/>
                    <a:pt x="4130784" y="2645"/>
                    <a:pt x="4135491" y="7352"/>
                  </a:cubicBezTo>
                  <a:cubicBezTo>
                    <a:pt x="4140198" y="12059"/>
                    <a:pt x="4142843" y="18444"/>
                    <a:pt x="4142843" y="25101"/>
                  </a:cubicBezTo>
                  <a:lnTo>
                    <a:pt x="4142843" y="2003471"/>
                  </a:lnTo>
                  <a:cubicBezTo>
                    <a:pt x="4142843" y="2010128"/>
                    <a:pt x="4140198" y="2016513"/>
                    <a:pt x="4135491" y="2021220"/>
                  </a:cubicBezTo>
                  <a:cubicBezTo>
                    <a:pt x="4130784" y="2025928"/>
                    <a:pt x="4124399" y="2028572"/>
                    <a:pt x="4117742" y="2028572"/>
                  </a:cubicBezTo>
                  <a:lnTo>
                    <a:pt x="25101" y="2028572"/>
                  </a:lnTo>
                  <a:cubicBezTo>
                    <a:pt x="11238" y="2028572"/>
                    <a:pt x="0" y="2017334"/>
                    <a:pt x="0" y="2003471"/>
                  </a:cubicBezTo>
                  <a:lnTo>
                    <a:pt x="0" y="25101"/>
                  </a:lnTo>
                  <a:cubicBezTo>
                    <a:pt x="0" y="18444"/>
                    <a:pt x="2645" y="12059"/>
                    <a:pt x="7352" y="7352"/>
                  </a:cubicBezTo>
                  <a:cubicBezTo>
                    <a:pt x="12059" y="2645"/>
                    <a:pt x="18444" y="0"/>
                    <a:pt x="25101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142843" cy="2057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Freeform 15">
            <a:extLst>
              <a:ext uri="{FF2B5EF4-FFF2-40B4-BE49-F238E27FC236}">
                <a16:creationId xmlns:a16="http://schemas.microsoft.com/office/drawing/2014/main" id="{FBDE6FD3-1BFB-FEE7-D905-5C83CE11C41D}"/>
              </a:ext>
            </a:extLst>
          </p:cNvPr>
          <p:cNvSpPr/>
          <p:nvPr/>
        </p:nvSpPr>
        <p:spPr>
          <a:xfrm>
            <a:off x="6557107" y="294887"/>
            <a:ext cx="5467356" cy="996751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01B62FF1-1A79-87D1-065B-B2C358ADB88E}"/>
              </a:ext>
            </a:extLst>
          </p:cNvPr>
          <p:cNvSpPr txBox="1"/>
          <p:nvPr/>
        </p:nvSpPr>
        <p:spPr>
          <a:xfrm rot="7395">
            <a:off x="7158900" y="319151"/>
            <a:ext cx="3735245" cy="79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896A7E-8449-911E-20F4-CD5CD29BF237}"/>
              </a:ext>
            </a:extLst>
          </p:cNvPr>
          <p:cNvSpPr txBox="1"/>
          <p:nvPr/>
        </p:nvSpPr>
        <p:spPr>
          <a:xfrm>
            <a:off x="1474734" y="1469289"/>
            <a:ext cx="14837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F5B4E0-BF66-2A3E-7330-ED2ABC826C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7915" y="1945245"/>
            <a:ext cx="11630896" cy="7084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C37C32-E71D-0685-4ACF-5484535ACFB4}"/>
              </a:ext>
            </a:extLst>
          </p:cNvPr>
          <p:cNvSpPr txBox="1"/>
          <p:nvPr/>
        </p:nvSpPr>
        <p:spPr>
          <a:xfrm>
            <a:off x="1705068" y="6972299"/>
            <a:ext cx="957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Đặt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CE8422B-6788-ED84-D9CF-95248C2DD7F0}"/>
              </a:ext>
            </a:extLst>
          </p:cNvPr>
          <p:cNvCxnSpPr/>
          <p:nvPr/>
        </p:nvCxnSpPr>
        <p:spPr>
          <a:xfrm>
            <a:off x="2631844" y="7429500"/>
            <a:ext cx="949556" cy="1891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91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813294" y="813234"/>
            <a:ext cx="16727515" cy="8887656"/>
            <a:chOff x="0" y="-28575"/>
            <a:chExt cx="4405601" cy="234078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05600" cy="2312207"/>
            </a:xfrm>
            <a:custGeom>
              <a:avLst/>
              <a:gdLst/>
              <a:ahLst/>
              <a:cxnLst/>
              <a:rect l="l" t="t" r="r" b="b"/>
              <a:pathLst>
                <a:path w="4405600" h="2240293">
                  <a:moveTo>
                    <a:pt x="23604" y="0"/>
                  </a:moveTo>
                  <a:lnTo>
                    <a:pt x="4381996" y="0"/>
                  </a:lnTo>
                  <a:cubicBezTo>
                    <a:pt x="4395033" y="0"/>
                    <a:pt x="4405600" y="10568"/>
                    <a:pt x="4405600" y="23604"/>
                  </a:cubicBezTo>
                  <a:lnTo>
                    <a:pt x="4405600" y="2216689"/>
                  </a:lnTo>
                  <a:cubicBezTo>
                    <a:pt x="4405600" y="2222949"/>
                    <a:pt x="4403114" y="2228953"/>
                    <a:pt x="4398687" y="2233379"/>
                  </a:cubicBezTo>
                  <a:cubicBezTo>
                    <a:pt x="4394260" y="2237806"/>
                    <a:pt x="4388257" y="2240293"/>
                    <a:pt x="4381996" y="2240293"/>
                  </a:cubicBezTo>
                  <a:lnTo>
                    <a:pt x="23604" y="2240293"/>
                  </a:lnTo>
                  <a:cubicBezTo>
                    <a:pt x="10568" y="2240293"/>
                    <a:pt x="0" y="2229725"/>
                    <a:pt x="0" y="2216689"/>
                  </a:cubicBezTo>
                  <a:lnTo>
                    <a:pt x="0" y="23604"/>
                  </a:lnTo>
                  <a:cubicBezTo>
                    <a:pt x="0" y="10568"/>
                    <a:pt x="10568" y="0"/>
                    <a:pt x="23604" y="0"/>
                  </a:cubicBezTo>
                  <a:close/>
                </a:path>
              </a:pathLst>
            </a:custGeom>
            <a:solidFill>
              <a:srgbClr val="F7EFE2"/>
            </a:solidFill>
            <a:ln cap="rnd">
              <a:noFill/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405601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15826" y="1257300"/>
            <a:ext cx="15729857" cy="8135460"/>
            <a:chOff x="0" y="0"/>
            <a:chExt cx="4142843" cy="202857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142843" cy="2028572"/>
            </a:xfrm>
            <a:custGeom>
              <a:avLst/>
              <a:gdLst/>
              <a:ahLst/>
              <a:cxnLst/>
              <a:rect l="l" t="t" r="r" b="b"/>
              <a:pathLst>
                <a:path w="4142843" h="2028572">
                  <a:moveTo>
                    <a:pt x="25101" y="0"/>
                  </a:moveTo>
                  <a:lnTo>
                    <a:pt x="4117742" y="0"/>
                  </a:lnTo>
                  <a:cubicBezTo>
                    <a:pt x="4124399" y="0"/>
                    <a:pt x="4130784" y="2645"/>
                    <a:pt x="4135491" y="7352"/>
                  </a:cubicBezTo>
                  <a:cubicBezTo>
                    <a:pt x="4140198" y="12059"/>
                    <a:pt x="4142843" y="18444"/>
                    <a:pt x="4142843" y="25101"/>
                  </a:cubicBezTo>
                  <a:lnTo>
                    <a:pt x="4142843" y="2003471"/>
                  </a:lnTo>
                  <a:cubicBezTo>
                    <a:pt x="4142843" y="2010128"/>
                    <a:pt x="4140198" y="2016513"/>
                    <a:pt x="4135491" y="2021220"/>
                  </a:cubicBezTo>
                  <a:cubicBezTo>
                    <a:pt x="4130784" y="2025928"/>
                    <a:pt x="4124399" y="2028572"/>
                    <a:pt x="4117742" y="2028572"/>
                  </a:cubicBezTo>
                  <a:lnTo>
                    <a:pt x="25101" y="2028572"/>
                  </a:lnTo>
                  <a:cubicBezTo>
                    <a:pt x="11238" y="2028572"/>
                    <a:pt x="0" y="2017334"/>
                    <a:pt x="0" y="2003471"/>
                  </a:cubicBezTo>
                  <a:lnTo>
                    <a:pt x="0" y="25101"/>
                  </a:lnTo>
                  <a:cubicBezTo>
                    <a:pt x="0" y="18444"/>
                    <a:pt x="2645" y="12059"/>
                    <a:pt x="7352" y="7352"/>
                  </a:cubicBezTo>
                  <a:cubicBezTo>
                    <a:pt x="12059" y="2645"/>
                    <a:pt x="18444" y="0"/>
                    <a:pt x="25101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142843" cy="2057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Freeform 15">
            <a:extLst>
              <a:ext uri="{FF2B5EF4-FFF2-40B4-BE49-F238E27FC236}">
                <a16:creationId xmlns:a16="http://schemas.microsoft.com/office/drawing/2014/main" id="{FBDE6FD3-1BFB-FEE7-D905-5C83CE11C41D}"/>
              </a:ext>
            </a:extLst>
          </p:cNvPr>
          <p:cNvSpPr/>
          <p:nvPr/>
        </p:nvSpPr>
        <p:spPr>
          <a:xfrm>
            <a:off x="6557107" y="641549"/>
            <a:ext cx="5467356" cy="996751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01B62FF1-1A79-87D1-065B-B2C358ADB88E}"/>
              </a:ext>
            </a:extLst>
          </p:cNvPr>
          <p:cNvSpPr txBox="1"/>
          <p:nvPr/>
        </p:nvSpPr>
        <p:spPr>
          <a:xfrm rot="7395">
            <a:off x="6797109" y="669091"/>
            <a:ext cx="4576107" cy="79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6C58E9-600E-E1B5-6BAA-B88A9A5C62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9998" y="1872218"/>
            <a:ext cx="6720602" cy="7459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807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09600" y="1005140"/>
            <a:ext cx="17068800" cy="8885771"/>
            <a:chOff x="0" y="0"/>
            <a:chExt cx="4080594" cy="20733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80594" cy="2073326"/>
            </a:xfrm>
            <a:custGeom>
              <a:avLst/>
              <a:gdLst/>
              <a:ahLst/>
              <a:cxnLst/>
              <a:rect l="l" t="t" r="r" b="b"/>
              <a:pathLst>
                <a:path w="4080594" h="2073326">
                  <a:moveTo>
                    <a:pt x="25484" y="0"/>
                  </a:moveTo>
                  <a:lnTo>
                    <a:pt x="4055110" y="0"/>
                  </a:lnTo>
                  <a:cubicBezTo>
                    <a:pt x="4061869" y="0"/>
                    <a:pt x="4068351" y="2685"/>
                    <a:pt x="4073130" y="7464"/>
                  </a:cubicBezTo>
                  <a:cubicBezTo>
                    <a:pt x="4077909" y="12243"/>
                    <a:pt x="4080594" y="18725"/>
                    <a:pt x="4080594" y="25484"/>
                  </a:cubicBezTo>
                  <a:lnTo>
                    <a:pt x="4080594" y="2047842"/>
                  </a:lnTo>
                  <a:cubicBezTo>
                    <a:pt x="4080594" y="2054601"/>
                    <a:pt x="4077909" y="2061083"/>
                    <a:pt x="4073130" y="2065862"/>
                  </a:cubicBezTo>
                  <a:cubicBezTo>
                    <a:pt x="4068351" y="2070641"/>
                    <a:pt x="4061869" y="2073326"/>
                    <a:pt x="4055110" y="2073326"/>
                  </a:cubicBezTo>
                  <a:lnTo>
                    <a:pt x="25484" y="2073326"/>
                  </a:lnTo>
                  <a:cubicBezTo>
                    <a:pt x="18725" y="2073326"/>
                    <a:pt x="12243" y="2070641"/>
                    <a:pt x="7464" y="2065862"/>
                  </a:cubicBezTo>
                  <a:cubicBezTo>
                    <a:pt x="2685" y="2061083"/>
                    <a:pt x="0" y="2054601"/>
                    <a:pt x="0" y="2047842"/>
                  </a:cubicBezTo>
                  <a:lnTo>
                    <a:pt x="0" y="25484"/>
                  </a:lnTo>
                  <a:cubicBezTo>
                    <a:pt x="0" y="18725"/>
                    <a:pt x="2685" y="12243"/>
                    <a:pt x="7464" y="7464"/>
                  </a:cubicBezTo>
                  <a:cubicBezTo>
                    <a:pt x="12243" y="2685"/>
                    <a:pt x="18725" y="0"/>
                    <a:pt x="25484" y="0"/>
                  </a:cubicBezTo>
                  <a:close/>
                </a:path>
              </a:pathLst>
            </a:custGeom>
            <a:solidFill>
              <a:srgbClr val="8254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080594" cy="2101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3680" y="1866900"/>
            <a:ext cx="16134402" cy="7653102"/>
            <a:chOff x="0" y="0"/>
            <a:chExt cx="3857210" cy="16522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57210" cy="1652215"/>
            </a:xfrm>
            <a:custGeom>
              <a:avLst/>
              <a:gdLst/>
              <a:ahLst/>
              <a:cxnLst/>
              <a:rect l="l" t="t" r="r" b="b"/>
              <a:pathLst>
                <a:path w="3857210" h="1652215">
                  <a:moveTo>
                    <a:pt x="26960" y="0"/>
                  </a:moveTo>
                  <a:lnTo>
                    <a:pt x="3830250" y="0"/>
                  </a:lnTo>
                  <a:cubicBezTo>
                    <a:pt x="3845140" y="0"/>
                    <a:pt x="3857210" y="12070"/>
                    <a:pt x="3857210" y="26960"/>
                  </a:cubicBezTo>
                  <a:lnTo>
                    <a:pt x="3857210" y="1625255"/>
                  </a:lnTo>
                  <a:cubicBezTo>
                    <a:pt x="3857210" y="1640145"/>
                    <a:pt x="3845140" y="1652215"/>
                    <a:pt x="3830250" y="1652215"/>
                  </a:cubicBezTo>
                  <a:lnTo>
                    <a:pt x="26960" y="1652215"/>
                  </a:lnTo>
                  <a:cubicBezTo>
                    <a:pt x="12070" y="1652215"/>
                    <a:pt x="0" y="1640145"/>
                    <a:pt x="0" y="1625255"/>
                  </a:cubicBezTo>
                  <a:lnTo>
                    <a:pt x="0" y="26960"/>
                  </a:lnTo>
                  <a:cubicBezTo>
                    <a:pt x="0" y="12070"/>
                    <a:pt x="12070" y="0"/>
                    <a:pt x="26960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AEA36F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857210" cy="1680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5">
            <a:extLst>
              <a:ext uri="{FF2B5EF4-FFF2-40B4-BE49-F238E27FC236}">
                <a16:creationId xmlns:a16="http://schemas.microsoft.com/office/drawing/2014/main" id="{12C08CC8-3BB5-36C2-EDCD-E9AE1428A32A}"/>
              </a:ext>
            </a:extLst>
          </p:cNvPr>
          <p:cNvSpPr/>
          <p:nvPr/>
        </p:nvSpPr>
        <p:spPr>
          <a:xfrm>
            <a:off x="6129338" y="1566692"/>
            <a:ext cx="6332438" cy="1378058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53E5BC21-4B5B-69A4-0A00-4D2E18DD8ACB}"/>
              </a:ext>
            </a:extLst>
          </p:cNvPr>
          <p:cNvSpPr txBox="1"/>
          <p:nvPr/>
        </p:nvSpPr>
        <p:spPr>
          <a:xfrm rot="7395">
            <a:off x="5527824" y="1766447"/>
            <a:ext cx="7535466" cy="8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BC6B3A-EFA9-BB31-710F-78AC5A46F9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95340" y="3314700"/>
            <a:ext cx="6773460" cy="4765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670AE51-8F82-3B4A-E504-5079810A97EA}"/>
              </a:ext>
            </a:extLst>
          </p:cNvPr>
          <p:cNvSpPr txBox="1"/>
          <p:nvPr/>
        </p:nvSpPr>
        <p:spPr>
          <a:xfrm>
            <a:off x="1033681" y="3097670"/>
            <a:ext cx="9145698" cy="57955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1825" indent="-514350" algn="just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 chương tr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17475" algn="just">
              <a:lnSpc>
                <a:spcPct val="120000"/>
              </a:lnSpc>
              <a:spcAft>
                <a:spcPts val="600"/>
              </a:spcAft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   T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ính chu vi và diện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hình chữ nhật khi độ dài hai cạnh được nhập từ bàn phím. Hiển thị các biến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. Mỗi lần chạy chương trình, sau khi nhập 2 độ dài thì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chú mèo thông báo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algn="just">
              <a:lnSpc>
                <a:spcPct val="120000"/>
              </a:lnSpc>
              <a:spcAft>
                <a:spcPts val="600"/>
              </a:spcAft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“Chu vi là: …….; Diện tích là: ……..”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B534A6-B31C-0A34-862C-33337DF8D8A8}"/>
              </a:ext>
            </a:extLst>
          </p:cNvPr>
          <p:cNvSpPr txBox="1"/>
          <p:nvPr/>
        </p:nvSpPr>
        <p:spPr>
          <a:xfrm>
            <a:off x="964294" y="8776529"/>
            <a:ext cx="15799706" cy="743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7475" algn="just">
              <a:lnSpc>
                <a:spcPct val="120000"/>
              </a:lnSpc>
              <a:spcAft>
                <a:spcPts val="400"/>
              </a:spcAft>
            </a:pPr>
            <a:r>
              <a:rPr lang="vi-VN" sz="3800" dirty="0"/>
              <a:t>b. Lưu chương trình với tên </a:t>
            </a:r>
            <a:r>
              <a:rPr lang="vi-VN" sz="3800" b="1" dirty="0"/>
              <a:t>ChuVi-DienTich-HCN</a:t>
            </a:r>
            <a:r>
              <a:rPr lang="vi-VN" sz="3800" dirty="0"/>
              <a:t> vào thư mục của em.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09600" y="1005140"/>
            <a:ext cx="17068800" cy="8885771"/>
            <a:chOff x="0" y="0"/>
            <a:chExt cx="4080594" cy="20733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80594" cy="2073326"/>
            </a:xfrm>
            <a:custGeom>
              <a:avLst/>
              <a:gdLst/>
              <a:ahLst/>
              <a:cxnLst/>
              <a:rect l="l" t="t" r="r" b="b"/>
              <a:pathLst>
                <a:path w="4080594" h="2073326">
                  <a:moveTo>
                    <a:pt x="25484" y="0"/>
                  </a:moveTo>
                  <a:lnTo>
                    <a:pt x="4055110" y="0"/>
                  </a:lnTo>
                  <a:cubicBezTo>
                    <a:pt x="4061869" y="0"/>
                    <a:pt x="4068351" y="2685"/>
                    <a:pt x="4073130" y="7464"/>
                  </a:cubicBezTo>
                  <a:cubicBezTo>
                    <a:pt x="4077909" y="12243"/>
                    <a:pt x="4080594" y="18725"/>
                    <a:pt x="4080594" y="25484"/>
                  </a:cubicBezTo>
                  <a:lnTo>
                    <a:pt x="4080594" y="2047842"/>
                  </a:lnTo>
                  <a:cubicBezTo>
                    <a:pt x="4080594" y="2054601"/>
                    <a:pt x="4077909" y="2061083"/>
                    <a:pt x="4073130" y="2065862"/>
                  </a:cubicBezTo>
                  <a:cubicBezTo>
                    <a:pt x="4068351" y="2070641"/>
                    <a:pt x="4061869" y="2073326"/>
                    <a:pt x="4055110" y="2073326"/>
                  </a:cubicBezTo>
                  <a:lnTo>
                    <a:pt x="25484" y="2073326"/>
                  </a:lnTo>
                  <a:cubicBezTo>
                    <a:pt x="18725" y="2073326"/>
                    <a:pt x="12243" y="2070641"/>
                    <a:pt x="7464" y="2065862"/>
                  </a:cubicBezTo>
                  <a:cubicBezTo>
                    <a:pt x="2685" y="2061083"/>
                    <a:pt x="0" y="2054601"/>
                    <a:pt x="0" y="2047842"/>
                  </a:cubicBezTo>
                  <a:lnTo>
                    <a:pt x="0" y="25484"/>
                  </a:lnTo>
                  <a:cubicBezTo>
                    <a:pt x="0" y="18725"/>
                    <a:pt x="2685" y="12243"/>
                    <a:pt x="7464" y="7464"/>
                  </a:cubicBezTo>
                  <a:cubicBezTo>
                    <a:pt x="12243" y="2685"/>
                    <a:pt x="18725" y="0"/>
                    <a:pt x="25484" y="0"/>
                  </a:cubicBezTo>
                  <a:close/>
                </a:path>
              </a:pathLst>
            </a:custGeom>
            <a:solidFill>
              <a:srgbClr val="8254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080594" cy="2101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3680" y="1866900"/>
            <a:ext cx="16134402" cy="7653102"/>
            <a:chOff x="0" y="0"/>
            <a:chExt cx="3857210" cy="16522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57210" cy="1652215"/>
            </a:xfrm>
            <a:custGeom>
              <a:avLst/>
              <a:gdLst/>
              <a:ahLst/>
              <a:cxnLst/>
              <a:rect l="l" t="t" r="r" b="b"/>
              <a:pathLst>
                <a:path w="3857210" h="1652215">
                  <a:moveTo>
                    <a:pt x="26960" y="0"/>
                  </a:moveTo>
                  <a:lnTo>
                    <a:pt x="3830250" y="0"/>
                  </a:lnTo>
                  <a:cubicBezTo>
                    <a:pt x="3845140" y="0"/>
                    <a:pt x="3857210" y="12070"/>
                    <a:pt x="3857210" y="26960"/>
                  </a:cubicBezTo>
                  <a:lnTo>
                    <a:pt x="3857210" y="1625255"/>
                  </a:lnTo>
                  <a:cubicBezTo>
                    <a:pt x="3857210" y="1640145"/>
                    <a:pt x="3845140" y="1652215"/>
                    <a:pt x="3830250" y="1652215"/>
                  </a:cubicBezTo>
                  <a:lnTo>
                    <a:pt x="26960" y="1652215"/>
                  </a:lnTo>
                  <a:cubicBezTo>
                    <a:pt x="12070" y="1652215"/>
                    <a:pt x="0" y="1640145"/>
                    <a:pt x="0" y="1625255"/>
                  </a:cubicBezTo>
                  <a:lnTo>
                    <a:pt x="0" y="26960"/>
                  </a:lnTo>
                  <a:cubicBezTo>
                    <a:pt x="0" y="12070"/>
                    <a:pt x="12070" y="0"/>
                    <a:pt x="26960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AEA36F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857210" cy="1680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5">
            <a:extLst>
              <a:ext uri="{FF2B5EF4-FFF2-40B4-BE49-F238E27FC236}">
                <a16:creationId xmlns:a16="http://schemas.microsoft.com/office/drawing/2014/main" id="{829A709B-1E7E-EE07-EBD8-5A09A1F9F7A6}"/>
              </a:ext>
            </a:extLst>
          </p:cNvPr>
          <p:cNvSpPr/>
          <p:nvPr/>
        </p:nvSpPr>
        <p:spPr>
          <a:xfrm>
            <a:off x="6499052" y="1165284"/>
            <a:ext cx="5467356" cy="996751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0BE0FF3-5B2D-C8B7-650F-A36AF481719C}"/>
              </a:ext>
            </a:extLst>
          </p:cNvPr>
          <p:cNvSpPr txBox="1"/>
          <p:nvPr/>
        </p:nvSpPr>
        <p:spPr>
          <a:xfrm rot="7395">
            <a:off x="7100845" y="1189548"/>
            <a:ext cx="3735245" cy="79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509AB42-8716-496B-966A-3372E9AF40C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1650" y="2322179"/>
            <a:ext cx="11487150" cy="7115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603C50E1-8F7A-B84A-31B5-562A185BA687}"/>
              </a:ext>
            </a:extLst>
          </p:cNvPr>
          <p:cNvGrpSpPr/>
          <p:nvPr/>
        </p:nvGrpSpPr>
        <p:grpSpPr>
          <a:xfrm>
            <a:off x="1119918" y="3749839"/>
            <a:ext cx="4322016" cy="4306997"/>
            <a:chOff x="1119918" y="3749839"/>
            <a:chExt cx="4322016" cy="4306997"/>
          </a:xfrm>
        </p:grpSpPr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C7526032-885F-59B4-82E7-8B2836DF59E9}"/>
                </a:ext>
              </a:extLst>
            </p:cNvPr>
            <p:cNvSpPr/>
            <p:nvPr/>
          </p:nvSpPr>
          <p:spPr>
            <a:xfrm>
              <a:off x="1119918" y="3749839"/>
              <a:ext cx="4322016" cy="4306997"/>
            </a:xfrm>
            <a:custGeom>
              <a:avLst/>
              <a:gdLst/>
              <a:ahLst/>
              <a:cxnLst/>
              <a:rect l="l" t="t" r="r" b="b"/>
              <a:pathLst>
                <a:path w="3555873" h="4114800">
                  <a:moveTo>
                    <a:pt x="0" y="0"/>
                  </a:moveTo>
                  <a:lnTo>
                    <a:pt x="3555873" y="0"/>
                  </a:lnTo>
                  <a:lnTo>
                    <a:pt x="355587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FC2438-AA7E-FAEC-5E23-D41D46E29568}"/>
                </a:ext>
              </a:extLst>
            </p:cNvPr>
            <p:cNvSpPr txBox="1"/>
            <p:nvPr/>
          </p:nvSpPr>
          <p:spPr>
            <a:xfrm>
              <a:off x="1655334" y="4180429"/>
              <a:ext cx="3251184" cy="3445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700" dirty="0"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en-US" sz="3700" dirty="0" err="1"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3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7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7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7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3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700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3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7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7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7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700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3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700" dirty="0" err="1"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3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700" dirty="0" err="1"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3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700" dirty="0" err="1"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3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700" dirty="0" err="1">
                  <a:latin typeface="Arial" panose="020B0604020202020204" pitchFamily="34" charset="0"/>
                  <a:cs typeface="Arial" panose="020B0604020202020204" pitchFamily="34" charset="0"/>
                </a:rPr>
                <a:t>cạnh</a:t>
              </a:r>
              <a:endParaRPr lang="en-US" sz="3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04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09600" y="1005140"/>
            <a:ext cx="17068800" cy="8885771"/>
            <a:chOff x="0" y="0"/>
            <a:chExt cx="4080594" cy="207332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080594" cy="2073326"/>
            </a:xfrm>
            <a:custGeom>
              <a:avLst/>
              <a:gdLst/>
              <a:ahLst/>
              <a:cxnLst/>
              <a:rect l="l" t="t" r="r" b="b"/>
              <a:pathLst>
                <a:path w="4080594" h="2073326">
                  <a:moveTo>
                    <a:pt x="25484" y="0"/>
                  </a:moveTo>
                  <a:lnTo>
                    <a:pt x="4055110" y="0"/>
                  </a:lnTo>
                  <a:cubicBezTo>
                    <a:pt x="4061869" y="0"/>
                    <a:pt x="4068351" y="2685"/>
                    <a:pt x="4073130" y="7464"/>
                  </a:cubicBezTo>
                  <a:cubicBezTo>
                    <a:pt x="4077909" y="12243"/>
                    <a:pt x="4080594" y="18725"/>
                    <a:pt x="4080594" y="25484"/>
                  </a:cubicBezTo>
                  <a:lnTo>
                    <a:pt x="4080594" y="2047842"/>
                  </a:lnTo>
                  <a:cubicBezTo>
                    <a:pt x="4080594" y="2054601"/>
                    <a:pt x="4077909" y="2061083"/>
                    <a:pt x="4073130" y="2065862"/>
                  </a:cubicBezTo>
                  <a:cubicBezTo>
                    <a:pt x="4068351" y="2070641"/>
                    <a:pt x="4061869" y="2073326"/>
                    <a:pt x="4055110" y="2073326"/>
                  </a:cubicBezTo>
                  <a:lnTo>
                    <a:pt x="25484" y="2073326"/>
                  </a:lnTo>
                  <a:cubicBezTo>
                    <a:pt x="18725" y="2073326"/>
                    <a:pt x="12243" y="2070641"/>
                    <a:pt x="7464" y="2065862"/>
                  </a:cubicBezTo>
                  <a:cubicBezTo>
                    <a:pt x="2685" y="2061083"/>
                    <a:pt x="0" y="2054601"/>
                    <a:pt x="0" y="2047842"/>
                  </a:cubicBezTo>
                  <a:lnTo>
                    <a:pt x="0" y="25484"/>
                  </a:lnTo>
                  <a:cubicBezTo>
                    <a:pt x="0" y="18725"/>
                    <a:pt x="2685" y="12243"/>
                    <a:pt x="7464" y="7464"/>
                  </a:cubicBezTo>
                  <a:cubicBezTo>
                    <a:pt x="12243" y="2685"/>
                    <a:pt x="18725" y="0"/>
                    <a:pt x="25484" y="0"/>
                  </a:cubicBezTo>
                  <a:close/>
                </a:path>
              </a:pathLst>
            </a:custGeom>
            <a:solidFill>
              <a:srgbClr val="8254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080594" cy="2101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33680" y="1866900"/>
            <a:ext cx="16134402" cy="7653102"/>
            <a:chOff x="0" y="0"/>
            <a:chExt cx="3857210" cy="165221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857210" cy="1652215"/>
            </a:xfrm>
            <a:custGeom>
              <a:avLst/>
              <a:gdLst/>
              <a:ahLst/>
              <a:cxnLst/>
              <a:rect l="l" t="t" r="r" b="b"/>
              <a:pathLst>
                <a:path w="3857210" h="1652215">
                  <a:moveTo>
                    <a:pt x="26960" y="0"/>
                  </a:moveTo>
                  <a:lnTo>
                    <a:pt x="3830250" y="0"/>
                  </a:lnTo>
                  <a:cubicBezTo>
                    <a:pt x="3845140" y="0"/>
                    <a:pt x="3857210" y="12070"/>
                    <a:pt x="3857210" y="26960"/>
                  </a:cubicBezTo>
                  <a:lnTo>
                    <a:pt x="3857210" y="1625255"/>
                  </a:lnTo>
                  <a:cubicBezTo>
                    <a:pt x="3857210" y="1640145"/>
                    <a:pt x="3845140" y="1652215"/>
                    <a:pt x="3830250" y="1652215"/>
                  </a:cubicBezTo>
                  <a:lnTo>
                    <a:pt x="26960" y="1652215"/>
                  </a:lnTo>
                  <a:cubicBezTo>
                    <a:pt x="12070" y="1652215"/>
                    <a:pt x="0" y="1640145"/>
                    <a:pt x="0" y="1625255"/>
                  </a:cubicBezTo>
                  <a:lnTo>
                    <a:pt x="0" y="26960"/>
                  </a:lnTo>
                  <a:cubicBezTo>
                    <a:pt x="0" y="12070"/>
                    <a:pt x="12070" y="0"/>
                    <a:pt x="26960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AEA36F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857210" cy="16807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Freeform 15">
            <a:extLst>
              <a:ext uri="{FF2B5EF4-FFF2-40B4-BE49-F238E27FC236}">
                <a16:creationId xmlns:a16="http://schemas.microsoft.com/office/drawing/2014/main" id="{829A709B-1E7E-EE07-EBD8-5A09A1F9F7A6}"/>
              </a:ext>
            </a:extLst>
          </p:cNvPr>
          <p:cNvSpPr/>
          <p:nvPr/>
        </p:nvSpPr>
        <p:spPr>
          <a:xfrm>
            <a:off x="6499052" y="1165284"/>
            <a:ext cx="5467356" cy="996751"/>
          </a:xfrm>
          <a:custGeom>
            <a:avLst/>
            <a:gdLst/>
            <a:ahLst/>
            <a:cxnLst/>
            <a:rect l="l" t="t" r="r" b="b"/>
            <a:pathLst>
              <a:path w="6332438" h="1542812">
                <a:moveTo>
                  <a:pt x="0" y="0"/>
                </a:moveTo>
                <a:lnTo>
                  <a:pt x="6332438" y="0"/>
                </a:lnTo>
                <a:lnTo>
                  <a:pt x="6332438" y="1542812"/>
                </a:lnTo>
                <a:lnTo>
                  <a:pt x="0" y="154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B0BE0FF3-5B2D-C8B7-650F-A36AF481719C}"/>
              </a:ext>
            </a:extLst>
          </p:cNvPr>
          <p:cNvSpPr txBox="1"/>
          <p:nvPr/>
        </p:nvSpPr>
        <p:spPr>
          <a:xfrm rot="7395">
            <a:off x="7100845" y="1189990"/>
            <a:ext cx="4146379" cy="790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Chương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trình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D6263C-3465-FA64-357B-875A0257BA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57600" y="2386511"/>
            <a:ext cx="10287000" cy="7042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2854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-10800000">
            <a:off x="762000" y="419841"/>
            <a:ext cx="9881496" cy="9447319"/>
            <a:chOff x="0" y="0"/>
            <a:chExt cx="2602534" cy="24881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02534" cy="2488183"/>
            </a:xfrm>
            <a:custGeom>
              <a:avLst/>
              <a:gdLst/>
              <a:ahLst/>
              <a:cxnLst/>
              <a:rect l="l" t="t" r="r" b="b"/>
              <a:pathLst>
                <a:path w="2602534" h="2488183">
                  <a:moveTo>
                    <a:pt x="39957" y="0"/>
                  </a:moveTo>
                  <a:lnTo>
                    <a:pt x="2562577" y="0"/>
                  </a:lnTo>
                  <a:cubicBezTo>
                    <a:pt x="2584644" y="0"/>
                    <a:pt x="2602534" y="17889"/>
                    <a:pt x="2602534" y="39957"/>
                  </a:cubicBezTo>
                  <a:lnTo>
                    <a:pt x="2602534" y="2448226"/>
                  </a:lnTo>
                  <a:cubicBezTo>
                    <a:pt x="2602534" y="2470293"/>
                    <a:pt x="2584644" y="2488183"/>
                    <a:pt x="2562577" y="2488183"/>
                  </a:cubicBezTo>
                  <a:lnTo>
                    <a:pt x="39957" y="2488183"/>
                  </a:lnTo>
                  <a:cubicBezTo>
                    <a:pt x="17889" y="2488183"/>
                    <a:pt x="0" y="2470293"/>
                    <a:pt x="0" y="2448226"/>
                  </a:cubicBezTo>
                  <a:lnTo>
                    <a:pt x="0" y="39957"/>
                  </a:lnTo>
                  <a:cubicBezTo>
                    <a:pt x="0" y="17889"/>
                    <a:pt x="17889" y="0"/>
                    <a:pt x="39957" y="0"/>
                  </a:cubicBezTo>
                  <a:close/>
                </a:path>
              </a:pathLst>
            </a:custGeom>
            <a:solidFill>
              <a:srgbClr val="8254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602534" cy="2516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0957116" y="419841"/>
            <a:ext cx="7962212" cy="9447319"/>
            <a:chOff x="0" y="0"/>
            <a:chExt cx="2097044" cy="24881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97044" cy="2488183"/>
            </a:xfrm>
            <a:custGeom>
              <a:avLst/>
              <a:gdLst/>
              <a:ahLst/>
              <a:cxnLst/>
              <a:rect l="l" t="t" r="r" b="b"/>
              <a:pathLst>
                <a:path w="2097044" h="2488183">
                  <a:moveTo>
                    <a:pt x="49589" y="0"/>
                  </a:moveTo>
                  <a:lnTo>
                    <a:pt x="2047454" y="0"/>
                  </a:lnTo>
                  <a:cubicBezTo>
                    <a:pt x="2074842" y="0"/>
                    <a:pt x="2097044" y="22202"/>
                    <a:pt x="2097044" y="49589"/>
                  </a:cubicBezTo>
                  <a:lnTo>
                    <a:pt x="2097044" y="2438594"/>
                  </a:lnTo>
                  <a:cubicBezTo>
                    <a:pt x="2097044" y="2451746"/>
                    <a:pt x="2091819" y="2464359"/>
                    <a:pt x="2082519" y="2473659"/>
                  </a:cubicBezTo>
                  <a:cubicBezTo>
                    <a:pt x="2073220" y="2482958"/>
                    <a:pt x="2060606" y="2488183"/>
                    <a:pt x="2047454" y="2488183"/>
                  </a:cubicBezTo>
                  <a:lnTo>
                    <a:pt x="49589" y="2488183"/>
                  </a:lnTo>
                  <a:cubicBezTo>
                    <a:pt x="36437" y="2488183"/>
                    <a:pt x="23824" y="2482958"/>
                    <a:pt x="14524" y="2473659"/>
                  </a:cubicBezTo>
                  <a:cubicBezTo>
                    <a:pt x="5225" y="2464359"/>
                    <a:pt x="0" y="2451746"/>
                    <a:pt x="0" y="2438594"/>
                  </a:cubicBezTo>
                  <a:lnTo>
                    <a:pt x="0" y="49589"/>
                  </a:lnTo>
                  <a:cubicBezTo>
                    <a:pt x="0" y="36437"/>
                    <a:pt x="5225" y="23824"/>
                    <a:pt x="14524" y="14524"/>
                  </a:cubicBezTo>
                  <a:cubicBezTo>
                    <a:pt x="23824" y="5225"/>
                    <a:pt x="36437" y="0"/>
                    <a:pt x="49589" y="0"/>
                  </a:cubicBezTo>
                  <a:close/>
                </a:path>
              </a:pathLst>
            </a:custGeom>
            <a:solidFill>
              <a:srgbClr val="8254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097044" cy="2516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11658600" y="876300"/>
            <a:ext cx="6611313" cy="8506112"/>
            <a:chOff x="0" y="0"/>
            <a:chExt cx="1700696" cy="22402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0696" cy="2240293"/>
            </a:xfrm>
            <a:custGeom>
              <a:avLst/>
              <a:gdLst/>
              <a:ahLst/>
              <a:cxnLst/>
              <a:rect l="l" t="t" r="r" b="b"/>
              <a:pathLst>
                <a:path w="1700696" h="2240293">
                  <a:moveTo>
                    <a:pt x="61146" y="0"/>
                  </a:moveTo>
                  <a:lnTo>
                    <a:pt x="1639550" y="0"/>
                  </a:lnTo>
                  <a:cubicBezTo>
                    <a:pt x="1673320" y="0"/>
                    <a:pt x="1700696" y="27376"/>
                    <a:pt x="1700696" y="61146"/>
                  </a:cubicBezTo>
                  <a:lnTo>
                    <a:pt x="1700696" y="2179147"/>
                  </a:lnTo>
                  <a:cubicBezTo>
                    <a:pt x="1700696" y="2195364"/>
                    <a:pt x="1694254" y="2210917"/>
                    <a:pt x="1682786" y="2222384"/>
                  </a:cubicBezTo>
                  <a:cubicBezTo>
                    <a:pt x="1671319" y="2233851"/>
                    <a:pt x="1655767" y="2240293"/>
                    <a:pt x="1639550" y="2240293"/>
                  </a:cubicBezTo>
                  <a:lnTo>
                    <a:pt x="61146" y="2240293"/>
                  </a:lnTo>
                  <a:cubicBezTo>
                    <a:pt x="27376" y="2240293"/>
                    <a:pt x="0" y="2212917"/>
                    <a:pt x="0" y="2179147"/>
                  </a:cubicBezTo>
                  <a:lnTo>
                    <a:pt x="0" y="61146"/>
                  </a:lnTo>
                  <a:cubicBezTo>
                    <a:pt x="0" y="27376"/>
                    <a:pt x="27376" y="0"/>
                    <a:pt x="61146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1700696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251973" y="851051"/>
            <a:ext cx="8757144" cy="8614608"/>
            <a:chOff x="-112312" y="-28575"/>
            <a:chExt cx="2306408" cy="2268868"/>
          </a:xfrm>
        </p:grpSpPr>
        <p:sp>
          <p:nvSpPr>
            <p:cNvPr id="15" name="Freeform 15"/>
            <p:cNvSpPr/>
            <p:nvPr/>
          </p:nvSpPr>
          <p:spPr>
            <a:xfrm>
              <a:off x="-112312" y="0"/>
              <a:ext cx="2306408" cy="2240293"/>
            </a:xfrm>
            <a:custGeom>
              <a:avLst/>
              <a:gdLst/>
              <a:ahLst/>
              <a:cxnLst/>
              <a:rect l="l" t="t" r="r" b="b"/>
              <a:pathLst>
                <a:path w="2194095" h="2240293">
                  <a:moveTo>
                    <a:pt x="47395" y="0"/>
                  </a:moveTo>
                  <a:lnTo>
                    <a:pt x="2146700" y="0"/>
                  </a:lnTo>
                  <a:cubicBezTo>
                    <a:pt x="2159270" y="0"/>
                    <a:pt x="2171325" y="4993"/>
                    <a:pt x="2180213" y="13882"/>
                  </a:cubicBezTo>
                  <a:cubicBezTo>
                    <a:pt x="2189102" y="22770"/>
                    <a:pt x="2194095" y="34825"/>
                    <a:pt x="2194095" y="47395"/>
                  </a:cubicBezTo>
                  <a:lnTo>
                    <a:pt x="2194095" y="2192897"/>
                  </a:lnTo>
                  <a:cubicBezTo>
                    <a:pt x="2194095" y="2219073"/>
                    <a:pt x="2172876" y="2240293"/>
                    <a:pt x="2146700" y="2240293"/>
                  </a:cubicBezTo>
                  <a:lnTo>
                    <a:pt x="47395" y="2240293"/>
                  </a:lnTo>
                  <a:cubicBezTo>
                    <a:pt x="21220" y="2240293"/>
                    <a:pt x="0" y="2219073"/>
                    <a:pt x="0" y="2192897"/>
                  </a:cubicBezTo>
                  <a:lnTo>
                    <a:pt x="0" y="47395"/>
                  </a:lnTo>
                  <a:cubicBezTo>
                    <a:pt x="0" y="21220"/>
                    <a:pt x="21220" y="0"/>
                    <a:pt x="47395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194095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10800000">
            <a:off x="10287000" y="1421214"/>
            <a:ext cx="1079108" cy="7365787"/>
          </a:xfrm>
          <a:custGeom>
            <a:avLst/>
            <a:gdLst/>
            <a:ahLst/>
            <a:cxnLst/>
            <a:rect l="l" t="t" r="r" b="b"/>
            <a:pathLst>
              <a:path w="1079108" h="7365787">
                <a:moveTo>
                  <a:pt x="0" y="0"/>
                </a:moveTo>
                <a:lnTo>
                  <a:pt x="1079108" y="0"/>
                </a:lnTo>
                <a:lnTo>
                  <a:pt x="1079108" y="7365787"/>
                </a:lnTo>
                <a:lnTo>
                  <a:pt x="0" y="73657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b="-5626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2521743" y="1157357"/>
            <a:ext cx="5732376" cy="1230933"/>
          </a:xfrm>
          <a:custGeom>
            <a:avLst/>
            <a:gdLst/>
            <a:ahLst/>
            <a:cxnLst/>
            <a:rect l="l" t="t" r="r" b="b"/>
            <a:pathLst>
              <a:path w="5052337" h="1230933">
                <a:moveTo>
                  <a:pt x="0" y="0"/>
                </a:moveTo>
                <a:lnTo>
                  <a:pt x="5052337" y="0"/>
                </a:lnTo>
                <a:lnTo>
                  <a:pt x="5052337" y="1230933"/>
                </a:lnTo>
                <a:lnTo>
                  <a:pt x="0" y="12309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E312C30-672E-2D15-25CC-091723FE55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537" y="2057339"/>
            <a:ext cx="5685137" cy="5929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3" name="TextBox 18">
            <a:extLst>
              <a:ext uri="{FF2B5EF4-FFF2-40B4-BE49-F238E27FC236}">
                <a16:creationId xmlns:a16="http://schemas.microsoft.com/office/drawing/2014/main" id="{68CA15F6-3418-F096-6E2E-38E5ADD84810}"/>
              </a:ext>
            </a:extLst>
          </p:cNvPr>
          <p:cNvSpPr txBox="1"/>
          <p:nvPr/>
        </p:nvSpPr>
        <p:spPr>
          <a:xfrm rot="7395">
            <a:off x="1528964" y="1301192"/>
            <a:ext cx="7535466" cy="7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E04E9E-E3E9-FC7E-6CFF-615C7D37A173}"/>
              </a:ext>
            </a:extLst>
          </p:cNvPr>
          <p:cNvSpPr txBox="1"/>
          <p:nvPr/>
        </p:nvSpPr>
        <p:spPr>
          <a:xfrm>
            <a:off x="1465548" y="2853204"/>
            <a:ext cx="8172037" cy="4610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1825" indent="-514350" algn="just">
              <a:lnSpc>
                <a:spcPct val="120000"/>
              </a:lnSpc>
              <a:spcAft>
                <a:spcPts val="1200"/>
              </a:spcAft>
              <a:buAutoNum type="alphaLcPeriod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Cho biết chương trình trong hình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sử dụng những biến, biểu thức nào? Chương trình đó thực hiện công việc gì?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1825" indent="-514350" algn="just">
              <a:lnSpc>
                <a:spcPct val="120000"/>
              </a:lnSpc>
              <a:spcAft>
                <a:spcPts val="600"/>
              </a:spcAft>
              <a:buAutoNum type="alphaL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chương trình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và chạy thử.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 rot="-10800000">
            <a:off x="152400" y="114299"/>
            <a:ext cx="17830800" cy="10172699"/>
            <a:chOff x="-112312" y="-28575"/>
            <a:chExt cx="2306408" cy="2268868"/>
          </a:xfrm>
        </p:grpSpPr>
        <p:sp>
          <p:nvSpPr>
            <p:cNvPr id="15" name="Freeform 15"/>
            <p:cNvSpPr/>
            <p:nvPr/>
          </p:nvSpPr>
          <p:spPr>
            <a:xfrm>
              <a:off x="-112312" y="0"/>
              <a:ext cx="2306408" cy="2240293"/>
            </a:xfrm>
            <a:custGeom>
              <a:avLst/>
              <a:gdLst/>
              <a:ahLst/>
              <a:cxnLst/>
              <a:rect l="l" t="t" r="r" b="b"/>
              <a:pathLst>
                <a:path w="2194095" h="2240293">
                  <a:moveTo>
                    <a:pt x="47395" y="0"/>
                  </a:moveTo>
                  <a:lnTo>
                    <a:pt x="2146700" y="0"/>
                  </a:lnTo>
                  <a:cubicBezTo>
                    <a:pt x="2159270" y="0"/>
                    <a:pt x="2171325" y="4993"/>
                    <a:pt x="2180213" y="13882"/>
                  </a:cubicBezTo>
                  <a:cubicBezTo>
                    <a:pt x="2189102" y="22770"/>
                    <a:pt x="2194095" y="34825"/>
                    <a:pt x="2194095" y="47395"/>
                  </a:cubicBezTo>
                  <a:lnTo>
                    <a:pt x="2194095" y="2192897"/>
                  </a:lnTo>
                  <a:cubicBezTo>
                    <a:pt x="2194095" y="2219073"/>
                    <a:pt x="2172876" y="2240293"/>
                    <a:pt x="2146700" y="2240293"/>
                  </a:cubicBezTo>
                  <a:lnTo>
                    <a:pt x="47395" y="2240293"/>
                  </a:lnTo>
                  <a:cubicBezTo>
                    <a:pt x="21220" y="2240293"/>
                    <a:pt x="0" y="2219073"/>
                    <a:pt x="0" y="2192897"/>
                  </a:cubicBezTo>
                  <a:lnTo>
                    <a:pt x="0" y="47395"/>
                  </a:lnTo>
                  <a:cubicBezTo>
                    <a:pt x="0" y="21220"/>
                    <a:pt x="21220" y="0"/>
                    <a:pt x="47395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A5F36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194095" cy="22688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6553200" y="495300"/>
            <a:ext cx="5732376" cy="1230933"/>
          </a:xfrm>
          <a:custGeom>
            <a:avLst/>
            <a:gdLst/>
            <a:ahLst/>
            <a:cxnLst/>
            <a:rect l="l" t="t" r="r" b="b"/>
            <a:pathLst>
              <a:path w="5052337" h="1230933">
                <a:moveTo>
                  <a:pt x="0" y="0"/>
                </a:moveTo>
                <a:lnTo>
                  <a:pt x="5052337" y="0"/>
                </a:lnTo>
                <a:lnTo>
                  <a:pt x="5052337" y="1230933"/>
                </a:lnTo>
                <a:lnTo>
                  <a:pt x="0" y="1230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TextBox 18">
            <a:extLst>
              <a:ext uri="{FF2B5EF4-FFF2-40B4-BE49-F238E27FC236}">
                <a16:creationId xmlns:a16="http://schemas.microsoft.com/office/drawing/2014/main" id="{68CA15F6-3418-F096-6E2E-38E5ADD84810}"/>
              </a:ext>
            </a:extLst>
          </p:cNvPr>
          <p:cNvSpPr txBox="1"/>
          <p:nvPr/>
        </p:nvSpPr>
        <p:spPr>
          <a:xfrm rot="7395">
            <a:off x="5430752" y="571088"/>
            <a:ext cx="7535466" cy="79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endParaRPr lang="en-US" sz="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BD9D87-0469-04AD-AB3F-2D26D7952E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2880" y="1726233"/>
            <a:ext cx="8188432" cy="8318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72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F77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113656">
            <a:off x="2025261" y="1550886"/>
            <a:ext cx="15080543" cy="7722103"/>
            <a:chOff x="0" y="0"/>
            <a:chExt cx="397183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71830" cy="2033805"/>
            </a:xfrm>
            <a:custGeom>
              <a:avLst/>
              <a:gdLst/>
              <a:ahLst/>
              <a:cxnLst/>
              <a:rect l="l" t="t" r="r" b="b"/>
              <a:pathLst>
                <a:path w="3971830" h="2033805">
                  <a:moveTo>
                    <a:pt x="26182" y="0"/>
                  </a:moveTo>
                  <a:lnTo>
                    <a:pt x="3945648" y="0"/>
                  </a:lnTo>
                  <a:cubicBezTo>
                    <a:pt x="3960108" y="0"/>
                    <a:pt x="3971830" y="11722"/>
                    <a:pt x="3971830" y="26182"/>
                  </a:cubicBezTo>
                  <a:lnTo>
                    <a:pt x="3971830" y="2007623"/>
                  </a:lnTo>
                  <a:cubicBezTo>
                    <a:pt x="3971830" y="2014567"/>
                    <a:pt x="3969072" y="2021226"/>
                    <a:pt x="3964162" y="2026136"/>
                  </a:cubicBezTo>
                  <a:cubicBezTo>
                    <a:pt x="3959251" y="2031047"/>
                    <a:pt x="3952592" y="2033805"/>
                    <a:pt x="3945648" y="2033805"/>
                  </a:cubicBezTo>
                  <a:lnTo>
                    <a:pt x="26182" y="2033805"/>
                  </a:lnTo>
                  <a:cubicBezTo>
                    <a:pt x="19238" y="2033805"/>
                    <a:pt x="12579" y="2031047"/>
                    <a:pt x="7669" y="2026136"/>
                  </a:cubicBezTo>
                  <a:cubicBezTo>
                    <a:pt x="2758" y="2021226"/>
                    <a:pt x="0" y="2014567"/>
                    <a:pt x="0" y="2007623"/>
                  </a:cubicBezTo>
                  <a:lnTo>
                    <a:pt x="0" y="26182"/>
                  </a:lnTo>
                  <a:cubicBezTo>
                    <a:pt x="0" y="19238"/>
                    <a:pt x="2758" y="12579"/>
                    <a:pt x="7669" y="7669"/>
                  </a:cubicBezTo>
                  <a:cubicBezTo>
                    <a:pt x="12579" y="2758"/>
                    <a:pt x="19238" y="0"/>
                    <a:pt x="26182" y="0"/>
                  </a:cubicBezTo>
                  <a:close/>
                </a:path>
              </a:pathLst>
            </a:custGeom>
            <a:solidFill>
              <a:srgbClr val="ECD7C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97183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04834">
            <a:off x="3139768" y="2136395"/>
            <a:ext cx="13225815" cy="6502787"/>
            <a:chOff x="0" y="0"/>
            <a:chExt cx="3483342" cy="17126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483342" cy="1712668"/>
            </a:xfrm>
            <a:custGeom>
              <a:avLst/>
              <a:gdLst/>
              <a:ahLst/>
              <a:cxnLst/>
              <a:rect l="l" t="t" r="r" b="b"/>
              <a:pathLst>
                <a:path w="3483342" h="1712668">
                  <a:moveTo>
                    <a:pt x="29854" y="0"/>
                  </a:moveTo>
                  <a:lnTo>
                    <a:pt x="3453489" y="0"/>
                  </a:lnTo>
                  <a:cubicBezTo>
                    <a:pt x="3469977" y="0"/>
                    <a:pt x="3483342" y="13366"/>
                    <a:pt x="3483342" y="29854"/>
                  </a:cubicBezTo>
                  <a:lnTo>
                    <a:pt x="3483342" y="1682815"/>
                  </a:lnTo>
                  <a:cubicBezTo>
                    <a:pt x="3483342" y="1699302"/>
                    <a:pt x="3469977" y="1712668"/>
                    <a:pt x="3453489" y="1712668"/>
                  </a:cubicBezTo>
                  <a:lnTo>
                    <a:pt x="29854" y="1712668"/>
                  </a:lnTo>
                  <a:cubicBezTo>
                    <a:pt x="13366" y="1712668"/>
                    <a:pt x="0" y="1699302"/>
                    <a:pt x="0" y="1682815"/>
                  </a:cubicBezTo>
                  <a:lnTo>
                    <a:pt x="0" y="29854"/>
                  </a:lnTo>
                  <a:cubicBezTo>
                    <a:pt x="0" y="13366"/>
                    <a:pt x="13366" y="0"/>
                    <a:pt x="29854" y="0"/>
                  </a:cubicBezTo>
                  <a:close/>
                </a:path>
              </a:pathLst>
            </a:custGeom>
            <a:solidFill>
              <a:srgbClr val="FAF9F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3483342" cy="1741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114685">
            <a:off x="3149061" y="2096313"/>
            <a:ext cx="13207230" cy="6537579"/>
          </a:xfrm>
          <a:custGeom>
            <a:avLst/>
            <a:gdLst/>
            <a:ahLst/>
            <a:cxnLst/>
            <a:rect l="l" t="t" r="r" b="b"/>
            <a:pathLst>
              <a:path w="13207230" h="6537579">
                <a:moveTo>
                  <a:pt x="0" y="0"/>
                </a:moveTo>
                <a:lnTo>
                  <a:pt x="13207230" y="0"/>
                </a:lnTo>
                <a:lnTo>
                  <a:pt x="13207230" y="6537579"/>
                </a:lnTo>
                <a:lnTo>
                  <a:pt x="0" y="6537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 rot="174069">
            <a:off x="4605908" y="3497845"/>
            <a:ext cx="10509822" cy="3034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8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 rot="-291588">
            <a:off x="2164248" y="2030373"/>
            <a:ext cx="5588530" cy="6017260"/>
          </a:xfrm>
          <a:custGeom>
            <a:avLst/>
            <a:gdLst/>
            <a:ahLst/>
            <a:cxnLst/>
            <a:rect l="l" t="t" r="r" b="b"/>
            <a:pathLst>
              <a:path w="5588530" h="6017260">
                <a:moveTo>
                  <a:pt x="0" y="0"/>
                </a:moveTo>
                <a:lnTo>
                  <a:pt x="5588530" y="0"/>
                </a:lnTo>
                <a:lnTo>
                  <a:pt x="5588530" y="6017260"/>
                </a:lnTo>
                <a:lnTo>
                  <a:pt x="0" y="60172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0412161" y="1528510"/>
            <a:ext cx="6345467" cy="7229980"/>
            <a:chOff x="0" y="0"/>
            <a:chExt cx="1671234" cy="190419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71234" cy="1904192"/>
            </a:xfrm>
            <a:custGeom>
              <a:avLst/>
              <a:gdLst/>
              <a:ahLst/>
              <a:cxnLst/>
              <a:rect l="l" t="t" r="r" b="b"/>
              <a:pathLst>
                <a:path w="1671234" h="1904192">
                  <a:moveTo>
                    <a:pt x="62224" y="0"/>
                  </a:moveTo>
                  <a:lnTo>
                    <a:pt x="1609011" y="0"/>
                  </a:lnTo>
                  <a:cubicBezTo>
                    <a:pt x="1643376" y="0"/>
                    <a:pt x="1671234" y="27858"/>
                    <a:pt x="1671234" y="62224"/>
                  </a:cubicBezTo>
                  <a:lnTo>
                    <a:pt x="1671234" y="1841969"/>
                  </a:lnTo>
                  <a:cubicBezTo>
                    <a:pt x="1671234" y="1876334"/>
                    <a:pt x="1643376" y="1904192"/>
                    <a:pt x="1609011" y="1904192"/>
                  </a:cubicBezTo>
                  <a:lnTo>
                    <a:pt x="62224" y="1904192"/>
                  </a:lnTo>
                  <a:cubicBezTo>
                    <a:pt x="27858" y="1904192"/>
                    <a:pt x="0" y="1876334"/>
                    <a:pt x="0" y="1841969"/>
                  </a:cubicBezTo>
                  <a:lnTo>
                    <a:pt x="0" y="62224"/>
                  </a:lnTo>
                  <a:cubicBezTo>
                    <a:pt x="0" y="27858"/>
                    <a:pt x="27858" y="0"/>
                    <a:pt x="62224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825445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1671234" cy="1932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936361" y="3296246"/>
            <a:ext cx="5370439" cy="3360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en-US" sz="6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</a:t>
            </a:r>
          </a:p>
        </p:txBody>
      </p:sp>
      <p:sp>
        <p:nvSpPr>
          <p:cNvPr id="20" name="Freeform 12">
            <a:extLst>
              <a:ext uri="{FF2B5EF4-FFF2-40B4-BE49-F238E27FC236}">
                <a16:creationId xmlns:a16="http://schemas.microsoft.com/office/drawing/2014/main" id="{E83E6125-1219-BEE8-90B6-DF80682D680B}"/>
              </a:ext>
            </a:extLst>
          </p:cNvPr>
          <p:cNvSpPr/>
          <p:nvPr/>
        </p:nvSpPr>
        <p:spPr>
          <a:xfrm rot="21227099">
            <a:off x="3415839" y="6612284"/>
            <a:ext cx="3203135" cy="917384"/>
          </a:xfrm>
          <a:custGeom>
            <a:avLst/>
            <a:gdLst/>
            <a:ahLst/>
            <a:cxnLst/>
            <a:rect l="l" t="t" r="r" b="b"/>
            <a:pathLst>
              <a:path w="2866942" h="903087">
                <a:moveTo>
                  <a:pt x="0" y="0"/>
                </a:moveTo>
                <a:lnTo>
                  <a:pt x="2866943" y="0"/>
                </a:lnTo>
                <a:lnTo>
                  <a:pt x="2866943" y="903087"/>
                </a:lnTo>
                <a:lnTo>
                  <a:pt x="0" y="9030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602A512F-7778-DB3E-BC29-47BB58A8ECE7}"/>
              </a:ext>
            </a:extLst>
          </p:cNvPr>
          <p:cNvSpPr/>
          <p:nvPr/>
        </p:nvSpPr>
        <p:spPr>
          <a:xfrm>
            <a:off x="3337023" y="3600552"/>
            <a:ext cx="2806384" cy="2609254"/>
          </a:xfrm>
          <a:custGeom>
            <a:avLst/>
            <a:gdLst/>
            <a:ahLst/>
            <a:cxnLst/>
            <a:rect l="l" t="t" r="r" b="b"/>
            <a:pathLst>
              <a:path w="1930640" h="1948940">
                <a:moveTo>
                  <a:pt x="0" y="0"/>
                </a:moveTo>
                <a:lnTo>
                  <a:pt x="1930640" y="0"/>
                </a:lnTo>
                <a:lnTo>
                  <a:pt x="1930640" y="1948940"/>
                </a:lnTo>
                <a:lnTo>
                  <a:pt x="0" y="194894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784609" y="-36612"/>
            <a:ext cx="7295172" cy="8321448"/>
          </a:xfrm>
          <a:custGeom>
            <a:avLst/>
            <a:gdLst/>
            <a:ahLst/>
            <a:cxnLst/>
            <a:rect l="l" t="t" r="r" b="b"/>
            <a:pathLst>
              <a:path w="7295172" h="8321448">
                <a:moveTo>
                  <a:pt x="0" y="0"/>
                </a:moveTo>
                <a:lnTo>
                  <a:pt x="7295173" y="0"/>
                </a:lnTo>
                <a:lnTo>
                  <a:pt x="7295173" y="8321448"/>
                </a:lnTo>
                <a:lnTo>
                  <a:pt x="0" y="8321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20896" r="-268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889282" y="-93762"/>
            <a:ext cx="7614111" cy="8378598"/>
          </a:xfrm>
          <a:custGeom>
            <a:avLst/>
            <a:gdLst/>
            <a:ahLst/>
            <a:cxnLst/>
            <a:rect l="l" t="t" r="r" b="b"/>
            <a:pathLst>
              <a:path w="7614111" h="8378598">
                <a:moveTo>
                  <a:pt x="0" y="0"/>
                </a:moveTo>
                <a:lnTo>
                  <a:pt x="7614111" y="0"/>
                </a:lnTo>
                <a:lnTo>
                  <a:pt x="7614111" y="8378598"/>
                </a:lnTo>
                <a:lnTo>
                  <a:pt x="0" y="83785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l="-21557" t="-200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972488" y="2381907"/>
            <a:ext cx="13932440" cy="3523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14400"/>
              </a:lnSpc>
              <a:spcBef>
                <a:spcPct val="0"/>
              </a:spcBef>
            </a:pPr>
            <a:r>
              <a:rPr lang="en-US" sz="10001" b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10001" b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1" b="1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10001" b="1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45">
              <a:lnSpc>
                <a:spcPts val="14400"/>
              </a:lnSpc>
              <a:spcBef>
                <a:spcPct val="0"/>
              </a:spcBef>
            </a:pPr>
            <a:r>
              <a:rPr lang="en-US" sz="10001" b="1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TÀI GIỎI HƠN</a:t>
            </a:r>
          </a:p>
        </p:txBody>
      </p:sp>
      <p:sp>
        <p:nvSpPr>
          <p:cNvPr id="10" name="Freeform 10"/>
          <p:cNvSpPr/>
          <p:nvPr/>
        </p:nvSpPr>
        <p:spPr>
          <a:xfrm rot="247523">
            <a:off x="7086599" y="5743310"/>
            <a:ext cx="4114800" cy="319395"/>
          </a:xfrm>
          <a:custGeom>
            <a:avLst/>
            <a:gdLst/>
            <a:ahLst/>
            <a:cxnLst/>
            <a:rect l="l" t="t" r="r" b="b"/>
            <a:pathLst>
              <a:path w="4114800" h="319395">
                <a:moveTo>
                  <a:pt x="0" y="0"/>
                </a:moveTo>
                <a:lnTo>
                  <a:pt x="4114800" y="0"/>
                </a:lnTo>
                <a:lnTo>
                  <a:pt x="4114800" y="319395"/>
                </a:lnTo>
                <a:lnTo>
                  <a:pt x="0" y="3193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15376" y="5143500"/>
            <a:ext cx="5972141" cy="5143500"/>
          </a:xfrm>
          <a:custGeom>
            <a:avLst/>
            <a:gdLst/>
            <a:ahLst/>
            <a:cxnLst/>
            <a:rect l="l" t="t" r="r" b="b"/>
            <a:pathLst>
              <a:path w="7593921" h="6787871">
                <a:moveTo>
                  <a:pt x="7593921" y="0"/>
                </a:moveTo>
                <a:lnTo>
                  <a:pt x="0" y="0"/>
                </a:lnTo>
                <a:lnTo>
                  <a:pt x="0" y="6787871"/>
                </a:lnTo>
                <a:lnTo>
                  <a:pt x="7593921" y="6787871"/>
                </a:lnTo>
                <a:lnTo>
                  <a:pt x="759392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r="-18485" b="-7586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0" y="0"/>
            <a:ext cx="18288000" cy="2647950"/>
            <a:chOff x="0" y="0"/>
            <a:chExt cx="6186311" cy="89572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186311" cy="895726"/>
            </a:xfrm>
            <a:custGeom>
              <a:avLst/>
              <a:gdLst/>
              <a:ahLst/>
              <a:cxnLst/>
              <a:rect l="l" t="t" r="r" b="b"/>
              <a:pathLst>
                <a:path w="6186311" h="895726">
                  <a:moveTo>
                    <a:pt x="0" y="0"/>
                  </a:moveTo>
                  <a:lnTo>
                    <a:pt x="6186311" y="0"/>
                  </a:lnTo>
                  <a:lnTo>
                    <a:pt x="6186311" y="895726"/>
                  </a:lnTo>
                  <a:lnTo>
                    <a:pt x="0" y="895726"/>
                  </a:lnTo>
                  <a:close/>
                </a:path>
              </a:pathLst>
            </a:custGeom>
            <a:solidFill>
              <a:srgbClr val="F46E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534037" y="859235"/>
            <a:ext cx="11219930" cy="104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ts val="8001"/>
              </a:lnSpc>
              <a:spcBef>
                <a:spcPct val="0"/>
              </a:spcBef>
            </a:pPr>
            <a:r>
              <a:rPr lang="en-US" sz="8001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 CHƠI</a:t>
            </a:r>
          </a:p>
        </p:txBody>
      </p:sp>
      <p:sp>
        <p:nvSpPr>
          <p:cNvPr id="19" name="Freeform 19"/>
          <p:cNvSpPr/>
          <p:nvPr/>
        </p:nvSpPr>
        <p:spPr>
          <a:xfrm rot="733308">
            <a:off x="16013974" y="8037488"/>
            <a:ext cx="2021663" cy="2228285"/>
          </a:xfrm>
          <a:custGeom>
            <a:avLst/>
            <a:gdLst/>
            <a:ahLst/>
            <a:cxnLst/>
            <a:rect l="l" t="t" r="r" b="b"/>
            <a:pathLst>
              <a:path w="2021662" h="2228284">
                <a:moveTo>
                  <a:pt x="0" y="0"/>
                </a:moveTo>
                <a:lnTo>
                  <a:pt x="2021661" y="0"/>
                </a:lnTo>
                <a:lnTo>
                  <a:pt x="2021661" y="2228284"/>
                </a:lnTo>
                <a:lnTo>
                  <a:pt x="0" y="2228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2" y="0"/>
            <a:ext cx="2562167" cy="3147948"/>
          </a:xfrm>
          <a:custGeom>
            <a:avLst/>
            <a:gdLst/>
            <a:ahLst/>
            <a:cxnLst/>
            <a:rect l="l" t="t" r="r" b="b"/>
            <a:pathLst>
              <a:path w="2562167" h="3147948">
                <a:moveTo>
                  <a:pt x="0" y="0"/>
                </a:moveTo>
                <a:lnTo>
                  <a:pt x="2562167" y="0"/>
                </a:lnTo>
                <a:lnTo>
                  <a:pt x="2562167" y="3147948"/>
                </a:lnTo>
                <a:lnTo>
                  <a:pt x="0" y="314794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 t="-236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2971801" y="4203268"/>
            <a:ext cx="859736" cy="803852"/>
          </a:xfrm>
          <a:custGeom>
            <a:avLst/>
            <a:gdLst/>
            <a:ahLst/>
            <a:cxnLst/>
            <a:rect l="l" t="t" r="r" b="b"/>
            <a:pathLst>
              <a:path w="859735" h="803852">
                <a:moveTo>
                  <a:pt x="0" y="0"/>
                </a:moveTo>
                <a:lnTo>
                  <a:pt x="859736" y="0"/>
                </a:lnTo>
                <a:lnTo>
                  <a:pt x="859736" y="803853"/>
                </a:lnTo>
                <a:lnTo>
                  <a:pt x="0" y="8038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794313">
            <a:off x="16817228" y="8501447"/>
            <a:ext cx="596990" cy="568632"/>
          </a:xfrm>
          <a:custGeom>
            <a:avLst/>
            <a:gdLst/>
            <a:ahLst/>
            <a:cxnLst/>
            <a:rect l="l" t="t" r="r" b="b"/>
            <a:pathLst>
              <a:path w="596989" h="568632">
                <a:moveTo>
                  <a:pt x="0" y="0"/>
                </a:moveTo>
                <a:lnTo>
                  <a:pt x="596989" y="0"/>
                </a:lnTo>
                <a:lnTo>
                  <a:pt x="596989" y="568632"/>
                </a:lnTo>
                <a:lnTo>
                  <a:pt x="0" y="5686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0F7B44-7860-DE09-B7D7-14B0676E0665}"/>
              </a:ext>
            </a:extLst>
          </p:cNvPr>
          <p:cNvGrpSpPr/>
          <p:nvPr/>
        </p:nvGrpSpPr>
        <p:grpSpPr>
          <a:xfrm>
            <a:off x="5390456" y="2974403"/>
            <a:ext cx="10420456" cy="902412"/>
            <a:chOff x="5397108" y="2913499"/>
            <a:chExt cx="10420456" cy="902412"/>
          </a:xfrm>
        </p:grpSpPr>
        <p:sp>
          <p:nvSpPr>
            <p:cNvPr id="10" name="TextBox 10"/>
            <p:cNvSpPr txBox="1"/>
            <p:nvPr/>
          </p:nvSpPr>
          <p:spPr>
            <a:xfrm>
              <a:off x="6601093" y="3103148"/>
              <a:ext cx="9216471" cy="577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914445">
                <a:lnSpc>
                  <a:spcPts val="4481"/>
                </a:lnSpc>
              </a:pP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4" name="Group 19">
              <a:extLst>
                <a:ext uri="{FF2B5EF4-FFF2-40B4-BE49-F238E27FC236}">
                  <a16:creationId xmlns:a16="http://schemas.microsoft.com/office/drawing/2014/main" id="{ED48B579-EE73-EB5A-769D-A815A75BEAF7}"/>
                </a:ext>
              </a:extLst>
            </p:cNvPr>
            <p:cNvGrpSpPr/>
            <p:nvPr/>
          </p:nvGrpSpPr>
          <p:grpSpPr>
            <a:xfrm>
              <a:off x="5397108" y="2913499"/>
              <a:ext cx="1002571" cy="902412"/>
              <a:chOff x="0" y="0"/>
              <a:chExt cx="1336761" cy="1203216"/>
            </a:xfrm>
          </p:grpSpPr>
          <p:grpSp>
            <p:nvGrpSpPr>
              <p:cNvPr id="5" name="Group 20">
                <a:extLst>
                  <a:ext uri="{FF2B5EF4-FFF2-40B4-BE49-F238E27FC236}">
                    <a16:creationId xmlns:a16="http://schemas.microsoft.com/office/drawing/2014/main" id="{1A4FB65F-9CE4-6802-A23F-E4134E9484DF}"/>
                  </a:ext>
                </a:extLst>
              </p:cNvPr>
              <p:cNvGrpSpPr/>
              <p:nvPr/>
            </p:nvGrpSpPr>
            <p:grpSpPr>
              <a:xfrm>
                <a:off x="66772" y="0"/>
                <a:ext cx="1203216" cy="1203216"/>
                <a:chOff x="0" y="0"/>
                <a:chExt cx="812800" cy="812800"/>
              </a:xfrm>
            </p:grpSpPr>
            <p:sp>
              <p:nvSpPr>
                <p:cNvPr id="9" name="Freeform 21">
                  <a:extLst>
                    <a:ext uri="{FF2B5EF4-FFF2-40B4-BE49-F238E27FC236}">
                      <a16:creationId xmlns:a16="http://schemas.microsoft.com/office/drawing/2014/main" id="{730A1151-309A-EABB-5772-836112B580A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TextBox 22">
                  <a:extLst>
                    <a:ext uri="{FF2B5EF4-FFF2-40B4-BE49-F238E27FC236}">
                      <a16:creationId xmlns:a16="http://schemas.microsoft.com/office/drawing/2014/main" id="{CBD475BB-42AB-8D10-4315-8CBDC3ECCA05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0" tIns="0" rIns="0" bIns="0" rtlCol="0" anchor="ctr"/>
                <a:lstStyle/>
                <a:p>
                  <a:pPr algn="ctr">
                    <a:lnSpc>
                      <a:spcPts val="224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8" name="TextBox 23">
                <a:extLst>
                  <a:ext uri="{FF2B5EF4-FFF2-40B4-BE49-F238E27FC236}">
                    <a16:creationId xmlns:a16="http://schemas.microsoft.com/office/drawing/2014/main" id="{EC5B3411-4DBE-F566-CE67-034232DFF5EA}"/>
                  </a:ext>
                </a:extLst>
              </p:cNvPr>
              <p:cNvSpPr txBox="1"/>
              <p:nvPr/>
            </p:nvSpPr>
            <p:spPr>
              <a:xfrm>
                <a:off x="0" y="164791"/>
                <a:ext cx="1336761" cy="7974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039"/>
                  </a:lnSpc>
                </a:pPr>
                <a:r>
                  <a:rPr lang="en-US" sz="3599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654A080-7EEE-7F08-7102-ED4A4A425576}"/>
              </a:ext>
            </a:extLst>
          </p:cNvPr>
          <p:cNvGrpSpPr/>
          <p:nvPr/>
        </p:nvGrpSpPr>
        <p:grpSpPr>
          <a:xfrm>
            <a:off x="5367593" y="4305300"/>
            <a:ext cx="11642244" cy="1484681"/>
            <a:chOff x="5382560" y="4107979"/>
            <a:chExt cx="11642244" cy="1484681"/>
          </a:xfrm>
        </p:grpSpPr>
        <p:sp>
          <p:nvSpPr>
            <p:cNvPr id="12" name="TextBox 12"/>
            <p:cNvSpPr txBox="1"/>
            <p:nvPr/>
          </p:nvSpPr>
          <p:spPr>
            <a:xfrm>
              <a:off x="6610925" y="4115076"/>
              <a:ext cx="10413879" cy="14775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914445">
                <a:lnSpc>
                  <a:spcPct val="120000"/>
                </a:lnSpc>
              </a:pP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sẽ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30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giây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ghi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án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4001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giấy</a:t>
              </a:r>
              <a:r>
                <a:rPr lang="en-US" sz="4001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4001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oup 19">
              <a:extLst>
                <a:ext uri="{FF2B5EF4-FFF2-40B4-BE49-F238E27FC236}">
                  <a16:creationId xmlns:a16="http://schemas.microsoft.com/office/drawing/2014/main" id="{A641DF31-9382-42D7-89E0-658549DB2B8A}"/>
                </a:ext>
              </a:extLst>
            </p:cNvPr>
            <p:cNvGrpSpPr/>
            <p:nvPr/>
          </p:nvGrpSpPr>
          <p:grpSpPr>
            <a:xfrm>
              <a:off x="5382560" y="4107979"/>
              <a:ext cx="1002571" cy="959321"/>
              <a:chOff x="0" y="56401"/>
              <a:chExt cx="1336761" cy="1279095"/>
            </a:xfrm>
          </p:grpSpPr>
          <p:grpSp>
            <p:nvGrpSpPr>
              <p:cNvPr id="28" name="Group 20">
                <a:extLst>
                  <a:ext uri="{FF2B5EF4-FFF2-40B4-BE49-F238E27FC236}">
                    <a16:creationId xmlns:a16="http://schemas.microsoft.com/office/drawing/2014/main" id="{3748AE8C-B9F4-B880-DF71-F2513381D21B}"/>
                  </a:ext>
                </a:extLst>
              </p:cNvPr>
              <p:cNvGrpSpPr/>
              <p:nvPr/>
            </p:nvGrpSpPr>
            <p:grpSpPr>
              <a:xfrm>
                <a:off x="66772" y="56401"/>
                <a:ext cx="1203216" cy="1279095"/>
                <a:chOff x="0" y="38100"/>
                <a:chExt cx="812800" cy="864058"/>
              </a:xfrm>
            </p:grpSpPr>
            <p:sp>
              <p:nvSpPr>
                <p:cNvPr id="30" name="Freeform 21">
                  <a:extLst>
                    <a:ext uri="{FF2B5EF4-FFF2-40B4-BE49-F238E27FC236}">
                      <a16:creationId xmlns:a16="http://schemas.microsoft.com/office/drawing/2014/main" id="{28CA0560-444E-B502-3245-38F74FEDC102}"/>
                    </a:ext>
                  </a:extLst>
                </p:cNvPr>
                <p:cNvSpPr/>
                <p:nvPr/>
              </p:nvSpPr>
              <p:spPr>
                <a:xfrm>
                  <a:off x="0" y="89358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TextBox 22">
                  <a:extLst>
                    <a:ext uri="{FF2B5EF4-FFF2-40B4-BE49-F238E27FC236}">
                      <a16:creationId xmlns:a16="http://schemas.microsoft.com/office/drawing/2014/main" id="{5D82F2D3-6A7C-B46E-01B7-3187E40AFF0D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0" tIns="0" rIns="0" bIns="0" rtlCol="0" anchor="ctr"/>
                <a:lstStyle/>
                <a:p>
                  <a:pPr algn="ctr">
                    <a:lnSpc>
                      <a:spcPts val="224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29" name="TextBox 23">
                <a:extLst>
                  <a:ext uri="{FF2B5EF4-FFF2-40B4-BE49-F238E27FC236}">
                    <a16:creationId xmlns:a16="http://schemas.microsoft.com/office/drawing/2014/main" id="{EF44D11B-960A-08D7-71EB-A07EDCBB5405}"/>
                  </a:ext>
                </a:extLst>
              </p:cNvPr>
              <p:cNvSpPr txBox="1"/>
              <p:nvPr/>
            </p:nvSpPr>
            <p:spPr>
              <a:xfrm>
                <a:off x="0" y="334861"/>
                <a:ext cx="1336761" cy="7974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039"/>
                  </a:lnSpc>
                </a:pPr>
                <a:r>
                  <a:rPr lang="en-US" sz="3599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C2A761F-3ADF-1A7B-DB93-EFCE178A4768}"/>
              </a:ext>
            </a:extLst>
          </p:cNvPr>
          <p:cNvGrpSpPr/>
          <p:nvPr/>
        </p:nvGrpSpPr>
        <p:grpSpPr>
          <a:xfrm>
            <a:off x="5383262" y="6119163"/>
            <a:ext cx="11685538" cy="2148537"/>
            <a:chOff x="5398229" y="5767773"/>
            <a:chExt cx="11685538" cy="2148537"/>
          </a:xfrm>
        </p:grpSpPr>
        <p:sp>
          <p:nvSpPr>
            <p:cNvPr id="11" name="TextBox 11"/>
            <p:cNvSpPr txBox="1"/>
            <p:nvPr/>
          </p:nvSpPr>
          <p:spPr>
            <a:xfrm>
              <a:off x="6596678" y="5767773"/>
              <a:ext cx="10487089" cy="21485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914445">
                <a:lnSpc>
                  <a:spcPct val="120000"/>
                </a:lnSpc>
              </a:pP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án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nhanh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cộng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nữa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32" name="Group 19">
              <a:extLst>
                <a:ext uri="{FF2B5EF4-FFF2-40B4-BE49-F238E27FC236}">
                  <a16:creationId xmlns:a16="http://schemas.microsoft.com/office/drawing/2014/main" id="{C8909F5C-1E5E-0C32-34BF-08CC19E02AD3}"/>
                </a:ext>
              </a:extLst>
            </p:cNvPr>
            <p:cNvGrpSpPr/>
            <p:nvPr/>
          </p:nvGrpSpPr>
          <p:grpSpPr>
            <a:xfrm>
              <a:off x="5398229" y="5789141"/>
              <a:ext cx="1002571" cy="954558"/>
              <a:chOff x="0" y="56400"/>
              <a:chExt cx="1336760" cy="1272744"/>
            </a:xfrm>
          </p:grpSpPr>
          <p:grpSp>
            <p:nvGrpSpPr>
              <p:cNvPr id="33" name="Group 20">
                <a:extLst>
                  <a:ext uri="{FF2B5EF4-FFF2-40B4-BE49-F238E27FC236}">
                    <a16:creationId xmlns:a16="http://schemas.microsoft.com/office/drawing/2014/main" id="{B86BE1C5-62FF-A2B2-8A72-67FEDC73674F}"/>
                  </a:ext>
                </a:extLst>
              </p:cNvPr>
              <p:cNvGrpSpPr/>
              <p:nvPr/>
            </p:nvGrpSpPr>
            <p:grpSpPr>
              <a:xfrm>
                <a:off x="66772" y="56400"/>
                <a:ext cx="1203216" cy="1272744"/>
                <a:chOff x="0" y="38100"/>
                <a:chExt cx="812800" cy="859768"/>
              </a:xfrm>
            </p:grpSpPr>
            <p:sp>
              <p:nvSpPr>
                <p:cNvPr id="35" name="Freeform 21">
                  <a:extLst>
                    <a:ext uri="{FF2B5EF4-FFF2-40B4-BE49-F238E27FC236}">
                      <a16:creationId xmlns:a16="http://schemas.microsoft.com/office/drawing/2014/main" id="{81D3E5D4-8E81-A1BB-0F5A-93933E1F439F}"/>
                    </a:ext>
                  </a:extLst>
                </p:cNvPr>
                <p:cNvSpPr/>
                <p:nvPr/>
              </p:nvSpPr>
              <p:spPr>
                <a:xfrm>
                  <a:off x="0" y="85068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TextBox 22">
                  <a:extLst>
                    <a:ext uri="{FF2B5EF4-FFF2-40B4-BE49-F238E27FC236}">
                      <a16:creationId xmlns:a16="http://schemas.microsoft.com/office/drawing/2014/main" id="{9F39C6AF-41FE-552B-08D2-6EFD0F30DE1A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0" tIns="0" rIns="0" bIns="0" rtlCol="0" anchor="ctr"/>
                <a:lstStyle/>
                <a:p>
                  <a:pPr algn="ctr">
                    <a:lnSpc>
                      <a:spcPts val="224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34" name="TextBox 23">
                <a:extLst>
                  <a:ext uri="{FF2B5EF4-FFF2-40B4-BE49-F238E27FC236}">
                    <a16:creationId xmlns:a16="http://schemas.microsoft.com/office/drawing/2014/main" id="{207774F9-F45F-5566-CAA4-6D2CB53287FB}"/>
                  </a:ext>
                </a:extLst>
              </p:cNvPr>
              <p:cNvSpPr txBox="1"/>
              <p:nvPr/>
            </p:nvSpPr>
            <p:spPr>
              <a:xfrm>
                <a:off x="0" y="328511"/>
                <a:ext cx="1336760" cy="7974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039"/>
                  </a:lnSpc>
                </a:pPr>
                <a:r>
                  <a:rPr lang="en-US" sz="3599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03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F63925E-99F6-4ED7-EA92-C16CDFBAF5D8}"/>
              </a:ext>
            </a:extLst>
          </p:cNvPr>
          <p:cNvGrpSpPr/>
          <p:nvPr/>
        </p:nvGrpSpPr>
        <p:grpSpPr>
          <a:xfrm>
            <a:off x="5343534" y="8508288"/>
            <a:ext cx="10430798" cy="902412"/>
            <a:chOff x="5358501" y="8228469"/>
            <a:chExt cx="10430798" cy="902412"/>
          </a:xfrm>
        </p:grpSpPr>
        <p:sp>
          <p:nvSpPr>
            <p:cNvPr id="13" name="TextBox 13"/>
            <p:cNvSpPr txBox="1"/>
            <p:nvPr/>
          </p:nvSpPr>
          <p:spPr>
            <a:xfrm>
              <a:off x="6572828" y="8440646"/>
              <a:ext cx="9216471" cy="5770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 defTabSz="914445">
                <a:lnSpc>
                  <a:spcPts val="4481"/>
                </a:lnSpc>
              </a:pP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thắng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đội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điểm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cao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1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4001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grpSp>
          <p:nvGrpSpPr>
            <p:cNvPr id="37" name="Group 19">
              <a:extLst>
                <a:ext uri="{FF2B5EF4-FFF2-40B4-BE49-F238E27FC236}">
                  <a16:creationId xmlns:a16="http://schemas.microsoft.com/office/drawing/2014/main" id="{F258694A-5315-0BAA-21FE-526EFE1A6512}"/>
                </a:ext>
              </a:extLst>
            </p:cNvPr>
            <p:cNvGrpSpPr/>
            <p:nvPr/>
          </p:nvGrpSpPr>
          <p:grpSpPr>
            <a:xfrm>
              <a:off x="5358501" y="8228469"/>
              <a:ext cx="1002571" cy="902412"/>
              <a:chOff x="0" y="0"/>
              <a:chExt cx="1336761" cy="1203216"/>
            </a:xfrm>
          </p:grpSpPr>
          <p:grpSp>
            <p:nvGrpSpPr>
              <p:cNvPr id="38" name="Group 20">
                <a:extLst>
                  <a:ext uri="{FF2B5EF4-FFF2-40B4-BE49-F238E27FC236}">
                    <a16:creationId xmlns:a16="http://schemas.microsoft.com/office/drawing/2014/main" id="{246E7F91-4AD1-DB40-499D-4428E30BF943}"/>
                  </a:ext>
                </a:extLst>
              </p:cNvPr>
              <p:cNvGrpSpPr/>
              <p:nvPr/>
            </p:nvGrpSpPr>
            <p:grpSpPr>
              <a:xfrm>
                <a:off x="66772" y="0"/>
                <a:ext cx="1203216" cy="1203216"/>
                <a:chOff x="0" y="0"/>
                <a:chExt cx="812800" cy="812800"/>
              </a:xfrm>
            </p:grpSpPr>
            <p:sp>
              <p:nvSpPr>
                <p:cNvPr id="40" name="Freeform 21">
                  <a:extLst>
                    <a:ext uri="{FF2B5EF4-FFF2-40B4-BE49-F238E27FC236}">
                      <a16:creationId xmlns:a16="http://schemas.microsoft.com/office/drawing/2014/main" id="{8594BD54-5CD4-FF52-4521-B6FF1EE4E4F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TextBox 22">
                  <a:extLst>
                    <a:ext uri="{FF2B5EF4-FFF2-40B4-BE49-F238E27FC236}">
                      <a16:creationId xmlns:a16="http://schemas.microsoft.com/office/drawing/2014/main" id="{EB5BC0DF-62B1-EDCA-4EFD-B65B1F978646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</p:spPr>
              <p:txBody>
                <a:bodyPr lIns="0" tIns="0" rIns="0" bIns="0" rtlCol="0" anchor="ctr"/>
                <a:lstStyle/>
                <a:p>
                  <a:pPr algn="ctr">
                    <a:lnSpc>
                      <a:spcPts val="2240"/>
                    </a:lnSpc>
                    <a:spcBef>
                      <a:spcPct val="0"/>
                    </a:spcBef>
                  </a:pPr>
                  <a:endParaRPr/>
                </a:p>
              </p:txBody>
            </p:sp>
          </p:grpSp>
          <p:sp>
            <p:nvSpPr>
              <p:cNvPr id="39" name="TextBox 23">
                <a:extLst>
                  <a:ext uri="{FF2B5EF4-FFF2-40B4-BE49-F238E27FC236}">
                    <a16:creationId xmlns:a16="http://schemas.microsoft.com/office/drawing/2014/main" id="{B96EF443-C4DD-79FE-6068-1C69C86362A3}"/>
                  </a:ext>
                </a:extLst>
              </p:cNvPr>
              <p:cNvSpPr txBox="1"/>
              <p:nvPr/>
            </p:nvSpPr>
            <p:spPr>
              <a:xfrm>
                <a:off x="0" y="164791"/>
                <a:ext cx="1336761" cy="79743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5039"/>
                  </a:lnSpc>
                </a:pPr>
                <a:r>
                  <a:rPr lang="en-US" sz="3599" b="1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04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301CA13-BD8F-5C46-7E2F-17822A45E3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9883" y="1434764"/>
            <a:ext cx="9834662" cy="6724091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630623" y="488030"/>
            <a:ext cx="6985676" cy="9585833"/>
          </a:xfrm>
          <a:custGeom>
            <a:avLst/>
            <a:gdLst/>
            <a:ahLst/>
            <a:cxnLst/>
            <a:rect l="l" t="t" r="r" b="b"/>
            <a:pathLst>
              <a:path w="6985676" h="9585833">
                <a:moveTo>
                  <a:pt x="0" y="0"/>
                </a:moveTo>
                <a:lnTo>
                  <a:pt x="6985676" y="0"/>
                </a:lnTo>
                <a:lnTo>
                  <a:pt x="6985676" y="9585833"/>
                </a:lnTo>
                <a:lnTo>
                  <a:pt x="0" y="95858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41864" y="1834373"/>
            <a:ext cx="6664730" cy="936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ts val="72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7B211E"/>
                </a:solidFill>
                <a:latin typeface="Mali Bold"/>
              </a:rPr>
              <a:t>CÂU 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50145" y="3340973"/>
            <a:ext cx="6006171" cy="26855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ct val="120000"/>
              </a:lnSpc>
              <a:spcBef>
                <a:spcPct val="0"/>
              </a:spcBef>
            </a:pPr>
            <a:r>
              <a:rPr lang="en-US" sz="50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TÊN CÁC BIẾN CỦA CHƯƠNG TRÌNH BÊN</a:t>
            </a:r>
          </a:p>
        </p:txBody>
      </p:sp>
      <p:sp>
        <p:nvSpPr>
          <p:cNvPr id="11" name="Freeform 11"/>
          <p:cNvSpPr/>
          <p:nvPr/>
        </p:nvSpPr>
        <p:spPr>
          <a:xfrm>
            <a:off x="12649200" y="286364"/>
            <a:ext cx="1828901" cy="2035244"/>
          </a:xfrm>
          <a:custGeom>
            <a:avLst/>
            <a:gdLst/>
            <a:ahLst/>
            <a:cxnLst/>
            <a:rect l="l" t="t" r="r" b="b"/>
            <a:pathLst>
              <a:path w="1981353" h="2343536">
                <a:moveTo>
                  <a:pt x="0" y="0"/>
                </a:moveTo>
                <a:lnTo>
                  <a:pt x="1981353" y="0"/>
                </a:lnTo>
                <a:lnTo>
                  <a:pt x="1981353" y="2343536"/>
                </a:lnTo>
                <a:lnTo>
                  <a:pt x="0" y="23435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BA0FC6-AA9A-1979-2D9E-CF374DCBD799}"/>
              </a:ext>
            </a:extLst>
          </p:cNvPr>
          <p:cNvGrpSpPr/>
          <p:nvPr/>
        </p:nvGrpSpPr>
        <p:grpSpPr>
          <a:xfrm>
            <a:off x="790930" y="6026516"/>
            <a:ext cx="6324600" cy="3476562"/>
            <a:chOff x="645850" y="6877557"/>
            <a:chExt cx="6324600" cy="2685543"/>
          </a:xfrm>
        </p:grpSpPr>
        <p:grpSp>
          <p:nvGrpSpPr>
            <p:cNvPr id="8" name="Group 69">
              <a:extLst>
                <a:ext uri="{FF2B5EF4-FFF2-40B4-BE49-F238E27FC236}">
                  <a16:creationId xmlns:a16="http://schemas.microsoft.com/office/drawing/2014/main" id="{CEFE581A-44E0-7689-C7D5-35EF5FC9EED3}"/>
                </a:ext>
              </a:extLst>
            </p:cNvPr>
            <p:cNvGrpSpPr/>
            <p:nvPr/>
          </p:nvGrpSpPr>
          <p:grpSpPr>
            <a:xfrm>
              <a:off x="645850" y="6877557"/>
              <a:ext cx="6324600" cy="2685543"/>
              <a:chOff x="0" y="0"/>
              <a:chExt cx="4781602" cy="3151198"/>
            </a:xfrm>
          </p:grpSpPr>
          <p:grpSp>
            <p:nvGrpSpPr>
              <p:cNvPr id="9" name="Group 70">
                <a:extLst>
                  <a:ext uri="{FF2B5EF4-FFF2-40B4-BE49-F238E27FC236}">
                    <a16:creationId xmlns:a16="http://schemas.microsoft.com/office/drawing/2014/main" id="{10AEAAE2-D1AA-C075-64CA-8ABBA79061A2}"/>
                  </a:ext>
                </a:extLst>
              </p:cNvPr>
              <p:cNvGrpSpPr/>
              <p:nvPr/>
            </p:nvGrpSpPr>
            <p:grpSpPr>
              <a:xfrm>
                <a:off x="0" y="0"/>
                <a:ext cx="4781602" cy="3151198"/>
                <a:chOff x="0" y="0"/>
                <a:chExt cx="906722" cy="597553"/>
              </a:xfrm>
            </p:grpSpPr>
            <p:sp>
              <p:nvSpPr>
                <p:cNvPr id="19" name="Freeform 71">
                  <a:extLst>
                    <a:ext uri="{FF2B5EF4-FFF2-40B4-BE49-F238E27FC236}">
                      <a16:creationId xmlns:a16="http://schemas.microsoft.com/office/drawing/2014/main" id="{623C0D73-7377-F768-D727-21ACEC7054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21912" cy="601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912" h="601791">
                      <a:moveTo>
                        <a:pt x="514817" y="0"/>
                      </a:moveTo>
                      <a:cubicBezTo>
                        <a:pt x="524763" y="0"/>
                        <a:pt x="534768" y="0"/>
                        <a:pt x="544694" y="0"/>
                      </a:cubicBezTo>
                      <a:cubicBezTo>
                        <a:pt x="623829" y="9980"/>
                        <a:pt x="673285" y="43203"/>
                        <a:pt x="695812" y="97564"/>
                      </a:cubicBezTo>
                      <a:cubicBezTo>
                        <a:pt x="827744" y="90315"/>
                        <a:pt x="921912" y="193105"/>
                        <a:pt x="865209" y="293989"/>
                      </a:cubicBezTo>
                      <a:cubicBezTo>
                        <a:pt x="884648" y="315188"/>
                        <a:pt x="900866" y="338901"/>
                        <a:pt x="906722" y="370728"/>
                      </a:cubicBezTo>
                      <a:cubicBezTo>
                        <a:pt x="906722" y="379845"/>
                        <a:pt x="906722" y="388940"/>
                        <a:pt x="906722" y="398056"/>
                      </a:cubicBezTo>
                      <a:cubicBezTo>
                        <a:pt x="889268" y="479058"/>
                        <a:pt x="814162" y="533794"/>
                        <a:pt x="690857" y="519059"/>
                      </a:cubicBezTo>
                      <a:cubicBezTo>
                        <a:pt x="659132" y="560650"/>
                        <a:pt x="602680" y="601791"/>
                        <a:pt x="514836" y="597114"/>
                      </a:cubicBezTo>
                      <a:cubicBezTo>
                        <a:pt x="469430" y="594383"/>
                        <a:pt x="437842" y="578568"/>
                        <a:pt x="410186" y="559354"/>
                      </a:cubicBezTo>
                      <a:cubicBezTo>
                        <a:pt x="381056" y="575326"/>
                        <a:pt x="349507" y="587860"/>
                        <a:pt x="303925" y="587998"/>
                      </a:cubicBezTo>
                      <a:cubicBezTo>
                        <a:pt x="198469" y="588234"/>
                        <a:pt x="127923" y="526702"/>
                        <a:pt x="126213" y="442300"/>
                      </a:cubicBezTo>
                      <a:cubicBezTo>
                        <a:pt x="58418" y="422556"/>
                        <a:pt x="12501" y="385699"/>
                        <a:pt x="0" y="322633"/>
                      </a:cubicBezTo>
                      <a:cubicBezTo>
                        <a:pt x="0" y="313518"/>
                        <a:pt x="0" y="304382"/>
                        <a:pt x="0" y="295305"/>
                      </a:cubicBezTo>
                      <a:cubicBezTo>
                        <a:pt x="13799" y="232811"/>
                        <a:pt x="57219" y="193556"/>
                        <a:pt x="129515" y="176916"/>
                      </a:cubicBezTo>
                      <a:cubicBezTo>
                        <a:pt x="125171" y="71493"/>
                        <a:pt x="269782" y="5619"/>
                        <a:pt x="388584" y="52063"/>
                      </a:cubicBezTo>
                      <a:cubicBezTo>
                        <a:pt x="416870" y="29096"/>
                        <a:pt x="456889" y="4047"/>
                        <a:pt x="514817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Box 72">
                  <a:extLst>
                    <a:ext uri="{FF2B5EF4-FFF2-40B4-BE49-F238E27FC236}">
                      <a16:creationId xmlns:a16="http://schemas.microsoft.com/office/drawing/2014/main" id="{F0256249-52B9-5BB0-7666-DCADF0CB6F12}"/>
                    </a:ext>
                  </a:extLst>
                </p:cNvPr>
                <p:cNvSpPr txBox="1"/>
                <p:nvPr/>
              </p:nvSpPr>
              <p:spPr>
                <a:xfrm>
                  <a:off x="42503" y="61492"/>
                  <a:ext cx="821717" cy="450696"/>
                </a:xfrm>
                <a:prstGeom prst="rect">
                  <a:avLst/>
                </a:prstGeom>
              </p:spPr>
              <p:txBody>
                <a:bodyPr lIns="30378" tIns="30378" rIns="30378" bIns="30378" rtlCol="0" anchor="ctr"/>
                <a:lstStyle/>
                <a:p>
                  <a:pPr algn="ctr">
                    <a:lnSpc>
                      <a:spcPts val="2766"/>
                    </a:lnSpc>
                  </a:pPr>
                  <a:endParaRPr/>
                </a:p>
              </p:txBody>
            </p:sp>
          </p:grpSp>
          <p:grpSp>
            <p:nvGrpSpPr>
              <p:cNvPr id="10" name="Group 73">
                <a:extLst>
                  <a:ext uri="{FF2B5EF4-FFF2-40B4-BE49-F238E27FC236}">
                    <a16:creationId xmlns:a16="http://schemas.microsoft.com/office/drawing/2014/main" id="{2D8C7778-C65C-61FC-D3CD-751E25DF5FD4}"/>
                  </a:ext>
                </a:extLst>
              </p:cNvPr>
              <p:cNvGrpSpPr/>
              <p:nvPr/>
            </p:nvGrpSpPr>
            <p:grpSpPr>
              <a:xfrm>
                <a:off x="154110" y="117057"/>
                <a:ext cx="4473382" cy="2917083"/>
                <a:chOff x="0" y="0"/>
                <a:chExt cx="900798" cy="587408"/>
              </a:xfrm>
            </p:grpSpPr>
            <p:sp>
              <p:nvSpPr>
                <p:cNvPr id="15" name="Freeform 74">
                  <a:extLst>
                    <a:ext uri="{FF2B5EF4-FFF2-40B4-BE49-F238E27FC236}">
                      <a16:creationId xmlns:a16="http://schemas.microsoft.com/office/drawing/2014/main" id="{9445C5F9-A1EE-AA67-8ABB-EA9374FDCBD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15987" cy="59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987" h="591646">
                      <a:moveTo>
                        <a:pt x="511453" y="0"/>
                      </a:moveTo>
                      <a:cubicBezTo>
                        <a:pt x="521334" y="0"/>
                        <a:pt x="531274" y="0"/>
                        <a:pt x="541135" y="0"/>
                      </a:cubicBezTo>
                      <a:cubicBezTo>
                        <a:pt x="619753" y="9811"/>
                        <a:pt x="668886" y="42469"/>
                        <a:pt x="691265" y="95908"/>
                      </a:cubicBezTo>
                      <a:cubicBezTo>
                        <a:pt x="822336" y="88781"/>
                        <a:pt x="915987" y="189827"/>
                        <a:pt x="859555" y="288998"/>
                      </a:cubicBezTo>
                      <a:cubicBezTo>
                        <a:pt x="878868" y="309837"/>
                        <a:pt x="894979" y="333147"/>
                        <a:pt x="900798" y="364434"/>
                      </a:cubicBezTo>
                      <a:cubicBezTo>
                        <a:pt x="900798" y="373396"/>
                        <a:pt x="900798" y="382337"/>
                        <a:pt x="900798" y="391298"/>
                      </a:cubicBezTo>
                      <a:cubicBezTo>
                        <a:pt x="883458" y="470925"/>
                        <a:pt x="808842" y="524732"/>
                        <a:pt x="686343" y="510247"/>
                      </a:cubicBezTo>
                      <a:cubicBezTo>
                        <a:pt x="654825" y="551132"/>
                        <a:pt x="598742" y="591646"/>
                        <a:pt x="511472" y="586976"/>
                      </a:cubicBezTo>
                      <a:cubicBezTo>
                        <a:pt x="466363" y="584292"/>
                        <a:pt x="434981" y="568746"/>
                        <a:pt x="407506" y="549858"/>
                      </a:cubicBezTo>
                      <a:cubicBezTo>
                        <a:pt x="378566" y="565558"/>
                        <a:pt x="347224" y="577880"/>
                        <a:pt x="301939" y="578016"/>
                      </a:cubicBezTo>
                      <a:cubicBezTo>
                        <a:pt x="197172" y="578248"/>
                        <a:pt x="127087" y="517760"/>
                        <a:pt x="125388" y="434791"/>
                      </a:cubicBezTo>
                      <a:cubicBezTo>
                        <a:pt x="58037" y="415382"/>
                        <a:pt x="12420" y="379151"/>
                        <a:pt x="0" y="317156"/>
                      </a:cubicBezTo>
                      <a:cubicBezTo>
                        <a:pt x="0" y="308195"/>
                        <a:pt x="0" y="299215"/>
                        <a:pt x="0" y="290292"/>
                      </a:cubicBezTo>
                      <a:cubicBezTo>
                        <a:pt x="13709" y="228859"/>
                        <a:pt x="56845" y="190270"/>
                        <a:pt x="128669" y="173912"/>
                      </a:cubicBezTo>
                      <a:cubicBezTo>
                        <a:pt x="124353" y="70280"/>
                        <a:pt x="268020" y="5523"/>
                        <a:pt x="386045" y="51179"/>
                      </a:cubicBezTo>
                      <a:cubicBezTo>
                        <a:pt x="414146" y="28602"/>
                        <a:pt x="453904" y="3978"/>
                        <a:pt x="511453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38100" cap="sq">
                  <a:solidFill>
                    <a:srgbClr val="FFFFFF"/>
                  </a:solidFill>
                  <a:prstDash val="sysDot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" name="TextBox 75">
                  <a:extLst>
                    <a:ext uri="{FF2B5EF4-FFF2-40B4-BE49-F238E27FC236}">
                      <a16:creationId xmlns:a16="http://schemas.microsoft.com/office/drawing/2014/main" id="{2DA28EB4-A546-EC38-76B1-9F5BE02D1F43}"/>
                    </a:ext>
                  </a:extLst>
                </p:cNvPr>
                <p:cNvSpPr txBox="1"/>
                <p:nvPr/>
              </p:nvSpPr>
              <p:spPr>
                <a:xfrm>
                  <a:off x="42225" y="59801"/>
                  <a:ext cx="816348" cy="443692"/>
                </a:xfrm>
                <a:prstGeom prst="rect">
                  <a:avLst/>
                </a:prstGeom>
              </p:spPr>
              <p:txBody>
                <a:bodyPr lIns="30378" tIns="30378" rIns="30378" bIns="30378" rtlCol="0" anchor="ctr"/>
                <a:lstStyle/>
                <a:p>
                  <a:pPr algn="ctr">
                    <a:lnSpc>
                      <a:spcPts val="2766"/>
                    </a:lnSpc>
                  </a:pPr>
                  <a:endParaRPr/>
                </a:p>
              </p:txBody>
            </p:sp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EA90A97-F890-498B-2B32-0DB65CDE4964}"/>
                </a:ext>
              </a:extLst>
            </p:cNvPr>
            <p:cNvSpPr txBox="1"/>
            <p:nvPr/>
          </p:nvSpPr>
          <p:spPr>
            <a:xfrm>
              <a:off x="1402874" y="7026394"/>
              <a:ext cx="4910319" cy="224042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</a:t>
              </a:r>
            </a:p>
            <a:p>
              <a:pPr algn="ctr">
                <a:lnSpc>
                  <a:spcPct val="1200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SoHang1, SoHang2</a:t>
              </a:r>
            </a:p>
            <a:p>
              <a:pPr algn="ctr">
                <a:lnSpc>
                  <a:spcPct val="1200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Tong,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30s">
            <a:hlinkClick r:id="" action="ppaction://media"/>
            <a:extLst>
              <a:ext uri="{FF2B5EF4-FFF2-40B4-BE49-F238E27FC236}">
                <a16:creationId xmlns:a16="http://schemas.microsoft.com/office/drawing/2014/main" id="{2E2BC88E-2B05-7A1A-05AE-59FE62DB5B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1"/>
          <a:srcRect l="11382" r="12355"/>
          <a:stretch/>
        </p:blipFill>
        <p:spPr>
          <a:xfrm>
            <a:off x="11582400" y="8205585"/>
            <a:ext cx="2685263" cy="1980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63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D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73625" y="1028702"/>
            <a:ext cx="6985676" cy="9585833"/>
          </a:xfrm>
          <a:custGeom>
            <a:avLst/>
            <a:gdLst/>
            <a:ahLst/>
            <a:cxnLst/>
            <a:rect l="l" t="t" r="r" b="b"/>
            <a:pathLst>
              <a:path w="6985676" h="9585833">
                <a:moveTo>
                  <a:pt x="0" y="0"/>
                </a:moveTo>
                <a:lnTo>
                  <a:pt x="6985676" y="0"/>
                </a:lnTo>
                <a:lnTo>
                  <a:pt x="6985676" y="9585833"/>
                </a:lnTo>
                <a:lnTo>
                  <a:pt x="0" y="95858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981911">
            <a:off x="2509163" y="348791"/>
            <a:ext cx="980648" cy="916905"/>
          </a:xfrm>
          <a:custGeom>
            <a:avLst/>
            <a:gdLst/>
            <a:ahLst/>
            <a:cxnLst/>
            <a:rect l="l" t="t" r="r" b="b"/>
            <a:pathLst>
              <a:path w="980647" h="916905">
                <a:moveTo>
                  <a:pt x="0" y="0"/>
                </a:moveTo>
                <a:lnTo>
                  <a:pt x="980648" y="0"/>
                </a:lnTo>
                <a:lnTo>
                  <a:pt x="980648" y="916905"/>
                </a:lnTo>
                <a:lnTo>
                  <a:pt x="0" y="9169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1203837" y="7930769"/>
            <a:ext cx="5490842" cy="597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ts val="5040"/>
              </a:lnSpc>
              <a:spcBef>
                <a:spcPct val="0"/>
              </a:spcBef>
            </a:pPr>
            <a:r>
              <a:rPr lang="en-US" sz="4001" b="1" spc="17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SoHang1 + SoHang2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3221" y="2717970"/>
            <a:ext cx="6801140" cy="936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ts val="72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7B21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2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00368" y="4013059"/>
            <a:ext cx="5532191" cy="2685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ct val="120000"/>
              </a:lnSpc>
              <a:spcAft>
                <a:spcPts val="600"/>
              </a:spcAft>
            </a:pPr>
            <a:r>
              <a:rPr lang="en-US" sz="50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THỨC CÓ TRONG CHƯƠNG TRÌNH BÊN LÀ?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A4FCC1A-7D3E-EF72-1480-A3833BEFC6E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62644" y="1986791"/>
            <a:ext cx="8394489" cy="5739426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4645734" y="1320854"/>
            <a:ext cx="3066438" cy="1165247"/>
          </a:xfrm>
          <a:custGeom>
            <a:avLst/>
            <a:gdLst/>
            <a:ahLst/>
            <a:cxnLst/>
            <a:rect l="l" t="t" r="r" b="b"/>
            <a:pathLst>
              <a:path w="3066438" h="1165246">
                <a:moveTo>
                  <a:pt x="0" y="0"/>
                </a:moveTo>
                <a:lnTo>
                  <a:pt x="3066438" y="0"/>
                </a:lnTo>
                <a:lnTo>
                  <a:pt x="3066438" y="1165246"/>
                </a:lnTo>
                <a:lnTo>
                  <a:pt x="0" y="116524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30s">
            <a:hlinkClick r:id="" action="ppaction://media"/>
            <a:extLst>
              <a:ext uri="{FF2B5EF4-FFF2-40B4-BE49-F238E27FC236}">
                <a16:creationId xmlns:a16="http://schemas.microsoft.com/office/drawing/2014/main" id="{E1A8B1D4-9805-5CDA-2928-6ED4160C101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23"/>
          <a:srcRect l="11382" r="12355"/>
          <a:stretch/>
        </p:blipFill>
        <p:spPr>
          <a:xfrm>
            <a:off x="3960054" y="8033915"/>
            <a:ext cx="2685263" cy="1980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6A05E0E-2583-AE6D-4513-D1E1B1FB5A32}"/>
              </a:ext>
            </a:extLst>
          </p:cNvPr>
          <p:cNvGrpSpPr/>
          <p:nvPr/>
        </p:nvGrpSpPr>
        <p:grpSpPr>
          <a:xfrm>
            <a:off x="10392291" y="7212599"/>
            <a:ext cx="6324600" cy="2685543"/>
            <a:chOff x="645850" y="6877557"/>
            <a:chExt cx="6324600" cy="2685543"/>
          </a:xfrm>
        </p:grpSpPr>
        <p:grpSp>
          <p:nvGrpSpPr>
            <p:cNvPr id="5" name="Group 69">
              <a:extLst>
                <a:ext uri="{FF2B5EF4-FFF2-40B4-BE49-F238E27FC236}">
                  <a16:creationId xmlns:a16="http://schemas.microsoft.com/office/drawing/2014/main" id="{1714DA0E-FBB7-28B5-EC1A-9ED1281C668E}"/>
                </a:ext>
              </a:extLst>
            </p:cNvPr>
            <p:cNvGrpSpPr/>
            <p:nvPr/>
          </p:nvGrpSpPr>
          <p:grpSpPr>
            <a:xfrm>
              <a:off x="645850" y="6877557"/>
              <a:ext cx="6324600" cy="2685543"/>
              <a:chOff x="0" y="0"/>
              <a:chExt cx="4781602" cy="3151198"/>
            </a:xfrm>
          </p:grpSpPr>
          <p:grpSp>
            <p:nvGrpSpPr>
              <p:cNvPr id="7" name="Group 70">
                <a:extLst>
                  <a:ext uri="{FF2B5EF4-FFF2-40B4-BE49-F238E27FC236}">
                    <a16:creationId xmlns:a16="http://schemas.microsoft.com/office/drawing/2014/main" id="{CB515AD8-235F-3425-303E-8F492A7D52AE}"/>
                  </a:ext>
                </a:extLst>
              </p:cNvPr>
              <p:cNvGrpSpPr/>
              <p:nvPr/>
            </p:nvGrpSpPr>
            <p:grpSpPr>
              <a:xfrm>
                <a:off x="0" y="0"/>
                <a:ext cx="4781602" cy="3151198"/>
                <a:chOff x="0" y="0"/>
                <a:chExt cx="906722" cy="597553"/>
              </a:xfrm>
            </p:grpSpPr>
            <p:sp>
              <p:nvSpPr>
                <p:cNvPr id="22" name="Freeform 71">
                  <a:extLst>
                    <a:ext uri="{FF2B5EF4-FFF2-40B4-BE49-F238E27FC236}">
                      <a16:creationId xmlns:a16="http://schemas.microsoft.com/office/drawing/2014/main" id="{82A91EA4-F62F-2E75-0804-43809DE269D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21912" cy="601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912" h="601791">
                      <a:moveTo>
                        <a:pt x="514817" y="0"/>
                      </a:moveTo>
                      <a:cubicBezTo>
                        <a:pt x="524763" y="0"/>
                        <a:pt x="534768" y="0"/>
                        <a:pt x="544694" y="0"/>
                      </a:cubicBezTo>
                      <a:cubicBezTo>
                        <a:pt x="623829" y="9980"/>
                        <a:pt x="673285" y="43203"/>
                        <a:pt x="695812" y="97564"/>
                      </a:cubicBezTo>
                      <a:cubicBezTo>
                        <a:pt x="827744" y="90315"/>
                        <a:pt x="921912" y="193105"/>
                        <a:pt x="865209" y="293989"/>
                      </a:cubicBezTo>
                      <a:cubicBezTo>
                        <a:pt x="884648" y="315188"/>
                        <a:pt x="900866" y="338901"/>
                        <a:pt x="906722" y="370728"/>
                      </a:cubicBezTo>
                      <a:cubicBezTo>
                        <a:pt x="906722" y="379845"/>
                        <a:pt x="906722" y="388940"/>
                        <a:pt x="906722" y="398056"/>
                      </a:cubicBezTo>
                      <a:cubicBezTo>
                        <a:pt x="889268" y="479058"/>
                        <a:pt x="814162" y="533794"/>
                        <a:pt x="690857" y="519059"/>
                      </a:cubicBezTo>
                      <a:cubicBezTo>
                        <a:pt x="659132" y="560650"/>
                        <a:pt x="602680" y="601791"/>
                        <a:pt x="514836" y="597114"/>
                      </a:cubicBezTo>
                      <a:cubicBezTo>
                        <a:pt x="469430" y="594383"/>
                        <a:pt x="437842" y="578568"/>
                        <a:pt x="410186" y="559354"/>
                      </a:cubicBezTo>
                      <a:cubicBezTo>
                        <a:pt x="381056" y="575326"/>
                        <a:pt x="349507" y="587860"/>
                        <a:pt x="303925" y="587998"/>
                      </a:cubicBezTo>
                      <a:cubicBezTo>
                        <a:pt x="198469" y="588234"/>
                        <a:pt x="127923" y="526702"/>
                        <a:pt x="126213" y="442300"/>
                      </a:cubicBezTo>
                      <a:cubicBezTo>
                        <a:pt x="58418" y="422556"/>
                        <a:pt x="12501" y="385699"/>
                        <a:pt x="0" y="322633"/>
                      </a:cubicBezTo>
                      <a:cubicBezTo>
                        <a:pt x="0" y="313518"/>
                        <a:pt x="0" y="304382"/>
                        <a:pt x="0" y="295305"/>
                      </a:cubicBezTo>
                      <a:cubicBezTo>
                        <a:pt x="13799" y="232811"/>
                        <a:pt x="57219" y="193556"/>
                        <a:pt x="129515" y="176916"/>
                      </a:cubicBezTo>
                      <a:cubicBezTo>
                        <a:pt x="125171" y="71493"/>
                        <a:pt x="269782" y="5619"/>
                        <a:pt x="388584" y="52063"/>
                      </a:cubicBezTo>
                      <a:cubicBezTo>
                        <a:pt x="416870" y="29096"/>
                        <a:pt x="456889" y="4047"/>
                        <a:pt x="514817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Box 72">
                  <a:extLst>
                    <a:ext uri="{FF2B5EF4-FFF2-40B4-BE49-F238E27FC236}">
                      <a16:creationId xmlns:a16="http://schemas.microsoft.com/office/drawing/2014/main" id="{01F59046-D331-4E03-FF86-EF0C9E43656F}"/>
                    </a:ext>
                  </a:extLst>
                </p:cNvPr>
                <p:cNvSpPr txBox="1"/>
                <p:nvPr/>
              </p:nvSpPr>
              <p:spPr>
                <a:xfrm>
                  <a:off x="42503" y="61492"/>
                  <a:ext cx="821717" cy="450696"/>
                </a:xfrm>
                <a:prstGeom prst="rect">
                  <a:avLst/>
                </a:prstGeom>
              </p:spPr>
              <p:txBody>
                <a:bodyPr lIns="30378" tIns="30378" rIns="30378" bIns="30378" rtlCol="0" anchor="ctr"/>
                <a:lstStyle/>
                <a:p>
                  <a:pPr algn="ctr">
                    <a:lnSpc>
                      <a:spcPts val="2766"/>
                    </a:lnSpc>
                  </a:pPr>
                  <a:endParaRPr/>
                </a:p>
              </p:txBody>
            </p:sp>
          </p:grpSp>
          <p:grpSp>
            <p:nvGrpSpPr>
              <p:cNvPr id="19" name="Group 73">
                <a:extLst>
                  <a:ext uri="{FF2B5EF4-FFF2-40B4-BE49-F238E27FC236}">
                    <a16:creationId xmlns:a16="http://schemas.microsoft.com/office/drawing/2014/main" id="{95B768C8-6279-9DA9-ED67-2C42E3BF30D2}"/>
                  </a:ext>
                </a:extLst>
              </p:cNvPr>
              <p:cNvGrpSpPr/>
              <p:nvPr/>
            </p:nvGrpSpPr>
            <p:grpSpPr>
              <a:xfrm>
                <a:off x="154110" y="117057"/>
                <a:ext cx="4473382" cy="2917083"/>
                <a:chOff x="0" y="0"/>
                <a:chExt cx="900798" cy="587408"/>
              </a:xfrm>
            </p:grpSpPr>
            <p:sp>
              <p:nvSpPr>
                <p:cNvPr id="20" name="Freeform 74">
                  <a:extLst>
                    <a:ext uri="{FF2B5EF4-FFF2-40B4-BE49-F238E27FC236}">
                      <a16:creationId xmlns:a16="http://schemas.microsoft.com/office/drawing/2014/main" id="{417F9DD9-9DA0-5E75-539D-3F26CBDA369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15987" cy="59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987" h="591646">
                      <a:moveTo>
                        <a:pt x="511453" y="0"/>
                      </a:moveTo>
                      <a:cubicBezTo>
                        <a:pt x="521334" y="0"/>
                        <a:pt x="531274" y="0"/>
                        <a:pt x="541135" y="0"/>
                      </a:cubicBezTo>
                      <a:cubicBezTo>
                        <a:pt x="619753" y="9811"/>
                        <a:pt x="668886" y="42469"/>
                        <a:pt x="691265" y="95908"/>
                      </a:cubicBezTo>
                      <a:cubicBezTo>
                        <a:pt x="822336" y="88781"/>
                        <a:pt x="915987" y="189827"/>
                        <a:pt x="859555" y="288998"/>
                      </a:cubicBezTo>
                      <a:cubicBezTo>
                        <a:pt x="878868" y="309837"/>
                        <a:pt x="894979" y="333147"/>
                        <a:pt x="900798" y="364434"/>
                      </a:cubicBezTo>
                      <a:cubicBezTo>
                        <a:pt x="900798" y="373396"/>
                        <a:pt x="900798" y="382337"/>
                        <a:pt x="900798" y="391298"/>
                      </a:cubicBezTo>
                      <a:cubicBezTo>
                        <a:pt x="883458" y="470925"/>
                        <a:pt x="808842" y="524732"/>
                        <a:pt x="686343" y="510247"/>
                      </a:cubicBezTo>
                      <a:cubicBezTo>
                        <a:pt x="654825" y="551132"/>
                        <a:pt x="598742" y="591646"/>
                        <a:pt x="511472" y="586976"/>
                      </a:cubicBezTo>
                      <a:cubicBezTo>
                        <a:pt x="466363" y="584292"/>
                        <a:pt x="434981" y="568746"/>
                        <a:pt x="407506" y="549858"/>
                      </a:cubicBezTo>
                      <a:cubicBezTo>
                        <a:pt x="378566" y="565558"/>
                        <a:pt x="347224" y="577880"/>
                        <a:pt x="301939" y="578016"/>
                      </a:cubicBezTo>
                      <a:cubicBezTo>
                        <a:pt x="197172" y="578248"/>
                        <a:pt x="127087" y="517760"/>
                        <a:pt x="125388" y="434791"/>
                      </a:cubicBezTo>
                      <a:cubicBezTo>
                        <a:pt x="58037" y="415382"/>
                        <a:pt x="12420" y="379151"/>
                        <a:pt x="0" y="317156"/>
                      </a:cubicBezTo>
                      <a:cubicBezTo>
                        <a:pt x="0" y="308195"/>
                        <a:pt x="0" y="299215"/>
                        <a:pt x="0" y="290292"/>
                      </a:cubicBezTo>
                      <a:cubicBezTo>
                        <a:pt x="13709" y="228859"/>
                        <a:pt x="56845" y="190270"/>
                        <a:pt x="128669" y="173912"/>
                      </a:cubicBezTo>
                      <a:cubicBezTo>
                        <a:pt x="124353" y="70280"/>
                        <a:pt x="268020" y="5523"/>
                        <a:pt x="386045" y="51179"/>
                      </a:cubicBezTo>
                      <a:cubicBezTo>
                        <a:pt x="414146" y="28602"/>
                        <a:pt x="453904" y="3978"/>
                        <a:pt x="511453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38100" cap="sq">
                  <a:solidFill>
                    <a:srgbClr val="FFFFFF"/>
                  </a:solidFill>
                  <a:prstDash val="sysDot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" name="TextBox 75">
                  <a:extLst>
                    <a:ext uri="{FF2B5EF4-FFF2-40B4-BE49-F238E27FC236}">
                      <a16:creationId xmlns:a16="http://schemas.microsoft.com/office/drawing/2014/main" id="{0C991253-746D-E722-FEFE-34939C2DC4EC}"/>
                    </a:ext>
                  </a:extLst>
                </p:cNvPr>
                <p:cNvSpPr txBox="1"/>
                <p:nvPr/>
              </p:nvSpPr>
              <p:spPr>
                <a:xfrm>
                  <a:off x="42225" y="59801"/>
                  <a:ext cx="816348" cy="443692"/>
                </a:xfrm>
                <a:prstGeom prst="rect">
                  <a:avLst/>
                </a:prstGeom>
              </p:spPr>
              <p:txBody>
                <a:bodyPr lIns="30378" tIns="30378" rIns="30378" bIns="30378" rtlCol="0" anchor="ctr"/>
                <a:lstStyle/>
                <a:p>
                  <a:pPr algn="ctr">
                    <a:lnSpc>
                      <a:spcPts val="2766"/>
                    </a:lnSpc>
                  </a:pPr>
                  <a:endParaRPr/>
                </a:p>
              </p:txBody>
            </p: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639BA6-10B2-69C8-9B07-E3E0101E471A}"/>
                </a:ext>
              </a:extLst>
            </p:cNvPr>
            <p:cNvSpPr txBox="1"/>
            <p:nvPr/>
          </p:nvSpPr>
          <p:spPr>
            <a:xfrm>
              <a:off x="1376349" y="7347689"/>
              <a:ext cx="5067413" cy="150175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</a:t>
              </a:r>
            </a:p>
            <a:p>
              <a:pPr>
                <a:lnSpc>
                  <a:spcPct val="1200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SoHang1+ SoHang2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6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">
            <a:extLst>
              <a:ext uri="{FF2B5EF4-FFF2-40B4-BE49-F238E27FC236}">
                <a16:creationId xmlns:a16="http://schemas.microsoft.com/office/drawing/2014/main" id="{932661C8-38CA-C795-B69A-A7DD1448F197}"/>
              </a:ext>
            </a:extLst>
          </p:cNvPr>
          <p:cNvSpPr/>
          <p:nvPr/>
        </p:nvSpPr>
        <p:spPr>
          <a:xfrm>
            <a:off x="1735463" y="570702"/>
            <a:ext cx="7119340" cy="9252047"/>
          </a:xfrm>
          <a:custGeom>
            <a:avLst/>
            <a:gdLst/>
            <a:ahLst/>
            <a:cxnLst/>
            <a:rect l="l" t="t" r="r" b="b"/>
            <a:pathLst>
              <a:path w="6985676" h="9585833">
                <a:moveTo>
                  <a:pt x="0" y="0"/>
                </a:moveTo>
                <a:lnTo>
                  <a:pt x="6985676" y="0"/>
                </a:lnTo>
                <a:lnTo>
                  <a:pt x="6985676" y="9585833"/>
                </a:lnTo>
                <a:lnTo>
                  <a:pt x="0" y="95858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24244" y="1742519"/>
            <a:ext cx="9424395" cy="936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ts val="72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7B21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82215" y="2963594"/>
            <a:ext cx="5659572" cy="1762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45">
              <a:lnSpc>
                <a:spcPct val="120000"/>
              </a:lnSpc>
              <a:spcBef>
                <a:spcPct val="0"/>
              </a:spcBef>
            </a:pPr>
            <a:r>
              <a:rPr lang="en-US" sz="50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50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 trình </a:t>
            </a:r>
            <a:r>
              <a:rPr lang="en-US" sz="5001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50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001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hiện việc gì?</a:t>
            </a:r>
            <a:endParaRPr lang="en-US" sz="5001" b="1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7430751" y="1532886"/>
            <a:ext cx="1278806" cy="1662387"/>
          </a:xfrm>
          <a:custGeom>
            <a:avLst/>
            <a:gdLst/>
            <a:ahLst/>
            <a:cxnLst/>
            <a:rect l="l" t="t" r="r" b="b"/>
            <a:pathLst>
              <a:path w="1278806" h="1662387">
                <a:moveTo>
                  <a:pt x="0" y="0"/>
                </a:moveTo>
                <a:lnTo>
                  <a:pt x="1278806" y="0"/>
                </a:lnTo>
                <a:lnTo>
                  <a:pt x="1278806" y="1662387"/>
                </a:lnTo>
                <a:lnTo>
                  <a:pt x="0" y="1662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 r="-128760" b="-689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605585">
            <a:off x="16396922" y="1885732"/>
            <a:ext cx="756374" cy="1276580"/>
          </a:xfrm>
          <a:custGeom>
            <a:avLst/>
            <a:gdLst/>
            <a:ahLst/>
            <a:cxnLst/>
            <a:rect l="l" t="t" r="r" b="b"/>
            <a:pathLst>
              <a:path w="756373" h="1276579">
                <a:moveTo>
                  <a:pt x="0" y="0"/>
                </a:moveTo>
                <a:lnTo>
                  <a:pt x="756373" y="0"/>
                </a:lnTo>
                <a:lnTo>
                  <a:pt x="756373" y="1276579"/>
                </a:lnTo>
                <a:lnTo>
                  <a:pt x="0" y="127657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C93AA2-7489-742C-50A9-FA44309B02B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218251" y="978120"/>
            <a:ext cx="8394489" cy="573942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DCC3DCF-D5C1-C95E-9016-E5CD5D92816E}"/>
              </a:ext>
            </a:extLst>
          </p:cNvPr>
          <p:cNvGrpSpPr/>
          <p:nvPr/>
        </p:nvGrpSpPr>
        <p:grpSpPr>
          <a:xfrm>
            <a:off x="1949701" y="5334721"/>
            <a:ext cx="6324600" cy="4057034"/>
            <a:chOff x="1949701" y="5334721"/>
            <a:chExt cx="6324600" cy="4057034"/>
          </a:xfrm>
        </p:grpSpPr>
        <p:grpSp>
          <p:nvGrpSpPr>
            <p:cNvPr id="3" name="Group 69">
              <a:extLst>
                <a:ext uri="{FF2B5EF4-FFF2-40B4-BE49-F238E27FC236}">
                  <a16:creationId xmlns:a16="http://schemas.microsoft.com/office/drawing/2014/main" id="{B99B8D1C-A0A8-88A8-4E33-10FC431DF825}"/>
                </a:ext>
              </a:extLst>
            </p:cNvPr>
            <p:cNvGrpSpPr/>
            <p:nvPr/>
          </p:nvGrpSpPr>
          <p:grpSpPr>
            <a:xfrm>
              <a:off x="1949701" y="5334721"/>
              <a:ext cx="6324600" cy="4057034"/>
              <a:chOff x="0" y="0"/>
              <a:chExt cx="4781602" cy="3151198"/>
            </a:xfrm>
          </p:grpSpPr>
          <p:grpSp>
            <p:nvGrpSpPr>
              <p:cNvPr id="5" name="Group 70">
                <a:extLst>
                  <a:ext uri="{FF2B5EF4-FFF2-40B4-BE49-F238E27FC236}">
                    <a16:creationId xmlns:a16="http://schemas.microsoft.com/office/drawing/2014/main" id="{4EB88327-2CE4-844A-59D3-78999B49E82F}"/>
                  </a:ext>
                </a:extLst>
              </p:cNvPr>
              <p:cNvGrpSpPr/>
              <p:nvPr/>
            </p:nvGrpSpPr>
            <p:grpSpPr>
              <a:xfrm>
                <a:off x="0" y="0"/>
                <a:ext cx="4781602" cy="3151198"/>
                <a:chOff x="0" y="0"/>
                <a:chExt cx="906722" cy="597553"/>
              </a:xfrm>
            </p:grpSpPr>
            <p:sp>
              <p:nvSpPr>
                <p:cNvPr id="22" name="Freeform 71">
                  <a:extLst>
                    <a:ext uri="{FF2B5EF4-FFF2-40B4-BE49-F238E27FC236}">
                      <a16:creationId xmlns:a16="http://schemas.microsoft.com/office/drawing/2014/main" id="{A6BCC0D3-2DCF-1106-44D3-C29E8B4A8EC5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21912" cy="6017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912" h="601791">
                      <a:moveTo>
                        <a:pt x="514817" y="0"/>
                      </a:moveTo>
                      <a:cubicBezTo>
                        <a:pt x="524763" y="0"/>
                        <a:pt x="534768" y="0"/>
                        <a:pt x="544694" y="0"/>
                      </a:cubicBezTo>
                      <a:cubicBezTo>
                        <a:pt x="623829" y="9980"/>
                        <a:pt x="673285" y="43203"/>
                        <a:pt x="695812" y="97564"/>
                      </a:cubicBezTo>
                      <a:cubicBezTo>
                        <a:pt x="827744" y="90315"/>
                        <a:pt x="921912" y="193105"/>
                        <a:pt x="865209" y="293989"/>
                      </a:cubicBezTo>
                      <a:cubicBezTo>
                        <a:pt x="884648" y="315188"/>
                        <a:pt x="900866" y="338901"/>
                        <a:pt x="906722" y="370728"/>
                      </a:cubicBezTo>
                      <a:cubicBezTo>
                        <a:pt x="906722" y="379845"/>
                        <a:pt x="906722" y="388940"/>
                        <a:pt x="906722" y="398056"/>
                      </a:cubicBezTo>
                      <a:cubicBezTo>
                        <a:pt x="889268" y="479058"/>
                        <a:pt x="814162" y="533794"/>
                        <a:pt x="690857" y="519059"/>
                      </a:cubicBezTo>
                      <a:cubicBezTo>
                        <a:pt x="659132" y="560650"/>
                        <a:pt x="602680" y="601791"/>
                        <a:pt x="514836" y="597114"/>
                      </a:cubicBezTo>
                      <a:cubicBezTo>
                        <a:pt x="469430" y="594383"/>
                        <a:pt x="437842" y="578568"/>
                        <a:pt x="410186" y="559354"/>
                      </a:cubicBezTo>
                      <a:cubicBezTo>
                        <a:pt x="381056" y="575326"/>
                        <a:pt x="349507" y="587860"/>
                        <a:pt x="303925" y="587998"/>
                      </a:cubicBezTo>
                      <a:cubicBezTo>
                        <a:pt x="198469" y="588234"/>
                        <a:pt x="127923" y="526702"/>
                        <a:pt x="126213" y="442300"/>
                      </a:cubicBezTo>
                      <a:cubicBezTo>
                        <a:pt x="58418" y="422556"/>
                        <a:pt x="12501" y="385699"/>
                        <a:pt x="0" y="322633"/>
                      </a:cubicBezTo>
                      <a:cubicBezTo>
                        <a:pt x="0" y="313518"/>
                        <a:pt x="0" y="304382"/>
                        <a:pt x="0" y="295305"/>
                      </a:cubicBezTo>
                      <a:cubicBezTo>
                        <a:pt x="13799" y="232811"/>
                        <a:pt x="57219" y="193556"/>
                        <a:pt x="129515" y="176916"/>
                      </a:cubicBezTo>
                      <a:cubicBezTo>
                        <a:pt x="125171" y="71493"/>
                        <a:pt x="269782" y="5619"/>
                        <a:pt x="388584" y="52063"/>
                      </a:cubicBezTo>
                      <a:cubicBezTo>
                        <a:pt x="416870" y="29096"/>
                        <a:pt x="456889" y="4047"/>
                        <a:pt x="514817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Box 72">
                  <a:extLst>
                    <a:ext uri="{FF2B5EF4-FFF2-40B4-BE49-F238E27FC236}">
                      <a16:creationId xmlns:a16="http://schemas.microsoft.com/office/drawing/2014/main" id="{FF7E9BE6-3242-A057-2313-3F2CD6EE4926}"/>
                    </a:ext>
                  </a:extLst>
                </p:cNvPr>
                <p:cNvSpPr txBox="1"/>
                <p:nvPr/>
              </p:nvSpPr>
              <p:spPr>
                <a:xfrm>
                  <a:off x="42503" y="61492"/>
                  <a:ext cx="821717" cy="450696"/>
                </a:xfrm>
                <a:prstGeom prst="rect">
                  <a:avLst/>
                </a:prstGeom>
              </p:spPr>
              <p:txBody>
                <a:bodyPr lIns="30378" tIns="30378" rIns="30378" bIns="30378" rtlCol="0" anchor="ctr"/>
                <a:lstStyle/>
                <a:p>
                  <a:pPr algn="ctr">
                    <a:lnSpc>
                      <a:spcPts val="2766"/>
                    </a:lnSpc>
                  </a:pPr>
                  <a:endParaRPr/>
                </a:p>
              </p:txBody>
            </p:sp>
          </p:grpSp>
          <p:grpSp>
            <p:nvGrpSpPr>
              <p:cNvPr id="6" name="Group 73">
                <a:extLst>
                  <a:ext uri="{FF2B5EF4-FFF2-40B4-BE49-F238E27FC236}">
                    <a16:creationId xmlns:a16="http://schemas.microsoft.com/office/drawing/2014/main" id="{7DF16CF8-32F6-12A9-1099-60D24204D6A1}"/>
                  </a:ext>
                </a:extLst>
              </p:cNvPr>
              <p:cNvGrpSpPr/>
              <p:nvPr/>
            </p:nvGrpSpPr>
            <p:grpSpPr>
              <a:xfrm>
                <a:off x="154110" y="117057"/>
                <a:ext cx="4548811" cy="2938129"/>
                <a:chOff x="0" y="0"/>
                <a:chExt cx="915987" cy="591646"/>
              </a:xfrm>
            </p:grpSpPr>
            <p:sp>
              <p:nvSpPr>
                <p:cNvPr id="7" name="Freeform 74">
                  <a:extLst>
                    <a:ext uri="{FF2B5EF4-FFF2-40B4-BE49-F238E27FC236}">
                      <a16:creationId xmlns:a16="http://schemas.microsoft.com/office/drawing/2014/main" id="{56B9F050-71AE-8AAA-1D9E-3B5E09386C16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915987" cy="59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987" h="591646">
                      <a:moveTo>
                        <a:pt x="511453" y="0"/>
                      </a:moveTo>
                      <a:cubicBezTo>
                        <a:pt x="521334" y="0"/>
                        <a:pt x="531274" y="0"/>
                        <a:pt x="541135" y="0"/>
                      </a:cubicBezTo>
                      <a:cubicBezTo>
                        <a:pt x="619753" y="9811"/>
                        <a:pt x="668886" y="42469"/>
                        <a:pt x="691265" y="95908"/>
                      </a:cubicBezTo>
                      <a:cubicBezTo>
                        <a:pt x="822336" y="88781"/>
                        <a:pt x="915987" y="189827"/>
                        <a:pt x="859555" y="288998"/>
                      </a:cubicBezTo>
                      <a:cubicBezTo>
                        <a:pt x="878868" y="309837"/>
                        <a:pt x="894979" y="333147"/>
                        <a:pt x="900798" y="364434"/>
                      </a:cubicBezTo>
                      <a:cubicBezTo>
                        <a:pt x="900798" y="373396"/>
                        <a:pt x="900798" y="382337"/>
                        <a:pt x="900798" y="391298"/>
                      </a:cubicBezTo>
                      <a:cubicBezTo>
                        <a:pt x="883458" y="470925"/>
                        <a:pt x="808842" y="524732"/>
                        <a:pt x="686343" y="510247"/>
                      </a:cubicBezTo>
                      <a:cubicBezTo>
                        <a:pt x="654825" y="551132"/>
                        <a:pt x="598742" y="591646"/>
                        <a:pt x="511472" y="586976"/>
                      </a:cubicBezTo>
                      <a:cubicBezTo>
                        <a:pt x="466363" y="584292"/>
                        <a:pt x="434981" y="568746"/>
                        <a:pt x="407506" y="549858"/>
                      </a:cubicBezTo>
                      <a:cubicBezTo>
                        <a:pt x="378566" y="565558"/>
                        <a:pt x="347224" y="577880"/>
                        <a:pt x="301939" y="578016"/>
                      </a:cubicBezTo>
                      <a:cubicBezTo>
                        <a:pt x="197172" y="578248"/>
                        <a:pt x="127087" y="517760"/>
                        <a:pt x="125388" y="434791"/>
                      </a:cubicBezTo>
                      <a:cubicBezTo>
                        <a:pt x="58037" y="415382"/>
                        <a:pt x="12420" y="379151"/>
                        <a:pt x="0" y="317156"/>
                      </a:cubicBezTo>
                      <a:cubicBezTo>
                        <a:pt x="0" y="308195"/>
                        <a:pt x="0" y="299215"/>
                        <a:pt x="0" y="290292"/>
                      </a:cubicBezTo>
                      <a:cubicBezTo>
                        <a:pt x="13709" y="228859"/>
                        <a:pt x="56845" y="190270"/>
                        <a:pt x="128669" y="173912"/>
                      </a:cubicBezTo>
                      <a:cubicBezTo>
                        <a:pt x="124353" y="70280"/>
                        <a:pt x="268020" y="5523"/>
                        <a:pt x="386045" y="51179"/>
                      </a:cubicBezTo>
                      <a:cubicBezTo>
                        <a:pt x="414146" y="28602"/>
                        <a:pt x="453904" y="3978"/>
                        <a:pt x="511453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 w="38100" cap="sq">
                  <a:solidFill>
                    <a:srgbClr val="FFFFFF"/>
                  </a:solidFill>
                  <a:prstDash val="sysDot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" name="TextBox 75">
                  <a:extLst>
                    <a:ext uri="{FF2B5EF4-FFF2-40B4-BE49-F238E27FC236}">
                      <a16:creationId xmlns:a16="http://schemas.microsoft.com/office/drawing/2014/main" id="{69ADACDE-15BE-D565-44D0-19B24BEF293B}"/>
                    </a:ext>
                  </a:extLst>
                </p:cNvPr>
                <p:cNvSpPr txBox="1"/>
                <p:nvPr/>
              </p:nvSpPr>
              <p:spPr>
                <a:xfrm>
                  <a:off x="42225" y="59801"/>
                  <a:ext cx="816348" cy="443692"/>
                </a:xfrm>
                <a:prstGeom prst="rect">
                  <a:avLst/>
                </a:prstGeom>
              </p:spPr>
              <p:txBody>
                <a:bodyPr lIns="30378" tIns="30378" rIns="30378" bIns="30378" rtlCol="0" anchor="ctr"/>
                <a:lstStyle/>
                <a:p>
                  <a:pPr algn="ctr">
                    <a:lnSpc>
                      <a:spcPts val="2766"/>
                    </a:lnSpc>
                  </a:pPr>
                  <a:endParaRPr/>
                </a:p>
              </p:txBody>
            </p: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CB949A-746E-5C07-B4D4-09A4541A02AC}"/>
                </a:ext>
              </a:extLst>
            </p:cNvPr>
            <p:cNvSpPr txBox="1"/>
            <p:nvPr/>
          </p:nvSpPr>
          <p:spPr>
            <a:xfrm>
              <a:off x="2667000" y="5886913"/>
              <a:ext cx="5149634" cy="29790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 </a:t>
              </a:r>
            </a:p>
            <a:p>
              <a:pPr algn="ctr">
                <a:lnSpc>
                  <a:spcPct val="120000"/>
                </a:lnSpc>
              </a:pP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biến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biến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30s">
            <a:hlinkClick r:id="" action="ppaction://media"/>
            <a:extLst>
              <a:ext uri="{FF2B5EF4-FFF2-40B4-BE49-F238E27FC236}">
                <a16:creationId xmlns:a16="http://schemas.microsoft.com/office/drawing/2014/main" id="{60361689-2266-8D5E-44E9-A023F888DC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9"/>
          <a:srcRect l="11382" r="12355"/>
          <a:stretch/>
        </p:blipFill>
        <p:spPr>
          <a:xfrm>
            <a:off x="11582400" y="7377495"/>
            <a:ext cx="2685263" cy="19805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63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6186311" cy="17399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739900"/>
            </a:xfrm>
            <a:custGeom>
              <a:avLst/>
              <a:gdLst/>
              <a:ahLst/>
              <a:cxnLst/>
              <a:rect l="l" t="t" r="r" b="b"/>
              <a:pathLst>
                <a:path w="6186311" h="1739900">
                  <a:moveTo>
                    <a:pt x="0" y="0"/>
                  </a:moveTo>
                  <a:lnTo>
                    <a:pt x="6186311" y="0"/>
                  </a:lnTo>
                  <a:lnTo>
                    <a:pt x="6186311" y="1739900"/>
                  </a:lnTo>
                  <a:lnTo>
                    <a:pt x="0" y="1739900"/>
                  </a:lnTo>
                  <a:close/>
                </a:path>
              </a:pathLst>
            </a:custGeom>
            <a:solidFill>
              <a:srgbClr val="F46E1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3992744" y="-384240"/>
            <a:ext cx="10302513" cy="8241303"/>
          </a:xfrm>
          <a:custGeom>
            <a:avLst/>
            <a:gdLst/>
            <a:ahLst/>
            <a:cxnLst/>
            <a:rect l="l" t="t" r="r" b="b"/>
            <a:pathLst>
              <a:path w="10302513" h="8241303">
                <a:moveTo>
                  <a:pt x="0" y="0"/>
                </a:moveTo>
                <a:lnTo>
                  <a:pt x="10302514" y="0"/>
                </a:lnTo>
                <a:lnTo>
                  <a:pt x="10302514" y="8241303"/>
                </a:lnTo>
                <a:lnTo>
                  <a:pt x="0" y="8241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b="-3588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30961" y="1121727"/>
            <a:ext cx="17026082" cy="1333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ts val="10401"/>
              </a:lnSpc>
              <a:spcBef>
                <a:spcPct val="0"/>
              </a:spcBef>
            </a:pPr>
            <a:r>
              <a:rPr lang="en-US" sz="9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 CHÚC MỪNG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256435" y="4739394"/>
            <a:ext cx="9775128" cy="770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ts val="5880"/>
              </a:lnSpc>
              <a:spcBef>
                <a:spcPct val="0"/>
              </a:spcBef>
            </a:pPr>
            <a:r>
              <a:rPr lang="en-US" sz="6000" b="1" spc="210" dirty="0">
                <a:solidFill>
                  <a:srgbClr val="7B211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 ….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992743" y="6064568"/>
            <a:ext cx="10302513" cy="643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ts val="5040"/>
              </a:lnSpc>
              <a:spcBef>
                <a:spcPct val="0"/>
              </a:spcBef>
            </a:pPr>
            <a:r>
              <a:rPr lang="en-US" sz="5000" b="1" spc="179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5000" b="1" spc="179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spc="179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5000" b="1" spc="179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spc="179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5000" b="1" spc="179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spc="179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000" b="1" spc="179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spc="179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5000" b="1" spc="179" dirty="0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spc="179" dirty="0" err="1">
                <a:solidFill>
                  <a:srgbClr val="7B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endParaRPr lang="en-US" sz="5000" b="1" spc="179" dirty="0">
              <a:solidFill>
                <a:srgbClr val="7B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 rot="-5547">
            <a:off x="1955" y="2716871"/>
            <a:ext cx="2200007" cy="2424857"/>
          </a:xfrm>
          <a:custGeom>
            <a:avLst/>
            <a:gdLst/>
            <a:ahLst/>
            <a:cxnLst/>
            <a:rect l="l" t="t" r="r" b="b"/>
            <a:pathLst>
              <a:path w="2200006" h="2424856">
                <a:moveTo>
                  <a:pt x="0" y="0"/>
                </a:moveTo>
                <a:lnTo>
                  <a:pt x="2200006" y="0"/>
                </a:lnTo>
                <a:lnTo>
                  <a:pt x="2200006" y="2424856"/>
                </a:lnTo>
                <a:lnTo>
                  <a:pt x="0" y="24248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745000" y="5133975"/>
            <a:ext cx="2562167" cy="3147948"/>
          </a:xfrm>
          <a:custGeom>
            <a:avLst/>
            <a:gdLst/>
            <a:ahLst/>
            <a:cxnLst/>
            <a:rect l="l" t="t" r="r" b="b"/>
            <a:pathLst>
              <a:path w="2562167" h="3147948">
                <a:moveTo>
                  <a:pt x="0" y="0"/>
                </a:moveTo>
                <a:lnTo>
                  <a:pt x="2562167" y="0"/>
                </a:lnTo>
                <a:lnTo>
                  <a:pt x="2562167" y="3147948"/>
                </a:lnTo>
                <a:lnTo>
                  <a:pt x="0" y="31479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-2366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55457">
            <a:off x="788880" y="3209820"/>
            <a:ext cx="649653" cy="618795"/>
          </a:xfrm>
          <a:custGeom>
            <a:avLst/>
            <a:gdLst/>
            <a:ahLst/>
            <a:cxnLst/>
            <a:rect l="l" t="t" r="r" b="b"/>
            <a:pathLst>
              <a:path w="649653" h="618795">
                <a:moveTo>
                  <a:pt x="0" y="0"/>
                </a:moveTo>
                <a:lnTo>
                  <a:pt x="649653" y="0"/>
                </a:lnTo>
                <a:lnTo>
                  <a:pt x="649653" y="618795"/>
                </a:lnTo>
                <a:lnTo>
                  <a:pt x="0" y="6187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024118" y="1340170"/>
            <a:ext cx="15080543" cy="7722103"/>
            <a:chOff x="0" y="0"/>
            <a:chExt cx="3971830" cy="20338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71830" cy="2033805"/>
            </a:xfrm>
            <a:custGeom>
              <a:avLst/>
              <a:gdLst/>
              <a:ahLst/>
              <a:cxnLst/>
              <a:rect l="l" t="t" r="r" b="b"/>
              <a:pathLst>
                <a:path w="3971830" h="2033805">
                  <a:moveTo>
                    <a:pt x="26182" y="0"/>
                  </a:moveTo>
                  <a:lnTo>
                    <a:pt x="3945648" y="0"/>
                  </a:lnTo>
                  <a:cubicBezTo>
                    <a:pt x="3960108" y="0"/>
                    <a:pt x="3971830" y="11722"/>
                    <a:pt x="3971830" y="26182"/>
                  </a:cubicBezTo>
                  <a:lnTo>
                    <a:pt x="3971830" y="2007623"/>
                  </a:lnTo>
                  <a:cubicBezTo>
                    <a:pt x="3971830" y="2014567"/>
                    <a:pt x="3969072" y="2021226"/>
                    <a:pt x="3964162" y="2026136"/>
                  </a:cubicBezTo>
                  <a:cubicBezTo>
                    <a:pt x="3959251" y="2031047"/>
                    <a:pt x="3952592" y="2033805"/>
                    <a:pt x="3945648" y="2033805"/>
                  </a:cubicBezTo>
                  <a:lnTo>
                    <a:pt x="26182" y="2033805"/>
                  </a:lnTo>
                  <a:cubicBezTo>
                    <a:pt x="19238" y="2033805"/>
                    <a:pt x="12579" y="2031047"/>
                    <a:pt x="7669" y="2026136"/>
                  </a:cubicBezTo>
                  <a:cubicBezTo>
                    <a:pt x="2758" y="2021226"/>
                    <a:pt x="0" y="2014567"/>
                    <a:pt x="0" y="2007623"/>
                  </a:cubicBezTo>
                  <a:lnTo>
                    <a:pt x="0" y="26182"/>
                  </a:lnTo>
                  <a:cubicBezTo>
                    <a:pt x="0" y="19238"/>
                    <a:pt x="2758" y="12579"/>
                    <a:pt x="7669" y="7669"/>
                  </a:cubicBezTo>
                  <a:cubicBezTo>
                    <a:pt x="12579" y="2758"/>
                    <a:pt x="19238" y="0"/>
                    <a:pt x="26182" y="0"/>
                  </a:cubicBezTo>
                  <a:close/>
                </a:path>
              </a:pathLst>
            </a:custGeom>
            <a:solidFill>
              <a:srgbClr val="82544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3971830" cy="2062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128753" y="1824865"/>
            <a:ext cx="13237751" cy="6613591"/>
            <a:chOff x="0" y="0"/>
            <a:chExt cx="3486486" cy="17418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486486" cy="1741851"/>
            </a:xfrm>
            <a:custGeom>
              <a:avLst/>
              <a:gdLst/>
              <a:ahLst/>
              <a:cxnLst/>
              <a:rect l="l" t="t" r="r" b="b"/>
              <a:pathLst>
                <a:path w="3486486" h="1741851">
                  <a:moveTo>
                    <a:pt x="29827" y="0"/>
                  </a:moveTo>
                  <a:lnTo>
                    <a:pt x="3456660" y="0"/>
                  </a:lnTo>
                  <a:cubicBezTo>
                    <a:pt x="3473132" y="0"/>
                    <a:pt x="3486486" y="13354"/>
                    <a:pt x="3486486" y="29827"/>
                  </a:cubicBezTo>
                  <a:lnTo>
                    <a:pt x="3486486" y="1712024"/>
                  </a:lnTo>
                  <a:cubicBezTo>
                    <a:pt x="3486486" y="1719935"/>
                    <a:pt x="3483344" y="1727521"/>
                    <a:pt x="3477750" y="1733115"/>
                  </a:cubicBezTo>
                  <a:cubicBezTo>
                    <a:pt x="3472156" y="1738709"/>
                    <a:pt x="3464570" y="1741851"/>
                    <a:pt x="3456660" y="1741851"/>
                  </a:cubicBezTo>
                  <a:lnTo>
                    <a:pt x="29827" y="1741851"/>
                  </a:lnTo>
                  <a:cubicBezTo>
                    <a:pt x="13354" y="1741851"/>
                    <a:pt x="0" y="1728497"/>
                    <a:pt x="0" y="1712024"/>
                  </a:cubicBezTo>
                  <a:lnTo>
                    <a:pt x="0" y="29827"/>
                  </a:lnTo>
                  <a:cubicBezTo>
                    <a:pt x="0" y="13354"/>
                    <a:pt x="13354" y="0"/>
                    <a:pt x="29827" y="0"/>
                  </a:cubicBezTo>
                  <a:close/>
                </a:path>
              </a:pathLst>
            </a:custGeom>
            <a:solidFill>
              <a:srgbClr val="F7EFE2"/>
            </a:solidFill>
            <a:ln w="38100" cap="rnd">
              <a:solidFill>
                <a:srgbClr val="C79179"/>
              </a:solidFill>
              <a:prstDash val="dash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3486486" cy="1770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1029">
            <a:off x="3143014" y="1859345"/>
            <a:ext cx="13209010" cy="6538460"/>
          </a:xfrm>
          <a:custGeom>
            <a:avLst/>
            <a:gdLst/>
            <a:ahLst/>
            <a:cxnLst/>
            <a:rect l="l" t="t" r="r" b="b"/>
            <a:pathLst>
              <a:path w="13209010" h="6538460">
                <a:moveTo>
                  <a:pt x="0" y="0"/>
                </a:moveTo>
                <a:lnTo>
                  <a:pt x="13209010" y="0"/>
                </a:lnTo>
                <a:lnTo>
                  <a:pt x="13209010" y="6538460"/>
                </a:lnTo>
                <a:lnTo>
                  <a:pt x="0" y="65384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F013F59C-A5DD-2E56-92E9-3B4715BE8752}"/>
              </a:ext>
            </a:extLst>
          </p:cNvPr>
          <p:cNvSpPr txBox="1"/>
          <p:nvPr/>
        </p:nvSpPr>
        <p:spPr>
          <a:xfrm>
            <a:off x="5114127" y="3138951"/>
            <a:ext cx="10046200" cy="3476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BÀI 27</a:t>
            </a: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THỰC HÀNH VỀ </a:t>
            </a:r>
          </a:p>
          <a:p>
            <a:pPr algn="ctr">
              <a:lnSpc>
                <a:spcPct val="130000"/>
              </a:lnSpc>
              <a:spcBef>
                <a:spcPct val="0"/>
              </a:spcBef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BIẾN NHỚ VÀ BIỂU THỨC</a:t>
            </a:r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625DDA82-4DD2-CAFF-6228-17BC71EA2CC7}"/>
              </a:ext>
            </a:extLst>
          </p:cNvPr>
          <p:cNvSpPr/>
          <p:nvPr/>
        </p:nvSpPr>
        <p:spPr>
          <a:xfrm>
            <a:off x="2155862" y="6317258"/>
            <a:ext cx="2806384" cy="2609254"/>
          </a:xfrm>
          <a:custGeom>
            <a:avLst/>
            <a:gdLst/>
            <a:ahLst/>
            <a:cxnLst/>
            <a:rect l="l" t="t" r="r" b="b"/>
            <a:pathLst>
              <a:path w="1930640" h="1948940">
                <a:moveTo>
                  <a:pt x="0" y="0"/>
                </a:moveTo>
                <a:lnTo>
                  <a:pt x="1930640" y="0"/>
                </a:lnTo>
                <a:lnTo>
                  <a:pt x="1930640" y="1948940"/>
                </a:lnTo>
                <a:lnTo>
                  <a:pt x="0" y="19489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433</Words>
  <Application>Microsoft Office PowerPoint</Application>
  <PresentationFormat>Custom</PresentationFormat>
  <Paragraphs>54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Tahoma</vt:lpstr>
      <vt:lpstr>Wingdings</vt:lpstr>
      <vt:lpstr>Mali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Agenda Presentation in Colorful Illustrative Style</dc:title>
  <dc:creator>TRUONG THI THU</dc:creator>
  <cp:lastModifiedBy>MAYCHU</cp:lastModifiedBy>
  <cp:revision>23</cp:revision>
  <dcterms:created xsi:type="dcterms:W3CDTF">2006-08-16T00:00:00Z</dcterms:created>
  <dcterms:modified xsi:type="dcterms:W3CDTF">2025-04-04T05:28:03Z</dcterms:modified>
  <dc:identifier>DAGEvgh5pV8</dc:identifier>
</cp:coreProperties>
</file>