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1" r:id="rId4"/>
    <p:sldId id="258" r:id="rId5"/>
    <p:sldId id="266" r:id="rId6"/>
    <p:sldId id="267" r:id="rId7"/>
    <p:sldId id="260" r:id="rId8"/>
    <p:sldId id="268" r:id="rId9"/>
    <p:sldId id="262" r:id="rId10"/>
    <p:sldId id="263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DC2"/>
    <a:srgbClr val="FEE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6.sv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8.svg"/><Relationship Id="rId7" Type="http://schemas.openxmlformats.org/officeDocument/2006/relationships/image" Target="../media/image20.svg"/><Relationship Id="rId12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6.svg"/><Relationship Id="rId5" Type="http://schemas.openxmlformats.org/officeDocument/2006/relationships/image" Target="../media/image10.sv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9.svg"/><Relationship Id="rId7" Type="http://schemas.openxmlformats.org/officeDocument/2006/relationships/image" Target="../media/image5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1.wdp"/><Relationship Id="rId10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20.svg"/><Relationship Id="rId10" Type="http://schemas.openxmlformats.org/officeDocument/2006/relationships/image" Target="../media/image9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svg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svg"/><Relationship Id="rId5" Type="http://schemas.openxmlformats.org/officeDocument/2006/relationships/image" Target="../media/image10.svg"/><Relationship Id="rId15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3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024118" y="1340170"/>
            <a:ext cx="15080543" cy="7722103"/>
            <a:chOff x="0" y="0"/>
            <a:chExt cx="397183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71830" cy="2033805"/>
            </a:xfrm>
            <a:custGeom>
              <a:avLst/>
              <a:gdLst/>
              <a:ahLst/>
              <a:cxnLst/>
              <a:rect l="l" t="t" r="r" b="b"/>
              <a:pathLst>
                <a:path w="3971830" h="2033805">
                  <a:moveTo>
                    <a:pt x="26182" y="0"/>
                  </a:moveTo>
                  <a:lnTo>
                    <a:pt x="3945648" y="0"/>
                  </a:lnTo>
                  <a:cubicBezTo>
                    <a:pt x="3960108" y="0"/>
                    <a:pt x="3971830" y="11722"/>
                    <a:pt x="3971830" y="26182"/>
                  </a:cubicBezTo>
                  <a:lnTo>
                    <a:pt x="3971830" y="2007623"/>
                  </a:lnTo>
                  <a:cubicBezTo>
                    <a:pt x="3971830" y="2014567"/>
                    <a:pt x="3969072" y="2021226"/>
                    <a:pt x="3964162" y="2026136"/>
                  </a:cubicBezTo>
                  <a:cubicBezTo>
                    <a:pt x="3959251" y="2031047"/>
                    <a:pt x="3952592" y="2033805"/>
                    <a:pt x="3945648" y="2033805"/>
                  </a:cubicBezTo>
                  <a:lnTo>
                    <a:pt x="26182" y="2033805"/>
                  </a:lnTo>
                  <a:cubicBezTo>
                    <a:pt x="19238" y="2033805"/>
                    <a:pt x="12579" y="2031047"/>
                    <a:pt x="7669" y="2026136"/>
                  </a:cubicBezTo>
                  <a:cubicBezTo>
                    <a:pt x="2758" y="2021226"/>
                    <a:pt x="0" y="2014567"/>
                    <a:pt x="0" y="2007623"/>
                  </a:cubicBezTo>
                  <a:lnTo>
                    <a:pt x="0" y="26182"/>
                  </a:lnTo>
                  <a:cubicBezTo>
                    <a:pt x="0" y="19238"/>
                    <a:pt x="2758" y="12579"/>
                    <a:pt x="7669" y="7669"/>
                  </a:cubicBezTo>
                  <a:cubicBezTo>
                    <a:pt x="12579" y="2758"/>
                    <a:pt x="19238" y="0"/>
                    <a:pt x="26182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97183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128753" y="1824865"/>
            <a:ext cx="13237751" cy="6613591"/>
            <a:chOff x="0" y="0"/>
            <a:chExt cx="3486486" cy="17418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86486" cy="1741851"/>
            </a:xfrm>
            <a:custGeom>
              <a:avLst/>
              <a:gdLst/>
              <a:ahLst/>
              <a:cxnLst/>
              <a:rect l="l" t="t" r="r" b="b"/>
              <a:pathLst>
                <a:path w="3486486" h="1741851">
                  <a:moveTo>
                    <a:pt x="29827" y="0"/>
                  </a:moveTo>
                  <a:lnTo>
                    <a:pt x="3456660" y="0"/>
                  </a:lnTo>
                  <a:cubicBezTo>
                    <a:pt x="3473132" y="0"/>
                    <a:pt x="3486486" y="13354"/>
                    <a:pt x="3486486" y="29827"/>
                  </a:cubicBezTo>
                  <a:lnTo>
                    <a:pt x="3486486" y="1712024"/>
                  </a:lnTo>
                  <a:cubicBezTo>
                    <a:pt x="3486486" y="1719935"/>
                    <a:pt x="3483344" y="1727521"/>
                    <a:pt x="3477750" y="1733115"/>
                  </a:cubicBezTo>
                  <a:cubicBezTo>
                    <a:pt x="3472156" y="1738709"/>
                    <a:pt x="3464570" y="1741851"/>
                    <a:pt x="3456660" y="1741851"/>
                  </a:cubicBezTo>
                  <a:lnTo>
                    <a:pt x="29827" y="1741851"/>
                  </a:lnTo>
                  <a:cubicBezTo>
                    <a:pt x="13354" y="1741851"/>
                    <a:pt x="0" y="1728497"/>
                    <a:pt x="0" y="1712024"/>
                  </a:cubicBezTo>
                  <a:lnTo>
                    <a:pt x="0" y="29827"/>
                  </a:lnTo>
                  <a:cubicBezTo>
                    <a:pt x="0" y="13354"/>
                    <a:pt x="13354" y="0"/>
                    <a:pt x="29827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486486" cy="1770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1029">
            <a:off x="3143014" y="1859345"/>
            <a:ext cx="13209010" cy="6538460"/>
          </a:xfrm>
          <a:custGeom>
            <a:avLst/>
            <a:gdLst/>
            <a:ahLst/>
            <a:cxnLst/>
            <a:rect l="l" t="t" r="r" b="b"/>
            <a:pathLst>
              <a:path w="13209010" h="6538460">
                <a:moveTo>
                  <a:pt x="0" y="0"/>
                </a:moveTo>
                <a:lnTo>
                  <a:pt x="13209010" y="0"/>
                </a:lnTo>
                <a:lnTo>
                  <a:pt x="13209010" y="6538460"/>
                </a:lnTo>
                <a:lnTo>
                  <a:pt x="0" y="6538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435189">
            <a:off x="14462329" y="811938"/>
            <a:ext cx="2883442" cy="3253115"/>
          </a:xfrm>
          <a:custGeom>
            <a:avLst/>
            <a:gdLst/>
            <a:ahLst/>
            <a:cxnLst/>
            <a:rect l="l" t="t" r="r" b="b"/>
            <a:pathLst>
              <a:path w="2883442" h="3253115">
                <a:moveTo>
                  <a:pt x="0" y="0"/>
                </a:moveTo>
                <a:lnTo>
                  <a:pt x="2883442" y="0"/>
                </a:lnTo>
                <a:lnTo>
                  <a:pt x="2883442" y="3253115"/>
                </a:lnTo>
                <a:lnTo>
                  <a:pt x="0" y="3253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71">
            <a:off x="1298385" y="1869953"/>
            <a:ext cx="1142189" cy="6649712"/>
          </a:xfrm>
          <a:custGeom>
            <a:avLst/>
            <a:gdLst/>
            <a:ahLst/>
            <a:cxnLst/>
            <a:rect l="l" t="t" r="r" b="b"/>
            <a:pathLst>
              <a:path w="1142189" h="6649712">
                <a:moveTo>
                  <a:pt x="0" y="0"/>
                </a:moveTo>
                <a:lnTo>
                  <a:pt x="1142189" y="0"/>
                </a:lnTo>
                <a:lnTo>
                  <a:pt x="1142189" y="6649712"/>
                </a:lnTo>
                <a:lnTo>
                  <a:pt x="0" y="66497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b="-83216"/>
            </a:stretch>
          </a:blipFill>
        </p:spPr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F013F59C-A5DD-2E56-92E9-3B4715BE8752}"/>
              </a:ext>
            </a:extLst>
          </p:cNvPr>
          <p:cNvSpPr txBox="1"/>
          <p:nvPr/>
        </p:nvSpPr>
        <p:spPr>
          <a:xfrm>
            <a:off x="5114127" y="3138951"/>
            <a:ext cx="10046200" cy="3592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sz="9000" b="1" dirty="0">
                <a:latin typeface="Arial" panose="020B0604020202020204" pitchFamily="34" charset="0"/>
                <a:cs typeface="Arial" panose="020B0604020202020204" pitchFamily="34" charset="0"/>
              </a:rPr>
              <a:t>BÀI 25</a:t>
            </a: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sz="10000" b="1" dirty="0">
                <a:latin typeface="Arial" panose="020B0604020202020204" pitchFamily="34" charset="0"/>
                <a:cs typeface="Arial" panose="020B0604020202020204" pitchFamily="34" charset="0"/>
              </a:rPr>
              <a:t>BIẾN NHỚ</a:t>
            </a: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625DDA82-4DD2-CAFF-6228-17BC71EA2CC7}"/>
              </a:ext>
            </a:extLst>
          </p:cNvPr>
          <p:cNvSpPr/>
          <p:nvPr/>
        </p:nvSpPr>
        <p:spPr>
          <a:xfrm>
            <a:off x="2155862" y="6317258"/>
            <a:ext cx="2806384" cy="2609254"/>
          </a:xfrm>
          <a:custGeom>
            <a:avLst/>
            <a:gdLst/>
            <a:ahLst/>
            <a:cxnLst/>
            <a:rect l="l" t="t" r="r" b="b"/>
            <a:pathLst>
              <a:path w="1930640" h="1948940">
                <a:moveTo>
                  <a:pt x="0" y="0"/>
                </a:moveTo>
                <a:lnTo>
                  <a:pt x="1930640" y="0"/>
                </a:lnTo>
                <a:lnTo>
                  <a:pt x="1930640" y="1948940"/>
                </a:lnTo>
                <a:lnTo>
                  <a:pt x="0" y="19489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10800000">
            <a:off x="1000168" y="902879"/>
            <a:ext cx="15080543" cy="8203020"/>
            <a:chOff x="0" y="0"/>
            <a:chExt cx="397183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71830" cy="2033805"/>
            </a:xfrm>
            <a:custGeom>
              <a:avLst/>
              <a:gdLst/>
              <a:ahLst/>
              <a:cxnLst/>
              <a:rect l="l" t="t" r="r" b="b"/>
              <a:pathLst>
                <a:path w="3971830" h="2033805">
                  <a:moveTo>
                    <a:pt x="26182" y="0"/>
                  </a:moveTo>
                  <a:lnTo>
                    <a:pt x="3945648" y="0"/>
                  </a:lnTo>
                  <a:cubicBezTo>
                    <a:pt x="3960108" y="0"/>
                    <a:pt x="3971830" y="11722"/>
                    <a:pt x="3971830" y="26182"/>
                  </a:cubicBezTo>
                  <a:lnTo>
                    <a:pt x="3971830" y="2007623"/>
                  </a:lnTo>
                  <a:cubicBezTo>
                    <a:pt x="3971830" y="2014567"/>
                    <a:pt x="3969072" y="2021226"/>
                    <a:pt x="3964162" y="2026136"/>
                  </a:cubicBezTo>
                  <a:cubicBezTo>
                    <a:pt x="3959251" y="2031047"/>
                    <a:pt x="3952592" y="2033805"/>
                    <a:pt x="3945648" y="2033805"/>
                  </a:cubicBezTo>
                  <a:lnTo>
                    <a:pt x="26182" y="2033805"/>
                  </a:lnTo>
                  <a:cubicBezTo>
                    <a:pt x="19238" y="2033805"/>
                    <a:pt x="12579" y="2031047"/>
                    <a:pt x="7669" y="2026136"/>
                  </a:cubicBezTo>
                  <a:cubicBezTo>
                    <a:pt x="2758" y="2021226"/>
                    <a:pt x="0" y="2014567"/>
                    <a:pt x="0" y="2007623"/>
                  </a:cubicBezTo>
                  <a:lnTo>
                    <a:pt x="0" y="26182"/>
                  </a:lnTo>
                  <a:cubicBezTo>
                    <a:pt x="0" y="19238"/>
                    <a:pt x="2758" y="12579"/>
                    <a:pt x="7669" y="7669"/>
                  </a:cubicBezTo>
                  <a:cubicBezTo>
                    <a:pt x="12579" y="2758"/>
                    <a:pt x="19238" y="0"/>
                    <a:pt x="26182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97183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rot="10800000">
            <a:off x="15621810" y="1447036"/>
            <a:ext cx="1142189" cy="6820664"/>
          </a:xfrm>
          <a:custGeom>
            <a:avLst/>
            <a:gdLst/>
            <a:ahLst/>
            <a:cxnLst/>
            <a:rect l="l" t="t" r="r" b="b"/>
            <a:pathLst>
              <a:path w="1142189" h="6649712">
                <a:moveTo>
                  <a:pt x="0" y="0"/>
                </a:moveTo>
                <a:lnTo>
                  <a:pt x="1142189" y="0"/>
                </a:lnTo>
                <a:lnTo>
                  <a:pt x="1142189" y="6649712"/>
                </a:lnTo>
                <a:lnTo>
                  <a:pt x="0" y="6649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83216"/>
            </a:stretch>
          </a:blipFill>
        </p:spPr>
      </p:sp>
      <p:grpSp>
        <p:nvGrpSpPr>
          <p:cNvPr id="12" name="Group 12"/>
          <p:cNvGrpSpPr/>
          <p:nvPr/>
        </p:nvGrpSpPr>
        <p:grpSpPr>
          <a:xfrm rot="21593705">
            <a:off x="1820438" y="1534067"/>
            <a:ext cx="13237751" cy="6918414"/>
            <a:chOff x="0" y="0"/>
            <a:chExt cx="3486486" cy="17418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86486" cy="1741851"/>
            </a:xfrm>
            <a:custGeom>
              <a:avLst/>
              <a:gdLst/>
              <a:ahLst/>
              <a:cxnLst/>
              <a:rect l="l" t="t" r="r" b="b"/>
              <a:pathLst>
                <a:path w="3486486" h="1741851">
                  <a:moveTo>
                    <a:pt x="29827" y="0"/>
                  </a:moveTo>
                  <a:lnTo>
                    <a:pt x="3456660" y="0"/>
                  </a:lnTo>
                  <a:cubicBezTo>
                    <a:pt x="3473132" y="0"/>
                    <a:pt x="3486486" y="13354"/>
                    <a:pt x="3486486" y="29827"/>
                  </a:cubicBezTo>
                  <a:lnTo>
                    <a:pt x="3486486" y="1712024"/>
                  </a:lnTo>
                  <a:cubicBezTo>
                    <a:pt x="3486486" y="1719935"/>
                    <a:pt x="3483344" y="1727521"/>
                    <a:pt x="3477750" y="1733115"/>
                  </a:cubicBezTo>
                  <a:cubicBezTo>
                    <a:pt x="3472156" y="1738709"/>
                    <a:pt x="3464570" y="1741851"/>
                    <a:pt x="3456660" y="1741851"/>
                  </a:cubicBezTo>
                  <a:lnTo>
                    <a:pt x="29827" y="1741851"/>
                  </a:lnTo>
                  <a:cubicBezTo>
                    <a:pt x="13354" y="1741851"/>
                    <a:pt x="0" y="1728497"/>
                    <a:pt x="0" y="1712024"/>
                  </a:cubicBezTo>
                  <a:lnTo>
                    <a:pt x="0" y="29827"/>
                  </a:lnTo>
                  <a:cubicBezTo>
                    <a:pt x="0" y="13354"/>
                    <a:pt x="13354" y="0"/>
                    <a:pt x="29827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3486486" cy="1770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5470733" y="1638300"/>
            <a:ext cx="5197267" cy="1119284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 rot="7395">
            <a:off x="5174710" y="1670348"/>
            <a:ext cx="5627479" cy="876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kumimoji="0" lang="en-US" sz="56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2323652" y="3193119"/>
            <a:ext cx="570685" cy="471761"/>
          </a:xfrm>
          <a:custGeom>
            <a:avLst/>
            <a:gdLst/>
            <a:ahLst/>
            <a:cxnLst/>
            <a:rect l="l" t="t" r="r" b="b"/>
            <a:pathLst>
              <a:path w="453658" h="471946">
                <a:moveTo>
                  <a:pt x="0" y="0"/>
                </a:moveTo>
                <a:lnTo>
                  <a:pt x="453658" y="0"/>
                </a:lnTo>
                <a:lnTo>
                  <a:pt x="453658" y="471947"/>
                </a:lnTo>
                <a:lnTo>
                  <a:pt x="0" y="4719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07D7D61C-B925-D397-3D8D-FDD3B9ECCD75}"/>
              </a:ext>
            </a:extLst>
          </p:cNvPr>
          <p:cNvSpPr/>
          <p:nvPr/>
        </p:nvSpPr>
        <p:spPr>
          <a:xfrm rot="2392304">
            <a:off x="12802022" y="941616"/>
            <a:ext cx="3937664" cy="1429517"/>
          </a:xfrm>
          <a:custGeom>
            <a:avLst/>
            <a:gdLst/>
            <a:ahLst/>
            <a:cxnLst/>
            <a:rect l="l" t="t" r="r" b="b"/>
            <a:pathLst>
              <a:path w="2866942" h="903087">
                <a:moveTo>
                  <a:pt x="0" y="0"/>
                </a:moveTo>
                <a:lnTo>
                  <a:pt x="2866943" y="0"/>
                </a:lnTo>
                <a:lnTo>
                  <a:pt x="2866943" y="903087"/>
                </a:lnTo>
                <a:lnTo>
                  <a:pt x="0" y="9030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E2BC03-5D0E-6766-F80C-A9678C2F8497}"/>
              </a:ext>
            </a:extLst>
          </p:cNvPr>
          <p:cNvSpPr txBox="1"/>
          <p:nvPr/>
        </p:nvSpPr>
        <p:spPr>
          <a:xfrm>
            <a:off x="3166291" y="3009900"/>
            <a:ext cx="11512416" cy="823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4000" dirty="0"/>
              <a:t>Biến là nơi chứa các giá trị khi chạy chương trình.</a:t>
            </a:r>
            <a:endParaRPr lang="en-US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D038B6-FA17-D99D-4B30-7B44905CE84D}"/>
              </a:ext>
            </a:extLst>
          </p:cNvPr>
          <p:cNvSpPr txBox="1"/>
          <p:nvPr/>
        </p:nvSpPr>
        <p:spPr>
          <a:xfrm>
            <a:off x="3100615" y="4000500"/>
            <a:ext cx="10805651" cy="823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4000" dirty="0"/>
              <a:t>Cách nhập giá trị cho biến.</a:t>
            </a:r>
            <a:endParaRPr lang="en-US" sz="4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483ACC-6647-B8E0-E2CF-6B48053AC5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93192" y="4937634"/>
            <a:ext cx="7977445" cy="3406266"/>
          </a:xfrm>
          <a:prstGeom prst="rect">
            <a:avLst/>
          </a:prstGeom>
        </p:spPr>
      </p:pic>
      <p:sp>
        <p:nvSpPr>
          <p:cNvPr id="28" name="Freeform 20">
            <a:extLst>
              <a:ext uri="{FF2B5EF4-FFF2-40B4-BE49-F238E27FC236}">
                <a16:creationId xmlns:a16="http://schemas.microsoft.com/office/drawing/2014/main" id="{D77E142E-EC6F-885C-0D97-C40E2B60B390}"/>
              </a:ext>
            </a:extLst>
          </p:cNvPr>
          <p:cNvSpPr/>
          <p:nvPr/>
        </p:nvSpPr>
        <p:spPr>
          <a:xfrm>
            <a:off x="2349601" y="4125224"/>
            <a:ext cx="570685" cy="471761"/>
          </a:xfrm>
          <a:custGeom>
            <a:avLst/>
            <a:gdLst/>
            <a:ahLst/>
            <a:cxnLst/>
            <a:rect l="l" t="t" r="r" b="b"/>
            <a:pathLst>
              <a:path w="453658" h="471946">
                <a:moveTo>
                  <a:pt x="0" y="0"/>
                </a:moveTo>
                <a:lnTo>
                  <a:pt x="453658" y="0"/>
                </a:lnTo>
                <a:lnTo>
                  <a:pt x="453658" y="471947"/>
                </a:lnTo>
                <a:lnTo>
                  <a:pt x="0" y="4719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7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113656">
            <a:off x="2025261" y="1550886"/>
            <a:ext cx="15080543" cy="7722103"/>
            <a:chOff x="0" y="0"/>
            <a:chExt cx="397183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71830" cy="2033805"/>
            </a:xfrm>
            <a:custGeom>
              <a:avLst/>
              <a:gdLst/>
              <a:ahLst/>
              <a:cxnLst/>
              <a:rect l="l" t="t" r="r" b="b"/>
              <a:pathLst>
                <a:path w="3971830" h="2033805">
                  <a:moveTo>
                    <a:pt x="26182" y="0"/>
                  </a:moveTo>
                  <a:lnTo>
                    <a:pt x="3945648" y="0"/>
                  </a:lnTo>
                  <a:cubicBezTo>
                    <a:pt x="3960108" y="0"/>
                    <a:pt x="3971830" y="11722"/>
                    <a:pt x="3971830" y="26182"/>
                  </a:cubicBezTo>
                  <a:lnTo>
                    <a:pt x="3971830" y="2007623"/>
                  </a:lnTo>
                  <a:cubicBezTo>
                    <a:pt x="3971830" y="2014567"/>
                    <a:pt x="3969072" y="2021226"/>
                    <a:pt x="3964162" y="2026136"/>
                  </a:cubicBezTo>
                  <a:cubicBezTo>
                    <a:pt x="3959251" y="2031047"/>
                    <a:pt x="3952592" y="2033805"/>
                    <a:pt x="3945648" y="2033805"/>
                  </a:cubicBezTo>
                  <a:lnTo>
                    <a:pt x="26182" y="2033805"/>
                  </a:lnTo>
                  <a:cubicBezTo>
                    <a:pt x="19238" y="2033805"/>
                    <a:pt x="12579" y="2031047"/>
                    <a:pt x="7669" y="2026136"/>
                  </a:cubicBezTo>
                  <a:cubicBezTo>
                    <a:pt x="2758" y="2021226"/>
                    <a:pt x="0" y="2014567"/>
                    <a:pt x="0" y="2007623"/>
                  </a:cubicBezTo>
                  <a:lnTo>
                    <a:pt x="0" y="26182"/>
                  </a:lnTo>
                  <a:cubicBezTo>
                    <a:pt x="0" y="19238"/>
                    <a:pt x="2758" y="12579"/>
                    <a:pt x="7669" y="7669"/>
                  </a:cubicBezTo>
                  <a:cubicBezTo>
                    <a:pt x="12579" y="2758"/>
                    <a:pt x="19238" y="0"/>
                    <a:pt x="26182" y="0"/>
                  </a:cubicBezTo>
                  <a:close/>
                </a:path>
              </a:pathLst>
            </a:custGeom>
            <a:solidFill>
              <a:srgbClr val="ECD7C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97183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4834">
            <a:off x="3139768" y="2136395"/>
            <a:ext cx="13225815" cy="6502787"/>
            <a:chOff x="0" y="0"/>
            <a:chExt cx="3483342" cy="17126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83342" cy="1712668"/>
            </a:xfrm>
            <a:custGeom>
              <a:avLst/>
              <a:gdLst/>
              <a:ahLst/>
              <a:cxnLst/>
              <a:rect l="l" t="t" r="r" b="b"/>
              <a:pathLst>
                <a:path w="3483342" h="1712668">
                  <a:moveTo>
                    <a:pt x="29854" y="0"/>
                  </a:moveTo>
                  <a:lnTo>
                    <a:pt x="3453489" y="0"/>
                  </a:lnTo>
                  <a:cubicBezTo>
                    <a:pt x="3469977" y="0"/>
                    <a:pt x="3483342" y="13366"/>
                    <a:pt x="3483342" y="29854"/>
                  </a:cubicBezTo>
                  <a:lnTo>
                    <a:pt x="3483342" y="1682815"/>
                  </a:lnTo>
                  <a:cubicBezTo>
                    <a:pt x="3483342" y="1699302"/>
                    <a:pt x="3469977" y="1712668"/>
                    <a:pt x="3453489" y="1712668"/>
                  </a:cubicBezTo>
                  <a:lnTo>
                    <a:pt x="29854" y="1712668"/>
                  </a:lnTo>
                  <a:cubicBezTo>
                    <a:pt x="13366" y="1712668"/>
                    <a:pt x="0" y="1699302"/>
                    <a:pt x="0" y="1682815"/>
                  </a:cubicBezTo>
                  <a:lnTo>
                    <a:pt x="0" y="29854"/>
                  </a:lnTo>
                  <a:cubicBezTo>
                    <a:pt x="0" y="13366"/>
                    <a:pt x="13366" y="0"/>
                    <a:pt x="29854" y="0"/>
                  </a:cubicBezTo>
                  <a:close/>
                </a:path>
              </a:pathLst>
            </a:custGeom>
            <a:solidFill>
              <a:srgbClr val="FAF9F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483342" cy="1741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114685">
            <a:off x="3149061" y="2096313"/>
            <a:ext cx="13207230" cy="6537579"/>
          </a:xfrm>
          <a:custGeom>
            <a:avLst/>
            <a:gdLst/>
            <a:ahLst/>
            <a:cxnLst/>
            <a:rect l="l" t="t" r="r" b="b"/>
            <a:pathLst>
              <a:path w="13207230" h="6537579">
                <a:moveTo>
                  <a:pt x="0" y="0"/>
                </a:moveTo>
                <a:lnTo>
                  <a:pt x="13207230" y="0"/>
                </a:lnTo>
                <a:lnTo>
                  <a:pt x="13207230" y="6537579"/>
                </a:lnTo>
                <a:lnTo>
                  <a:pt x="0" y="6537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909642">
            <a:off x="12346788" y="219171"/>
            <a:ext cx="6235931" cy="4887510"/>
          </a:xfrm>
          <a:custGeom>
            <a:avLst/>
            <a:gdLst/>
            <a:ahLst/>
            <a:cxnLst/>
            <a:rect l="l" t="t" r="r" b="b"/>
            <a:pathLst>
              <a:path w="6235931" h="4887510">
                <a:moveTo>
                  <a:pt x="0" y="0"/>
                </a:moveTo>
                <a:lnTo>
                  <a:pt x="6235931" y="0"/>
                </a:lnTo>
                <a:lnTo>
                  <a:pt x="6235931" y="4887509"/>
                </a:lnTo>
                <a:lnTo>
                  <a:pt x="0" y="48875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 rot="174069">
            <a:off x="4605908" y="3497845"/>
            <a:ext cx="10509822" cy="3034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869310" y="428494"/>
            <a:ext cx="11389726" cy="9447319"/>
            <a:chOff x="0" y="0"/>
            <a:chExt cx="2602534" cy="24881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02534" cy="2488183"/>
            </a:xfrm>
            <a:custGeom>
              <a:avLst/>
              <a:gdLst/>
              <a:ahLst/>
              <a:cxnLst/>
              <a:rect l="l" t="t" r="r" b="b"/>
              <a:pathLst>
                <a:path w="2602534" h="2488183">
                  <a:moveTo>
                    <a:pt x="39957" y="0"/>
                  </a:moveTo>
                  <a:lnTo>
                    <a:pt x="2562577" y="0"/>
                  </a:lnTo>
                  <a:cubicBezTo>
                    <a:pt x="2584644" y="0"/>
                    <a:pt x="2602534" y="17889"/>
                    <a:pt x="2602534" y="39957"/>
                  </a:cubicBezTo>
                  <a:lnTo>
                    <a:pt x="2602534" y="2448226"/>
                  </a:lnTo>
                  <a:cubicBezTo>
                    <a:pt x="2602534" y="2470293"/>
                    <a:pt x="2584644" y="2488183"/>
                    <a:pt x="2562577" y="2488183"/>
                  </a:cubicBezTo>
                  <a:lnTo>
                    <a:pt x="39957" y="2488183"/>
                  </a:lnTo>
                  <a:cubicBezTo>
                    <a:pt x="17889" y="2488183"/>
                    <a:pt x="0" y="2470293"/>
                    <a:pt x="0" y="2448226"/>
                  </a:cubicBezTo>
                  <a:lnTo>
                    <a:pt x="0" y="39957"/>
                  </a:lnTo>
                  <a:cubicBezTo>
                    <a:pt x="0" y="17889"/>
                    <a:pt x="17889" y="0"/>
                    <a:pt x="39957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602534" cy="251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34670" y="938490"/>
            <a:ext cx="9738565" cy="8506112"/>
            <a:chOff x="0" y="0"/>
            <a:chExt cx="2194095" cy="22402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94095" cy="2240293"/>
            </a:xfrm>
            <a:custGeom>
              <a:avLst/>
              <a:gdLst/>
              <a:ahLst/>
              <a:cxnLst/>
              <a:rect l="l" t="t" r="r" b="b"/>
              <a:pathLst>
                <a:path w="2194095" h="2240293">
                  <a:moveTo>
                    <a:pt x="47395" y="0"/>
                  </a:moveTo>
                  <a:lnTo>
                    <a:pt x="2146700" y="0"/>
                  </a:lnTo>
                  <a:cubicBezTo>
                    <a:pt x="2159270" y="0"/>
                    <a:pt x="2171325" y="4993"/>
                    <a:pt x="2180213" y="13882"/>
                  </a:cubicBezTo>
                  <a:cubicBezTo>
                    <a:pt x="2189102" y="22770"/>
                    <a:pt x="2194095" y="34825"/>
                    <a:pt x="2194095" y="47395"/>
                  </a:cubicBezTo>
                  <a:lnTo>
                    <a:pt x="2194095" y="2192897"/>
                  </a:lnTo>
                  <a:cubicBezTo>
                    <a:pt x="2194095" y="2219073"/>
                    <a:pt x="2172876" y="2240293"/>
                    <a:pt x="2146700" y="2240293"/>
                  </a:cubicBezTo>
                  <a:lnTo>
                    <a:pt x="47395" y="2240293"/>
                  </a:lnTo>
                  <a:cubicBezTo>
                    <a:pt x="21220" y="2240293"/>
                    <a:pt x="0" y="2219073"/>
                    <a:pt x="0" y="2192897"/>
                  </a:cubicBezTo>
                  <a:lnTo>
                    <a:pt x="0" y="47395"/>
                  </a:lnTo>
                  <a:cubicBezTo>
                    <a:pt x="0" y="21220"/>
                    <a:pt x="21220" y="0"/>
                    <a:pt x="47395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194095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 rot="-1715393">
            <a:off x="15799841" y="7646621"/>
            <a:ext cx="1546786" cy="2417679"/>
          </a:xfrm>
          <a:custGeom>
            <a:avLst/>
            <a:gdLst/>
            <a:ahLst/>
            <a:cxnLst/>
            <a:rect l="l" t="t" r="r" b="b"/>
            <a:pathLst>
              <a:path w="1546786" h="2417679">
                <a:moveTo>
                  <a:pt x="0" y="0"/>
                </a:moveTo>
                <a:lnTo>
                  <a:pt x="1546786" y="0"/>
                </a:lnTo>
                <a:lnTo>
                  <a:pt x="1546786" y="2417680"/>
                </a:lnTo>
                <a:lnTo>
                  <a:pt x="0" y="2417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143236" y="1508652"/>
            <a:ext cx="1079108" cy="7365787"/>
          </a:xfrm>
          <a:custGeom>
            <a:avLst/>
            <a:gdLst/>
            <a:ahLst/>
            <a:cxnLst/>
            <a:rect l="l" t="t" r="r" b="b"/>
            <a:pathLst>
              <a:path w="1079108" h="7365787">
                <a:moveTo>
                  <a:pt x="0" y="0"/>
                </a:moveTo>
                <a:lnTo>
                  <a:pt x="1079108" y="0"/>
                </a:lnTo>
                <a:lnTo>
                  <a:pt x="1079108" y="7365787"/>
                </a:lnTo>
                <a:lnTo>
                  <a:pt x="0" y="73657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b="-56269"/>
            </a:stretch>
          </a:blipFill>
        </p:spPr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3C3A78-997B-3CFB-436B-61E5CB116A6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675" r="10331" b="3986"/>
          <a:stretch/>
        </p:blipFill>
        <p:spPr>
          <a:xfrm>
            <a:off x="8974869" y="1169560"/>
            <a:ext cx="5178608" cy="5320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loud 18">
            <a:extLst>
              <a:ext uri="{FF2B5EF4-FFF2-40B4-BE49-F238E27FC236}">
                <a16:creationId xmlns:a16="http://schemas.microsoft.com/office/drawing/2014/main" id="{C79A18DF-830C-F1BF-AB77-D14B963C84B0}"/>
              </a:ext>
            </a:extLst>
          </p:cNvPr>
          <p:cNvSpPr/>
          <p:nvPr/>
        </p:nvSpPr>
        <p:spPr>
          <a:xfrm>
            <a:off x="6985143" y="6598465"/>
            <a:ext cx="8788257" cy="2764235"/>
          </a:xfrm>
          <a:prstGeom prst="cloud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635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áy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cầm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9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13294" y="647700"/>
            <a:ext cx="16727515" cy="9059322"/>
            <a:chOff x="0" y="-28575"/>
            <a:chExt cx="4405601" cy="23423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05600" cy="2313822"/>
            </a:xfrm>
            <a:custGeom>
              <a:avLst/>
              <a:gdLst/>
              <a:ahLst/>
              <a:cxnLst/>
              <a:rect l="l" t="t" r="r" b="b"/>
              <a:pathLst>
                <a:path w="4405600" h="2240293">
                  <a:moveTo>
                    <a:pt x="23604" y="0"/>
                  </a:moveTo>
                  <a:lnTo>
                    <a:pt x="4381996" y="0"/>
                  </a:lnTo>
                  <a:cubicBezTo>
                    <a:pt x="4395033" y="0"/>
                    <a:pt x="4405600" y="10568"/>
                    <a:pt x="4405600" y="23604"/>
                  </a:cubicBezTo>
                  <a:lnTo>
                    <a:pt x="4405600" y="2216689"/>
                  </a:lnTo>
                  <a:cubicBezTo>
                    <a:pt x="4405600" y="2222949"/>
                    <a:pt x="4403114" y="2228953"/>
                    <a:pt x="4398687" y="2233379"/>
                  </a:cubicBezTo>
                  <a:cubicBezTo>
                    <a:pt x="4394260" y="2237806"/>
                    <a:pt x="4388257" y="2240293"/>
                    <a:pt x="4381996" y="2240293"/>
                  </a:cubicBezTo>
                  <a:lnTo>
                    <a:pt x="23604" y="2240293"/>
                  </a:lnTo>
                  <a:cubicBezTo>
                    <a:pt x="10568" y="2240293"/>
                    <a:pt x="0" y="2229725"/>
                    <a:pt x="0" y="2216689"/>
                  </a:cubicBezTo>
                  <a:lnTo>
                    <a:pt x="0" y="23604"/>
                  </a:lnTo>
                  <a:cubicBezTo>
                    <a:pt x="0" y="10568"/>
                    <a:pt x="10568" y="0"/>
                    <a:pt x="23604" y="0"/>
                  </a:cubicBezTo>
                  <a:close/>
                </a:path>
              </a:pathLst>
            </a:custGeom>
            <a:solidFill>
              <a:srgbClr val="F7EFE2"/>
            </a:solidFill>
            <a:ln cap="rnd">
              <a:noFill/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405601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15826" y="1104900"/>
            <a:ext cx="15729857" cy="8317745"/>
            <a:chOff x="0" y="0"/>
            <a:chExt cx="4142843" cy="20285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42843" cy="2028572"/>
            </a:xfrm>
            <a:custGeom>
              <a:avLst/>
              <a:gdLst/>
              <a:ahLst/>
              <a:cxnLst/>
              <a:rect l="l" t="t" r="r" b="b"/>
              <a:pathLst>
                <a:path w="4142843" h="2028572">
                  <a:moveTo>
                    <a:pt x="25101" y="0"/>
                  </a:moveTo>
                  <a:lnTo>
                    <a:pt x="4117742" y="0"/>
                  </a:lnTo>
                  <a:cubicBezTo>
                    <a:pt x="4124399" y="0"/>
                    <a:pt x="4130784" y="2645"/>
                    <a:pt x="4135491" y="7352"/>
                  </a:cubicBezTo>
                  <a:cubicBezTo>
                    <a:pt x="4140198" y="12059"/>
                    <a:pt x="4142843" y="18444"/>
                    <a:pt x="4142843" y="25101"/>
                  </a:cubicBezTo>
                  <a:lnTo>
                    <a:pt x="4142843" y="2003471"/>
                  </a:lnTo>
                  <a:cubicBezTo>
                    <a:pt x="4142843" y="2010128"/>
                    <a:pt x="4140198" y="2016513"/>
                    <a:pt x="4135491" y="2021220"/>
                  </a:cubicBezTo>
                  <a:cubicBezTo>
                    <a:pt x="4130784" y="2025928"/>
                    <a:pt x="4124399" y="2028572"/>
                    <a:pt x="4117742" y="2028572"/>
                  </a:cubicBezTo>
                  <a:lnTo>
                    <a:pt x="25101" y="2028572"/>
                  </a:lnTo>
                  <a:cubicBezTo>
                    <a:pt x="11238" y="2028572"/>
                    <a:pt x="0" y="2017334"/>
                    <a:pt x="0" y="2003471"/>
                  </a:cubicBezTo>
                  <a:lnTo>
                    <a:pt x="0" y="25101"/>
                  </a:lnTo>
                  <a:cubicBezTo>
                    <a:pt x="0" y="18444"/>
                    <a:pt x="2645" y="12059"/>
                    <a:pt x="7352" y="7352"/>
                  </a:cubicBezTo>
                  <a:cubicBezTo>
                    <a:pt x="12059" y="2645"/>
                    <a:pt x="18444" y="0"/>
                    <a:pt x="2510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142843" cy="2057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5">
            <a:extLst>
              <a:ext uri="{FF2B5EF4-FFF2-40B4-BE49-F238E27FC236}">
                <a16:creationId xmlns:a16="http://schemas.microsoft.com/office/drawing/2014/main" id="{FBDE6FD3-1BFB-FEE7-D905-5C83CE11C41D}"/>
              </a:ext>
            </a:extLst>
          </p:cNvPr>
          <p:cNvSpPr/>
          <p:nvPr/>
        </p:nvSpPr>
        <p:spPr>
          <a:xfrm>
            <a:off x="6039235" y="258602"/>
            <a:ext cx="6332438" cy="1252719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01B62FF1-1A79-87D1-065B-B2C358ADB88E}"/>
              </a:ext>
            </a:extLst>
          </p:cNvPr>
          <p:cNvSpPr txBox="1"/>
          <p:nvPr/>
        </p:nvSpPr>
        <p:spPr>
          <a:xfrm rot="7395">
            <a:off x="5170417" y="447848"/>
            <a:ext cx="7535466" cy="7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 rot="3134439">
            <a:off x="-12635" y="321285"/>
            <a:ext cx="2509903" cy="2020817"/>
          </a:xfrm>
          <a:custGeom>
            <a:avLst/>
            <a:gdLst/>
            <a:ahLst/>
            <a:cxnLst/>
            <a:rect l="l" t="t" r="r" b="b"/>
            <a:pathLst>
              <a:path w="4433864" h="3563300">
                <a:moveTo>
                  <a:pt x="0" y="0"/>
                </a:moveTo>
                <a:lnTo>
                  <a:pt x="4433864" y="0"/>
                </a:lnTo>
                <a:lnTo>
                  <a:pt x="4433864" y="3563299"/>
                </a:lnTo>
                <a:lnTo>
                  <a:pt x="0" y="35632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9CC6A4-7701-0FD9-485D-5F3A041E56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1860" y="2983697"/>
            <a:ext cx="6274940" cy="295032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3618E9F-1A89-68AE-41AD-582D20E2DABE}"/>
              </a:ext>
            </a:extLst>
          </p:cNvPr>
          <p:cNvGrpSpPr/>
          <p:nvPr/>
        </p:nvGrpSpPr>
        <p:grpSpPr>
          <a:xfrm>
            <a:off x="1596201" y="1692464"/>
            <a:ext cx="8385999" cy="4229086"/>
            <a:chOff x="745723" y="1232257"/>
            <a:chExt cx="5881207" cy="323638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409C64A-7750-23D2-6D21-4F429E0E9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5723" y="1232257"/>
              <a:ext cx="4015113" cy="32363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7D35CCB9-3C32-A1B6-DF26-AB82F330ED46}"/>
                </a:ext>
              </a:extLst>
            </p:cNvPr>
            <p:cNvCxnSpPr/>
            <p:nvPr/>
          </p:nvCxnSpPr>
          <p:spPr>
            <a:xfrm flipV="1">
              <a:off x="2409150" y="1615007"/>
              <a:ext cx="688258" cy="341134"/>
            </a:xfrm>
            <a:prstGeom prst="bentConnector3">
              <a:avLst>
                <a:gd name="adj1" fmla="val 47074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A61C4A-3B12-2D38-E161-EC2F002231D7}"/>
                </a:ext>
              </a:extLst>
            </p:cNvPr>
            <p:cNvSpPr/>
            <p:nvPr/>
          </p:nvSpPr>
          <p:spPr>
            <a:xfrm>
              <a:off x="2990808" y="1391489"/>
              <a:ext cx="3636122" cy="4308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2CB853D-0FCC-42E0-F8CF-0DB4DEBE05DE}"/>
              </a:ext>
            </a:extLst>
          </p:cNvPr>
          <p:cNvSpPr txBox="1"/>
          <p:nvPr/>
        </p:nvSpPr>
        <p:spPr>
          <a:xfrm>
            <a:off x="1315822" y="6047795"/>
            <a:ext cx="78896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25.2.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D5770D-E2CD-59AF-ADA7-8F737418916F}"/>
              </a:ext>
            </a:extLst>
          </p:cNvPr>
          <p:cNvSpPr txBox="1"/>
          <p:nvPr/>
        </p:nvSpPr>
        <p:spPr>
          <a:xfrm>
            <a:off x="9730720" y="6057900"/>
            <a:ext cx="75666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dirty="0"/>
              <a:t>Hình 25.3. Khối lệnh nhập tên người dùng</a:t>
            </a:r>
            <a:endParaRPr lang="en-US" sz="30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F18C95-DF04-5D31-8B58-CB4967E54E62}"/>
              </a:ext>
            </a:extLst>
          </p:cNvPr>
          <p:cNvGrpSpPr/>
          <p:nvPr/>
        </p:nvGrpSpPr>
        <p:grpSpPr>
          <a:xfrm>
            <a:off x="3103822" y="6781868"/>
            <a:ext cx="11831378" cy="2476433"/>
            <a:chOff x="683671" y="4921432"/>
            <a:chExt cx="9484002" cy="180226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C94946E-B580-8FE5-2667-CD8351775C79}"/>
                </a:ext>
              </a:extLst>
            </p:cNvPr>
            <p:cNvSpPr/>
            <p:nvPr/>
          </p:nvSpPr>
          <p:spPr>
            <a:xfrm>
              <a:off x="683671" y="4921432"/>
              <a:ext cx="9484002" cy="1802261"/>
            </a:xfrm>
            <a:prstGeom prst="roundRect">
              <a:avLst/>
            </a:prstGeom>
            <a:solidFill>
              <a:srgbClr val="FFFFA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E58F5E-C620-DB4F-E5BA-8623CD85C968}"/>
                </a:ext>
              </a:extLst>
            </p:cNvPr>
            <p:cNvSpPr txBox="1"/>
            <p:nvPr/>
          </p:nvSpPr>
          <p:spPr>
            <a:xfrm>
              <a:off x="2891371" y="5004568"/>
              <a:ext cx="6893475" cy="1679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quan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sát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25.2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25.3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yêu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SGK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76, 77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</a:t>
              </a:r>
              <a:r>
                <a:rPr lang="en-US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hiểu</a:t>
              </a:r>
              <a:r>
                <a:rPr lang="en-US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cách</a:t>
              </a:r>
              <a:r>
                <a:rPr lang="en-US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nhận</a:t>
              </a:r>
              <a:r>
                <a:rPr lang="en-US" sz="3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biết</a:t>
              </a:r>
              <a:r>
                <a:rPr lang="en-US" sz="3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biến</a:t>
              </a:r>
              <a:r>
                <a:rPr lang="en-US" sz="3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trả</a:t>
              </a:r>
              <a:r>
                <a:rPr lang="en-US" sz="3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lời</a:t>
              </a:r>
              <a:r>
                <a:rPr lang="en-US" sz="3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nhập</a:t>
              </a:r>
              <a:r>
                <a:rPr lang="en-US" sz="3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giá</a:t>
              </a:r>
              <a:r>
                <a:rPr lang="en-US" sz="3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trị</a:t>
              </a:r>
              <a:r>
                <a:rPr lang="en-US" sz="3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3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biến</a:t>
              </a:r>
              <a:r>
                <a:rPr lang="en-US" sz="3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trả</a:t>
              </a:r>
              <a:r>
                <a:rPr lang="en-US" sz="3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lời</a:t>
              </a:r>
              <a:r>
                <a:rPr lang="en-US" sz="3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484AB33-2320-1F27-96ED-5845C9428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54" y="5109408"/>
              <a:ext cx="1637730" cy="1466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6635" y="36112"/>
            <a:ext cx="20399600" cy="10287000"/>
            <a:chOff x="0" y="0"/>
            <a:chExt cx="27199466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48346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9600" y="1005140"/>
            <a:ext cx="17068800" cy="8885771"/>
            <a:chOff x="0" y="0"/>
            <a:chExt cx="4080594" cy="20733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80594" cy="2073326"/>
            </a:xfrm>
            <a:custGeom>
              <a:avLst/>
              <a:gdLst/>
              <a:ahLst/>
              <a:cxnLst/>
              <a:rect l="l" t="t" r="r" b="b"/>
              <a:pathLst>
                <a:path w="4080594" h="2073326">
                  <a:moveTo>
                    <a:pt x="25484" y="0"/>
                  </a:moveTo>
                  <a:lnTo>
                    <a:pt x="4055110" y="0"/>
                  </a:lnTo>
                  <a:cubicBezTo>
                    <a:pt x="4061869" y="0"/>
                    <a:pt x="4068351" y="2685"/>
                    <a:pt x="4073130" y="7464"/>
                  </a:cubicBezTo>
                  <a:cubicBezTo>
                    <a:pt x="4077909" y="12243"/>
                    <a:pt x="4080594" y="18725"/>
                    <a:pt x="4080594" y="25484"/>
                  </a:cubicBezTo>
                  <a:lnTo>
                    <a:pt x="4080594" y="2047842"/>
                  </a:lnTo>
                  <a:cubicBezTo>
                    <a:pt x="4080594" y="2054601"/>
                    <a:pt x="4077909" y="2061083"/>
                    <a:pt x="4073130" y="2065862"/>
                  </a:cubicBezTo>
                  <a:cubicBezTo>
                    <a:pt x="4068351" y="2070641"/>
                    <a:pt x="4061869" y="2073326"/>
                    <a:pt x="4055110" y="2073326"/>
                  </a:cubicBezTo>
                  <a:lnTo>
                    <a:pt x="25484" y="2073326"/>
                  </a:lnTo>
                  <a:cubicBezTo>
                    <a:pt x="18725" y="2073326"/>
                    <a:pt x="12243" y="2070641"/>
                    <a:pt x="7464" y="2065862"/>
                  </a:cubicBezTo>
                  <a:cubicBezTo>
                    <a:pt x="2685" y="2061083"/>
                    <a:pt x="0" y="2054601"/>
                    <a:pt x="0" y="2047842"/>
                  </a:cubicBezTo>
                  <a:lnTo>
                    <a:pt x="0" y="25484"/>
                  </a:lnTo>
                  <a:cubicBezTo>
                    <a:pt x="0" y="18725"/>
                    <a:pt x="2685" y="12243"/>
                    <a:pt x="7464" y="7464"/>
                  </a:cubicBezTo>
                  <a:cubicBezTo>
                    <a:pt x="12243" y="2685"/>
                    <a:pt x="18725" y="0"/>
                    <a:pt x="25484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080594" cy="2101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9600" y="-938633"/>
            <a:ext cx="17068800" cy="1765390"/>
            <a:chOff x="0" y="0"/>
            <a:chExt cx="4080594" cy="4649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80594" cy="464959"/>
            </a:xfrm>
            <a:custGeom>
              <a:avLst/>
              <a:gdLst/>
              <a:ahLst/>
              <a:cxnLst/>
              <a:rect l="l" t="t" r="r" b="b"/>
              <a:pathLst>
                <a:path w="4080594" h="464959">
                  <a:moveTo>
                    <a:pt x="25484" y="0"/>
                  </a:moveTo>
                  <a:lnTo>
                    <a:pt x="4055110" y="0"/>
                  </a:lnTo>
                  <a:cubicBezTo>
                    <a:pt x="4061869" y="0"/>
                    <a:pt x="4068351" y="2685"/>
                    <a:pt x="4073130" y="7464"/>
                  </a:cubicBezTo>
                  <a:cubicBezTo>
                    <a:pt x="4077909" y="12243"/>
                    <a:pt x="4080594" y="18725"/>
                    <a:pt x="4080594" y="25484"/>
                  </a:cubicBezTo>
                  <a:lnTo>
                    <a:pt x="4080594" y="439475"/>
                  </a:lnTo>
                  <a:cubicBezTo>
                    <a:pt x="4080594" y="446233"/>
                    <a:pt x="4077909" y="452715"/>
                    <a:pt x="4073130" y="457495"/>
                  </a:cubicBezTo>
                  <a:cubicBezTo>
                    <a:pt x="4068351" y="462274"/>
                    <a:pt x="4061869" y="464959"/>
                    <a:pt x="4055110" y="464959"/>
                  </a:cubicBezTo>
                  <a:lnTo>
                    <a:pt x="25484" y="464959"/>
                  </a:lnTo>
                  <a:cubicBezTo>
                    <a:pt x="11410" y="464959"/>
                    <a:pt x="0" y="453549"/>
                    <a:pt x="0" y="439475"/>
                  </a:cubicBezTo>
                  <a:lnTo>
                    <a:pt x="0" y="25484"/>
                  </a:lnTo>
                  <a:cubicBezTo>
                    <a:pt x="0" y="18725"/>
                    <a:pt x="2685" y="12243"/>
                    <a:pt x="7464" y="7464"/>
                  </a:cubicBezTo>
                  <a:cubicBezTo>
                    <a:pt x="12243" y="2685"/>
                    <a:pt x="18725" y="0"/>
                    <a:pt x="25484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080594" cy="493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3680" y="1866900"/>
            <a:ext cx="16134402" cy="7653102"/>
            <a:chOff x="0" y="0"/>
            <a:chExt cx="3857210" cy="16522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57210" cy="1652215"/>
            </a:xfrm>
            <a:custGeom>
              <a:avLst/>
              <a:gdLst/>
              <a:ahLst/>
              <a:cxnLst/>
              <a:rect l="l" t="t" r="r" b="b"/>
              <a:pathLst>
                <a:path w="3857210" h="1652215">
                  <a:moveTo>
                    <a:pt x="26960" y="0"/>
                  </a:moveTo>
                  <a:lnTo>
                    <a:pt x="3830250" y="0"/>
                  </a:lnTo>
                  <a:cubicBezTo>
                    <a:pt x="3845140" y="0"/>
                    <a:pt x="3857210" y="12070"/>
                    <a:pt x="3857210" y="26960"/>
                  </a:cubicBezTo>
                  <a:lnTo>
                    <a:pt x="3857210" y="1625255"/>
                  </a:lnTo>
                  <a:cubicBezTo>
                    <a:pt x="3857210" y="1640145"/>
                    <a:pt x="3845140" y="1652215"/>
                    <a:pt x="3830250" y="1652215"/>
                  </a:cubicBezTo>
                  <a:lnTo>
                    <a:pt x="26960" y="1652215"/>
                  </a:lnTo>
                  <a:cubicBezTo>
                    <a:pt x="12070" y="1652215"/>
                    <a:pt x="0" y="1640145"/>
                    <a:pt x="0" y="1625255"/>
                  </a:cubicBezTo>
                  <a:lnTo>
                    <a:pt x="0" y="26960"/>
                  </a:lnTo>
                  <a:cubicBezTo>
                    <a:pt x="0" y="12070"/>
                    <a:pt x="12070" y="0"/>
                    <a:pt x="26960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AEA36F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857210" cy="1680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>
            <a:off x="8810760" y="-5671471"/>
            <a:ext cx="1079108" cy="13214228"/>
          </a:xfrm>
          <a:custGeom>
            <a:avLst/>
            <a:gdLst/>
            <a:ahLst/>
            <a:cxnLst/>
            <a:rect l="l" t="t" r="r" b="b"/>
            <a:pathLst>
              <a:path w="1079108" h="11510488">
                <a:moveTo>
                  <a:pt x="0" y="0"/>
                </a:moveTo>
                <a:lnTo>
                  <a:pt x="1079108" y="0"/>
                </a:lnTo>
                <a:lnTo>
                  <a:pt x="1079108" y="11510488"/>
                </a:lnTo>
                <a:lnTo>
                  <a:pt x="0" y="11510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E261C833-92F4-013B-E66B-1D8973A4BB04}"/>
              </a:ext>
            </a:extLst>
          </p:cNvPr>
          <p:cNvSpPr/>
          <p:nvPr/>
        </p:nvSpPr>
        <p:spPr>
          <a:xfrm>
            <a:off x="6259753" y="2002854"/>
            <a:ext cx="6332438" cy="1252719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48E36138-060D-0C2B-B0B9-90D2328F3BCB}"/>
              </a:ext>
            </a:extLst>
          </p:cNvPr>
          <p:cNvSpPr txBox="1"/>
          <p:nvPr/>
        </p:nvSpPr>
        <p:spPr>
          <a:xfrm rot="7395">
            <a:off x="5390935" y="2192100"/>
            <a:ext cx="7535466" cy="7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C29A8C-EBA0-84F7-777D-903D5588F40A}"/>
              </a:ext>
            </a:extLst>
          </p:cNvPr>
          <p:cNvSpPr txBox="1"/>
          <p:nvPr/>
        </p:nvSpPr>
        <p:spPr>
          <a:xfrm>
            <a:off x="1592388" y="3776534"/>
            <a:ext cx="15120262" cy="44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Biến 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r>
              <a:rPr lang="vi-V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là biến có sẵn trong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dùng để lưu giá trị nhập vào từ bàn phím.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Sử dụng lệnh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để nhập giá trị từ bàn phím vào biến 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47B392-2171-2293-E4E6-94F0734C6D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3245" y="6052843"/>
            <a:ext cx="3886200" cy="1318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9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09599" y="647700"/>
            <a:ext cx="17068801" cy="9296399"/>
            <a:chOff x="-53648" y="-28575"/>
            <a:chExt cx="4495487" cy="2403696"/>
          </a:xfrm>
        </p:grpSpPr>
        <p:sp>
          <p:nvSpPr>
            <p:cNvPr id="6" name="Freeform 6"/>
            <p:cNvSpPr/>
            <p:nvPr/>
          </p:nvSpPr>
          <p:spPr>
            <a:xfrm>
              <a:off x="-53648" y="0"/>
              <a:ext cx="4495487" cy="2375121"/>
            </a:xfrm>
            <a:custGeom>
              <a:avLst/>
              <a:gdLst/>
              <a:ahLst/>
              <a:cxnLst/>
              <a:rect l="l" t="t" r="r" b="b"/>
              <a:pathLst>
                <a:path w="4405600" h="2240293">
                  <a:moveTo>
                    <a:pt x="23604" y="0"/>
                  </a:moveTo>
                  <a:lnTo>
                    <a:pt x="4381996" y="0"/>
                  </a:lnTo>
                  <a:cubicBezTo>
                    <a:pt x="4395033" y="0"/>
                    <a:pt x="4405600" y="10568"/>
                    <a:pt x="4405600" y="23604"/>
                  </a:cubicBezTo>
                  <a:lnTo>
                    <a:pt x="4405600" y="2216689"/>
                  </a:lnTo>
                  <a:cubicBezTo>
                    <a:pt x="4405600" y="2222949"/>
                    <a:pt x="4403114" y="2228953"/>
                    <a:pt x="4398687" y="2233379"/>
                  </a:cubicBezTo>
                  <a:cubicBezTo>
                    <a:pt x="4394260" y="2237806"/>
                    <a:pt x="4388257" y="2240293"/>
                    <a:pt x="4381996" y="2240293"/>
                  </a:cubicBezTo>
                  <a:lnTo>
                    <a:pt x="23604" y="2240293"/>
                  </a:lnTo>
                  <a:cubicBezTo>
                    <a:pt x="10568" y="2240293"/>
                    <a:pt x="0" y="2229725"/>
                    <a:pt x="0" y="2216689"/>
                  </a:cubicBezTo>
                  <a:lnTo>
                    <a:pt x="0" y="23604"/>
                  </a:lnTo>
                  <a:cubicBezTo>
                    <a:pt x="0" y="10568"/>
                    <a:pt x="10568" y="0"/>
                    <a:pt x="23604" y="0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405601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" y="976141"/>
            <a:ext cx="16383000" cy="8739359"/>
            <a:chOff x="0" y="0"/>
            <a:chExt cx="4142843" cy="20285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42843" cy="2028572"/>
            </a:xfrm>
            <a:custGeom>
              <a:avLst/>
              <a:gdLst/>
              <a:ahLst/>
              <a:cxnLst/>
              <a:rect l="l" t="t" r="r" b="b"/>
              <a:pathLst>
                <a:path w="4142843" h="2028572">
                  <a:moveTo>
                    <a:pt x="25101" y="0"/>
                  </a:moveTo>
                  <a:lnTo>
                    <a:pt x="4117742" y="0"/>
                  </a:lnTo>
                  <a:cubicBezTo>
                    <a:pt x="4124399" y="0"/>
                    <a:pt x="4130784" y="2645"/>
                    <a:pt x="4135491" y="7352"/>
                  </a:cubicBezTo>
                  <a:cubicBezTo>
                    <a:pt x="4140198" y="12059"/>
                    <a:pt x="4142843" y="18444"/>
                    <a:pt x="4142843" y="25101"/>
                  </a:cubicBezTo>
                  <a:lnTo>
                    <a:pt x="4142843" y="2003471"/>
                  </a:lnTo>
                  <a:cubicBezTo>
                    <a:pt x="4142843" y="2010128"/>
                    <a:pt x="4140198" y="2016513"/>
                    <a:pt x="4135491" y="2021220"/>
                  </a:cubicBezTo>
                  <a:cubicBezTo>
                    <a:pt x="4130784" y="2025928"/>
                    <a:pt x="4124399" y="2028572"/>
                    <a:pt x="4117742" y="2028572"/>
                  </a:cubicBezTo>
                  <a:lnTo>
                    <a:pt x="25101" y="2028572"/>
                  </a:lnTo>
                  <a:cubicBezTo>
                    <a:pt x="11238" y="2028572"/>
                    <a:pt x="0" y="2017334"/>
                    <a:pt x="0" y="2003471"/>
                  </a:cubicBezTo>
                  <a:lnTo>
                    <a:pt x="0" y="25101"/>
                  </a:lnTo>
                  <a:cubicBezTo>
                    <a:pt x="0" y="18444"/>
                    <a:pt x="2645" y="12059"/>
                    <a:pt x="7352" y="7352"/>
                  </a:cubicBezTo>
                  <a:cubicBezTo>
                    <a:pt x="12059" y="2645"/>
                    <a:pt x="18444" y="0"/>
                    <a:pt x="2510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142843" cy="2057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Freeform 15">
            <a:extLst>
              <a:ext uri="{FF2B5EF4-FFF2-40B4-BE49-F238E27FC236}">
                <a16:creationId xmlns:a16="http://schemas.microsoft.com/office/drawing/2014/main" id="{FBDE6FD3-1BFB-FEE7-D905-5C83CE11C41D}"/>
              </a:ext>
            </a:extLst>
          </p:cNvPr>
          <p:cNvSpPr/>
          <p:nvPr/>
        </p:nvSpPr>
        <p:spPr>
          <a:xfrm>
            <a:off x="4648200" y="190500"/>
            <a:ext cx="8610600" cy="1252719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01B62FF1-1A79-87D1-065B-B2C358ADB88E}"/>
              </a:ext>
            </a:extLst>
          </p:cNvPr>
          <p:cNvSpPr txBox="1"/>
          <p:nvPr/>
        </p:nvSpPr>
        <p:spPr>
          <a:xfrm rot="7395">
            <a:off x="5036692" y="300573"/>
            <a:ext cx="7535466" cy="7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672067-203B-81B1-8854-793DDDC45D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1257300"/>
            <a:ext cx="15308850" cy="83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0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09600" y="1005140"/>
            <a:ext cx="17068800" cy="8885771"/>
            <a:chOff x="0" y="0"/>
            <a:chExt cx="4080594" cy="20733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80594" cy="2073326"/>
            </a:xfrm>
            <a:custGeom>
              <a:avLst/>
              <a:gdLst/>
              <a:ahLst/>
              <a:cxnLst/>
              <a:rect l="l" t="t" r="r" b="b"/>
              <a:pathLst>
                <a:path w="4080594" h="2073326">
                  <a:moveTo>
                    <a:pt x="25484" y="0"/>
                  </a:moveTo>
                  <a:lnTo>
                    <a:pt x="4055110" y="0"/>
                  </a:lnTo>
                  <a:cubicBezTo>
                    <a:pt x="4061869" y="0"/>
                    <a:pt x="4068351" y="2685"/>
                    <a:pt x="4073130" y="7464"/>
                  </a:cubicBezTo>
                  <a:cubicBezTo>
                    <a:pt x="4077909" y="12243"/>
                    <a:pt x="4080594" y="18725"/>
                    <a:pt x="4080594" y="25484"/>
                  </a:cubicBezTo>
                  <a:lnTo>
                    <a:pt x="4080594" y="2047842"/>
                  </a:lnTo>
                  <a:cubicBezTo>
                    <a:pt x="4080594" y="2054601"/>
                    <a:pt x="4077909" y="2061083"/>
                    <a:pt x="4073130" y="2065862"/>
                  </a:cubicBezTo>
                  <a:cubicBezTo>
                    <a:pt x="4068351" y="2070641"/>
                    <a:pt x="4061869" y="2073326"/>
                    <a:pt x="4055110" y="2073326"/>
                  </a:cubicBezTo>
                  <a:lnTo>
                    <a:pt x="25484" y="2073326"/>
                  </a:lnTo>
                  <a:cubicBezTo>
                    <a:pt x="18725" y="2073326"/>
                    <a:pt x="12243" y="2070641"/>
                    <a:pt x="7464" y="2065862"/>
                  </a:cubicBezTo>
                  <a:cubicBezTo>
                    <a:pt x="2685" y="2061083"/>
                    <a:pt x="0" y="2054601"/>
                    <a:pt x="0" y="2047842"/>
                  </a:cubicBezTo>
                  <a:lnTo>
                    <a:pt x="0" y="25484"/>
                  </a:lnTo>
                  <a:cubicBezTo>
                    <a:pt x="0" y="18725"/>
                    <a:pt x="2685" y="12243"/>
                    <a:pt x="7464" y="7464"/>
                  </a:cubicBezTo>
                  <a:cubicBezTo>
                    <a:pt x="12243" y="2685"/>
                    <a:pt x="18725" y="0"/>
                    <a:pt x="25484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080594" cy="2101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9600" y="-938633"/>
            <a:ext cx="17068800" cy="1765390"/>
            <a:chOff x="0" y="0"/>
            <a:chExt cx="4080594" cy="4649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80594" cy="464959"/>
            </a:xfrm>
            <a:custGeom>
              <a:avLst/>
              <a:gdLst/>
              <a:ahLst/>
              <a:cxnLst/>
              <a:rect l="l" t="t" r="r" b="b"/>
              <a:pathLst>
                <a:path w="4080594" h="464959">
                  <a:moveTo>
                    <a:pt x="25484" y="0"/>
                  </a:moveTo>
                  <a:lnTo>
                    <a:pt x="4055110" y="0"/>
                  </a:lnTo>
                  <a:cubicBezTo>
                    <a:pt x="4061869" y="0"/>
                    <a:pt x="4068351" y="2685"/>
                    <a:pt x="4073130" y="7464"/>
                  </a:cubicBezTo>
                  <a:cubicBezTo>
                    <a:pt x="4077909" y="12243"/>
                    <a:pt x="4080594" y="18725"/>
                    <a:pt x="4080594" y="25484"/>
                  </a:cubicBezTo>
                  <a:lnTo>
                    <a:pt x="4080594" y="439475"/>
                  </a:lnTo>
                  <a:cubicBezTo>
                    <a:pt x="4080594" y="446233"/>
                    <a:pt x="4077909" y="452715"/>
                    <a:pt x="4073130" y="457495"/>
                  </a:cubicBezTo>
                  <a:cubicBezTo>
                    <a:pt x="4068351" y="462274"/>
                    <a:pt x="4061869" y="464959"/>
                    <a:pt x="4055110" y="464959"/>
                  </a:cubicBezTo>
                  <a:lnTo>
                    <a:pt x="25484" y="464959"/>
                  </a:lnTo>
                  <a:cubicBezTo>
                    <a:pt x="11410" y="464959"/>
                    <a:pt x="0" y="453549"/>
                    <a:pt x="0" y="439475"/>
                  </a:cubicBezTo>
                  <a:lnTo>
                    <a:pt x="0" y="25484"/>
                  </a:lnTo>
                  <a:cubicBezTo>
                    <a:pt x="0" y="18725"/>
                    <a:pt x="2685" y="12243"/>
                    <a:pt x="7464" y="7464"/>
                  </a:cubicBezTo>
                  <a:cubicBezTo>
                    <a:pt x="12243" y="2685"/>
                    <a:pt x="18725" y="0"/>
                    <a:pt x="25484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080594" cy="493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3680" y="1866900"/>
            <a:ext cx="16134402" cy="7653102"/>
            <a:chOff x="0" y="0"/>
            <a:chExt cx="3857210" cy="1652215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57210" cy="1652215"/>
            </a:xfrm>
            <a:custGeom>
              <a:avLst/>
              <a:gdLst/>
              <a:ahLst/>
              <a:cxnLst/>
              <a:rect l="l" t="t" r="r" b="b"/>
              <a:pathLst>
                <a:path w="3857210" h="1652215">
                  <a:moveTo>
                    <a:pt x="26960" y="0"/>
                  </a:moveTo>
                  <a:lnTo>
                    <a:pt x="3830250" y="0"/>
                  </a:lnTo>
                  <a:cubicBezTo>
                    <a:pt x="3845140" y="0"/>
                    <a:pt x="3857210" y="12070"/>
                    <a:pt x="3857210" y="26960"/>
                  </a:cubicBezTo>
                  <a:lnTo>
                    <a:pt x="3857210" y="1625255"/>
                  </a:lnTo>
                  <a:cubicBezTo>
                    <a:pt x="3857210" y="1640145"/>
                    <a:pt x="3845140" y="1652215"/>
                    <a:pt x="3830250" y="1652215"/>
                  </a:cubicBezTo>
                  <a:lnTo>
                    <a:pt x="26960" y="1652215"/>
                  </a:lnTo>
                  <a:cubicBezTo>
                    <a:pt x="12070" y="1652215"/>
                    <a:pt x="0" y="1640145"/>
                    <a:pt x="0" y="1625255"/>
                  </a:cubicBezTo>
                  <a:lnTo>
                    <a:pt x="0" y="26960"/>
                  </a:lnTo>
                  <a:cubicBezTo>
                    <a:pt x="0" y="12070"/>
                    <a:pt x="12070" y="0"/>
                    <a:pt x="26960" y="0"/>
                  </a:cubicBezTo>
                  <a:close/>
                </a:path>
              </a:pathLst>
            </a:custGeom>
            <a:grpFill/>
            <a:ln w="38100" cap="rnd">
              <a:solidFill>
                <a:srgbClr val="AEA36F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857210" cy="16807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 rot="5400000">
            <a:off x="8810760" y="-5671471"/>
            <a:ext cx="1079108" cy="13214228"/>
          </a:xfrm>
          <a:custGeom>
            <a:avLst/>
            <a:gdLst/>
            <a:ahLst/>
            <a:cxnLst/>
            <a:rect l="l" t="t" r="r" b="b"/>
            <a:pathLst>
              <a:path w="1079108" h="11510488">
                <a:moveTo>
                  <a:pt x="0" y="0"/>
                </a:moveTo>
                <a:lnTo>
                  <a:pt x="1079108" y="0"/>
                </a:lnTo>
                <a:lnTo>
                  <a:pt x="1079108" y="11510488"/>
                </a:lnTo>
                <a:lnTo>
                  <a:pt x="0" y="11510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3B1443B3-03FF-1EBF-5873-32C3A3CDDC0D}"/>
              </a:ext>
            </a:extLst>
          </p:cNvPr>
          <p:cNvSpPr/>
          <p:nvPr/>
        </p:nvSpPr>
        <p:spPr>
          <a:xfrm>
            <a:off x="4909745" y="1944697"/>
            <a:ext cx="8610600" cy="1252719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F38EAD50-F22F-7586-AE0A-71B716418797}"/>
              </a:ext>
            </a:extLst>
          </p:cNvPr>
          <p:cNvSpPr txBox="1"/>
          <p:nvPr/>
        </p:nvSpPr>
        <p:spPr>
          <a:xfrm rot="7395">
            <a:off x="5298237" y="2054770"/>
            <a:ext cx="7535466" cy="7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8526BD-51A2-2527-9E74-712F369A11DC}"/>
              </a:ext>
            </a:extLst>
          </p:cNvPr>
          <p:cNvSpPr txBox="1"/>
          <p:nvPr/>
        </p:nvSpPr>
        <p:spPr>
          <a:xfrm>
            <a:off x="1533592" y="3834778"/>
            <a:ext cx="15056341" cy="4624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vi-VN" sz="4400" dirty="0"/>
              <a:t>Biến của người dùng được nhập giá trị bằng lệnh</a:t>
            </a:r>
            <a:r>
              <a:rPr lang="en-US" sz="4400" dirty="0"/>
              <a:t>:</a:t>
            </a:r>
          </a:p>
          <a:p>
            <a:pPr marL="225425" indent="-225425" algn="just">
              <a:lnSpc>
                <a:spcPct val="130000"/>
              </a:lnSpc>
              <a:spcBef>
                <a:spcPts val="2400"/>
              </a:spcBef>
              <a:spcAft>
                <a:spcPts val="1000"/>
              </a:spcAft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5938" indent="-515938" algn="just">
              <a:lnSpc>
                <a:spcPct val="130000"/>
              </a:lnSpc>
              <a:spcBef>
                <a:spcPts val="4200"/>
              </a:spcBef>
              <a:spcAft>
                <a:spcPts val="10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vi-VN" sz="4400" dirty="0"/>
              <a:t>Trong nhóm </a:t>
            </a:r>
            <a:r>
              <a:rPr lang="vi-VN" sz="4400" b="1" dirty="0">
                <a:solidFill>
                  <a:srgbClr val="FF0000"/>
                </a:solidFill>
              </a:rPr>
              <a:t>Các biến số </a:t>
            </a:r>
            <a:r>
              <a:rPr lang="vi-VN" sz="4400" dirty="0"/>
              <a:t>có</a:t>
            </a:r>
            <a:r>
              <a:rPr lang="en-US" sz="4400" dirty="0"/>
              <a:t> </a:t>
            </a:r>
            <a:r>
              <a:rPr lang="vi-VN" sz="4400" dirty="0"/>
              <a:t>  </a:t>
            </a:r>
            <a:r>
              <a:rPr lang="en-US" sz="4400" dirty="0"/>
              <a:t>                  </a:t>
            </a:r>
            <a:r>
              <a:rPr lang="vi-VN" sz="4400" dirty="0"/>
              <a:t>, cách </a:t>
            </a:r>
            <a:r>
              <a:rPr lang="en-US" sz="4400" dirty="0" err="1"/>
              <a:t>sử</a:t>
            </a:r>
            <a:r>
              <a:rPr lang="en-US" sz="4400" dirty="0"/>
              <a:t> </a:t>
            </a:r>
            <a:r>
              <a:rPr lang="en-US" sz="4400" dirty="0" err="1"/>
              <a:t>dụng</a:t>
            </a:r>
            <a:r>
              <a:rPr lang="vi-VN" sz="4400" dirty="0"/>
              <a:t> cũng như biến của người dùng.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3418046-8185-E200-3D15-29654D167D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9745" y="4821098"/>
            <a:ext cx="6831102" cy="12995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15AFA4-0CE5-4A83-3E2A-E459B1DBD35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r="4511" b="7782"/>
          <a:stretch/>
        </p:blipFill>
        <p:spPr>
          <a:xfrm>
            <a:off x="9604686" y="6515100"/>
            <a:ext cx="3044514" cy="111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9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91493" y="2095500"/>
            <a:ext cx="17105015" cy="7496545"/>
            <a:chOff x="0" y="0"/>
            <a:chExt cx="4505024" cy="19743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5025" cy="1974399"/>
            </a:xfrm>
            <a:custGeom>
              <a:avLst/>
              <a:gdLst/>
              <a:ahLst/>
              <a:cxnLst/>
              <a:rect l="l" t="t" r="r" b="b"/>
              <a:pathLst>
                <a:path w="4505025" h="1974399">
                  <a:moveTo>
                    <a:pt x="23083" y="0"/>
                  </a:moveTo>
                  <a:lnTo>
                    <a:pt x="4481942" y="0"/>
                  </a:lnTo>
                  <a:cubicBezTo>
                    <a:pt x="4488064" y="0"/>
                    <a:pt x="4493935" y="2432"/>
                    <a:pt x="4498264" y="6761"/>
                  </a:cubicBezTo>
                  <a:cubicBezTo>
                    <a:pt x="4502593" y="11090"/>
                    <a:pt x="4505025" y="16961"/>
                    <a:pt x="4505025" y="23083"/>
                  </a:cubicBezTo>
                  <a:lnTo>
                    <a:pt x="4505025" y="1951316"/>
                  </a:lnTo>
                  <a:cubicBezTo>
                    <a:pt x="4505025" y="1957437"/>
                    <a:pt x="4502593" y="1963309"/>
                    <a:pt x="4498264" y="1967638"/>
                  </a:cubicBezTo>
                  <a:cubicBezTo>
                    <a:pt x="4493935" y="1971967"/>
                    <a:pt x="4488064" y="1974399"/>
                    <a:pt x="4481942" y="1974399"/>
                  </a:cubicBezTo>
                  <a:lnTo>
                    <a:pt x="23083" y="1974399"/>
                  </a:lnTo>
                  <a:cubicBezTo>
                    <a:pt x="16961" y="1974399"/>
                    <a:pt x="11090" y="1971967"/>
                    <a:pt x="6761" y="1967638"/>
                  </a:cubicBezTo>
                  <a:cubicBezTo>
                    <a:pt x="2432" y="1963309"/>
                    <a:pt x="0" y="1957437"/>
                    <a:pt x="0" y="1951316"/>
                  </a:cubicBezTo>
                  <a:lnTo>
                    <a:pt x="0" y="23083"/>
                  </a:lnTo>
                  <a:cubicBezTo>
                    <a:pt x="0" y="16961"/>
                    <a:pt x="2432" y="11090"/>
                    <a:pt x="6761" y="6761"/>
                  </a:cubicBezTo>
                  <a:cubicBezTo>
                    <a:pt x="11090" y="2432"/>
                    <a:pt x="16961" y="0"/>
                    <a:pt x="23083" y="0"/>
                  </a:cubicBezTo>
                  <a:close/>
                </a:path>
              </a:pathLst>
            </a:custGeom>
            <a:solidFill>
              <a:srgbClr val="AA917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505024" cy="200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66800" y="2558093"/>
            <a:ext cx="16099887" cy="6587051"/>
            <a:chOff x="0" y="0"/>
            <a:chExt cx="4179149" cy="10138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79149" cy="1013846"/>
            </a:xfrm>
            <a:custGeom>
              <a:avLst/>
              <a:gdLst/>
              <a:ahLst/>
              <a:cxnLst/>
              <a:rect l="l" t="t" r="r" b="b"/>
              <a:pathLst>
                <a:path w="4179149" h="1013846">
                  <a:moveTo>
                    <a:pt x="24883" y="0"/>
                  </a:moveTo>
                  <a:lnTo>
                    <a:pt x="4154266" y="0"/>
                  </a:lnTo>
                  <a:cubicBezTo>
                    <a:pt x="4168009" y="0"/>
                    <a:pt x="4179149" y="11141"/>
                    <a:pt x="4179149" y="24883"/>
                  </a:cubicBezTo>
                  <a:lnTo>
                    <a:pt x="4179149" y="988963"/>
                  </a:lnTo>
                  <a:cubicBezTo>
                    <a:pt x="4179149" y="995562"/>
                    <a:pt x="4176528" y="1001891"/>
                    <a:pt x="4171861" y="1006558"/>
                  </a:cubicBezTo>
                  <a:cubicBezTo>
                    <a:pt x="4167194" y="1011224"/>
                    <a:pt x="4160865" y="1013846"/>
                    <a:pt x="4154266" y="1013846"/>
                  </a:cubicBezTo>
                  <a:lnTo>
                    <a:pt x="24883" y="1013846"/>
                  </a:lnTo>
                  <a:cubicBezTo>
                    <a:pt x="18284" y="1013846"/>
                    <a:pt x="11955" y="1011224"/>
                    <a:pt x="7288" y="1006558"/>
                  </a:cubicBezTo>
                  <a:cubicBezTo>
                    <a:pt x="2622" y="1001891"/>
                    <a:pt x="0" y="995562"/>
                    <a:pt x="0" y="988963"/>
                  </a:cubicBezTo>
                  <a:lnTo>
                    <a:pt x="0" y="24883"/>
                  </a:lnTo>
                  <a:cubicBezTo>
                    <a:pt x="0" y="18284"/>
                    <a:pt x="2622" y="11955"/>
                    <a:pt x="7288" y="7288"/>
                  </a:cubicBezTo>
                  <a:cubicBezTo>
                    <a:pt x="11955" y="2622"/>
                    <a:pt x="18284" y="0"/>
                    <a:pt x="24883" y="0"/>
                  </a:cubicBezTo>
                  <a:close/>
                </a:path>
              </a:pathLst>
            </a:custGeom>
            <a:solidFill>
              <a:srgbClr val="AA917E"/>
            </a:solidFill>
            <a:ln w="38100" cap="rnd">
              <a:solidFill>
                <a:srgbClr val="ECD7C1"/>
              </a:solidFill>
              <a:prstDash val="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179149" cy="1042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20">
            <a:extLst>
              <a:ext uri="{FF2B5EF4-FFF2-40B4-BE49-F238E27FC236}">
                <a16:creationId xmlns:a16="http://schemas.microsoft.com/office/drawing/2014/main" id="{46C002B5-481C-168C-AA13-31038E2A5C13}"/>
              </a:ext>
            </a:extLst>
          </p:cNvPr>
          <p:cNvSpPr/>
          <p:nvPr/>
        </p:nvSpPr>
        <p:spPr>
          <a:xfrm>
            <a:off x="6354747" y="396668"/>
            <a:ext cx="5933929" cy="1394032"/>
          </a:xfrm>
          <a:custGeom>
            <a:avLst/>
            <a:gdLst/>
            <a:ahLst/>
            <a:cxnLst/>
            <a:rect l="l" t="t" r="r" b="b"/>
            <a:pathLst>
              <a:path w="5052337" h="1230933">
                <a:moveTo>
                  <a:pt x="0" y="0"/>
                </a:moveTo>
                <a:lnTo>
                  <a:pt x="5052337" y="0"/>
                </a:lnTo>
                <a:lnTo>
                  <a:pt x="5052337" y="1230933"/>
                </a:lnTo>
                <a:lnTo>
                  <a:pt x="0" y="12309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42B7F510-1C67-9CAD-5AC9-3CC81A3B20FB}"/>
              </a:ext>
            </a:extLst>
          </p:cNvPr>
          <p:cNvSpPr txBox="1"/>
          <p:nvPr/>
        </p:nvSpPr>
        <p:spPr>
          <a:xfrm rot="7395">
            <a:off x="5341492" y="625701"/>
            <a:ext cx="753546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9DB34B-2F14-0A3B-0464-C6F3143FA252}"/>
              </a:ext>
            </a:extLst>
          </p:cNvPr>
          <p:cNvGrpSpPr/>
          <p:nvPr/>
        </p:nvGrpSpPr>
        <p:grpSpPr>
          <a:xfrm>
            <a:off x="1295400" y="2768224"/>
            <a:ext cx="15605624" cy="6148320"/>
            <a:chOff x="571186" y="1368831"/>
            <a:chExt cx="11049628" cy="441253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D7D861-50D7-DC70-A71A-5901389F6445}"/>
                </a:ext>
              </a:extLst>
            </p:cNvPr>
            <p:cNvSpPr txBox="1"/>
            <p:nvPr/>
          </p:nvSpPr>
          <p:spPr>
            <a:xfrm>
              <a:off x="707922" y="1368831"/>
              <a:ext cx="9409471" cy="552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r>
                <a:rPr lang="en-US" sz="4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4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4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ở </a:t>
              </a:r>
              <a:r>
                <a:rPr lang="en-US" sz="4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65C36B7-5180-7B4E-CE47-C99A89817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1186" y="2162265"/>
              <a:ext cx="11049628" cy="361910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7B5E926-44C4-A9B7-3F62-036298D394E9}"/>
              </a:ext>
            </a:extLst>
          </p:cNvPr>
          <p:cNvSpPr txBox="1"/>
          <p:nvPr/>
        </p:nvSpPr>
        <p:spPr>
          <a:xfrm>
            <a:off x="5316754" y="9238102"/>
            <a:ext cx="7104141" cy="783193"/>
          </a:xfrm>
          <a:prstGeom prst="round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1.b.C – 2.c.A – 3.a.B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91493" y="2437256"/>
            <a:ext cx="17105015" cy="7496545"/>
            <a:chOff x="0" y="0"/>
            <a:chExt cx="4505024" cy="19743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5025" cy="1974399"/>
            </a:xfrm>
            <a:custGeom>
              <a:avLst/>
              <a:gdLst/>
              <a:ahLst/>
              <a:cxnLst/>
              <a:rect l="l" t="t" r="r" b="b"/>
              <a:pathLst>
                <a:path w="4505025" h="1974399">
                  <a:moveTo>
                    <a:pt x="23083" y="0"/>
                  </a:moveTo>
                  <a:lnTo>
                    <a:pt x="4481942" y="0"/>
                  </a:lnTo>
                  <a:cubicBezTo>
                    <a:pt x="4488064" y="0"/>
                    <a:pt x="4493935" y="2432"/>
                    <a:pt x="4498264" y="6761"/>
                  </a:cubicBezTo>
                  <a:cubicBezTo>
                    <a:pt x="4502593" y="11090"/>
                    <a:pt x="4505025" y="16961"/>
                    <a:pt x="4505025" y="23083"/>
                  </a:cubicBezTo>
                  <a:lnTo>
                    <a:pt x="4505025" y="1951316"/>
                  </a:lnTo>
                  <a:cubicBezTo>
                    <a:pt x="4505025" y="1957437"/>
                    <a:pt x="4502593" y="1963309"/>
                    <a:pt x="4498264" y="1967638"/>
                  </a:cubicBezTo>
                  <a:cubicBezTo>
                    <a:pt x="4493935" y="1971967"/>
                    <a:pt x="4488064" y="1974399"/>
                    <a:pt x="4481942" y="1974399"/>
                  </a:cubicBezTo>
                  <a:lnTo>
                    <a:pt x="23083" y="1974399"/>
                  </a:lnTo>
                  <a:cubicBezTo>
                    <a:pt x="16961" y="1974399"/>
                    <a:pt x="11090" y="1971967"/>
                    <a:pt x="6761" y="1967638"/>
                  </a:cubicBezTo>
                  <a:cubicBezTo>
                    <a:pt x="2432" y="1963309"/>
                    <a:pt x="0" y="1957437"/>
                    <a:pt x="0" y="1951316"/>
                  </a:cubicBezTo>
                  <a:lnTo>
                    <a:pt x="0" y="23083"/>
                  </a:lnTo>
                  <a:cubicBezTo>
                    <a:pt x="0" y="16961"/>
                    <a:pt x="2432" y="11090"/>
                    <a:pt x="6761" y="6761"/>
                  </a:cubicBezTo>
                  <a:cubicBezTo>
                    <a:pt x="11090" y="2432"/>
                    <a:pt x="16961" y="0"/>
                    <a:pt x="23083" y="0"/>
                  </a:cubicBezTo>
                  <a:close/>
                </a:path>
              </a:pathLst>
            </a:custGeom>
            <a:solidFill>
              <a:srgbClr val="AA917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505024" cy="200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66800" y="2899849"/>
            <a:ext cx="16099887" cy="6587051"/>
            <a:chOff x="0" y="0"/>
            <a:chExt cx="4179149" cy="10138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79149" cy="1013846"/>
            </a:xfrm>
            <a:custGeom>
              <a:avLst/>
              <a:gdLst/>
              <a:ahLst/>
              <a:cxnLst/>
              <a:rect l="l" t="t" r="r" b="b"/>
              <a:pathLst>
                <a:path w="4179149" h="1013846">
                  <a:moveTo>
                    <a:pt x="24883" y="0"/>
                  </a:moveTo>
                  <a:lnTo>
                    <a:pt x="4154266" y="0"/>
                  </a:lnTo>
                  <a:cubicBezTo>
                    <a:pt x="4168009" y="0"/>
                    <a:pt x="4179149" y="11141"/>
                    <a:pt x="4179149" y="24883"/>
                  </a:cubicBezTo>
                  <a:lnTo>
                    <a:pt x="4179149" y="988963"/>
                  </a:lnTo>
                  <a:cubicBezTo>
                    <a:pt x="4179149" y="995562"/>
                    <a:pt x="4176528" y="1001891"/>
                    <a:pt x="4171861" y="1006558"/>
                  </a:cubicBezTo>
                  <a:cubicBezTo>
                    <a:pt x="4167194" y="1011224"/>
                    <a:pt x="4160865" y="1013846"/>
                    <a:pt x="4154266" y="1013846"/>
                  </a:cubicBezTo>
                  <a:lnTo>
                    <a:pt x="24883" y="1013846"/>
                  </a:lnTo>
                  <a:cubicBezTo>
                    <a:pt x="18284" y="1013846"/>
                    <a:pt x="11955" y="1011224"/>
                    <a:pt x="7288" y="1006558"/>
                  </a:cubicBezTo>
                  <a:cubicBezTo>
                    <a:pt x="2622" y="1001891"/>
                    <a:pt x="0" y="995562"/>
                    <a:pt x="0" y="988963"/>
                  </a:cubicBezTo>
                  <a:lnTo>
                    <a:pt x="0" y="24883"/>
                  </a:lnTo>
                  <a:cubicBezTo>
                    <a:pt x="0" y="18284"/>
                    <a:pt x="2622" y="11955"/>
                    <a:pt x="7288" y="7288"/>
                  </a:cubicBezTo>
                  <a:cubicBezTo>
                    <a:pt x="11955" y="2622"/>
                    <a:pt x="18284" y="0"/>
                    <a:pt x="24883" y="0"/>
                  </a:cubicBezTo>
                  <a:close/>
                </a:path>
              </a:pathLst>
            </a:custGeom>
            <a:solidFill>
              <a:srgbClr val="AA917E"/>
            </a:solidFill>
            <a:ln w="38100" cap="rnd">
              <a:solidFill>
                <a:srgbClr val="ECD7C1"/>
              </a:solidFill>
              <a:prstDash val="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179149" cy="1042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20">
            <a:extLst>
              <a:ext uri="{FF2B5EF4-FFF2-40B4-BE49-F238E27FC236}">
                <a16:creationId xmlns:a16="http://schemas.microsoft.com/office/drawing/2014/main" id="{46C002B5-481C-168C-AA13-31038E2A5C13}"/>
              </a:ext>
            </a:extLst>
          </p:cNvPr>
          <p:cNvSpPr/>
          <p:nvPr/>
        </p:nvSpPr>
        <p:spPr>
          <a:xfrm>
            <a:off x="6354747" y="396668"/>
            <a:ext cx="5933929" cy="1394032"/>
          </a:xfrm>
          <a:custGeom>
            <a:avLst/>
            <a:gdLst/>
            <a:ahLst/>
            <a:cxnLst/>
            <a:rect l="l" t="t" r="r" b="b"/>
            <a:pathLst>
              <a:path w="5052337" h="1230933">
                <a:moveTo>
                  <a:pt x="0" y="0"/>
                </a:moveTo>
                <a:lnTo>
                  <a:pt x="5052337" y="0"/>
                </a:lnTo>
                <a:lnTo>
                  <a:pt x="5052337" y="1230933"/>
                </a:lnTo>
                <a:lnTo>
                  <a:pt x="0" y="12309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42B7F510-1C67-9CAD-5AC9-3CC81A3B20FB}"/>
              </a:ext>
            </a:extLst>
          </p:cNvPr>
          <p:cNvSpPr txBox="1"/>
          <p:nvPr/>
        </p:nvSpPr>
        <p:spPr>
          <a:xfrm rot="7395">
            <a:off x="5341492" y="625701"/>
            <a:ext cx="753546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9F4D0-074F-E7A4-3B9F-A9939B0DE121}"/>
              </a:ext>
            </a:extLst>
          </p:cNvPr>
          <p:cNvGrpSpPr/>
          <p:nvPr/>
        </p:nvGrpSpPr>
        <p:grpSpPr>
          <a:xfrm>
            <a:off x="2013228" y="3429000"/>
            <a:ext cx="14678152" cy="5448300"/>
            <a:chOff x="663677" y="1412744"/>
            <a:chExt cx="10864646" cy="40449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CAA112-F3D4-AD76-1D43-B9E37396B8A7}"/>
                </a:ext>
              </a:extLst>
            </p:cNvPr>
            <p:cNvSpPr txBox="1"/>
            <p:nvPr/>
          </p:nvSpPr>
          <p:spPr>
            <a:xfrm>
              <a:off x="663677" y="1412744"/>
              <a:ext cx="10864646" cy="571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r>
                <a:rPr lang="en-US" sz="4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4400" b="1" dirty="0">
                  <a:solidFill>
                    <a:schemeClr val="bg1"/>
                  </a:solidFill>
                </a:rPr>
                <a:t>Sắp xếp các bước tạo biến của người dùng.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B4C765E2-BA21-8E25-E325-F9FDF2ECCA68}"/>
                </a:ext>
              </a:extLst>
            </p:cNvPr>
            <p:cNvSpPr txBox="1"/>
            <p:nvPr/>
          </p:nvSpPr>
          <p:spPr>
            <a:xfrm>
              <a:off x="2528854" y="2289621"/>
              <a:ext cx="5487257" cy="15171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biến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DD3805D-EC87-37F6-C478-29D374920D75}"/>
                </a:ext>
              </a:extLst>
            </p:cNvPr>
            <p:cNvGrpSpPr/>
            <p:nvPr/>
          </p:nvGrpSpPr>
          <p:grpSpPr>
            <a:xfrm>
              <a:off x="1685488" y="2235697"/>
              <a:ext cx="582480" cy="664990"/>
              <a:chOff x="6404419" y="923297"/>
              <a:chExt cx="682766" cy="776116"/>
            </a:xfrm>
          </p:grpSpPr>
          <p:grpSp>
            <p:nvGrpSpPr>
              <p:cNvPr id="35" name="Group 2">
                <a:extLst>
                  <a:ext uri="{FF2B5EF4-FFF2-40B4-BE49-F238E27FC236}">
                    <a16:creationId xmlns:a16="http://schemas.microsoft.com/office/drawing/2014/main" id="{20B55903-F1EA-ED2E-6C83-31DEA9510148}"/>
                  </a:ext>
                </a:extLst>
              </p:cNvPr>
              <p:cNvGrpSpPr/>
              <p:nvPr/>
            </p:nvGrpSpPr>
            <p:grpSpPr>
              <a:xfrm>
                <a:off x="6404419" y="933965"/>
                <a:ext cx="682766" cy="673690"/>
                <a:chOff x="634339" y="443479"/>
                <a:chExt cx="5616025" cy="5541368"/>
              </a:xfrm>
            </p:grpSpPr>
            <p:sp>
              <p:nvSpPr>
                <p:cNvPr id="37" name="Freeform 3">
                  <a:extLst>
                    <a:ext uri="{FF2B5EF4-FFF2-40B4-BE49-F238E27FC236}">
                      <a16:creationId xmlns:a16="http://schemas.microsoft.com/office/drawing/2014/main" id="{DFDFD1D0-C910-C163-7A9B-E972855B8EAD}"/>
                    </a:ext>
                  </a:extLst>
                </p:cNvPr>
                <p:cNvSpPr/>
                <p:nvPr/>
              </p:nvSpPr>
              <p:spPr>
                <a:xfrm>
                  <a:off x="634339" y="443479"/>
                  <a:ext cx="5616025" cy="5541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</p:spPr>
            </p:sp>
          </p:grpSp>
          <p:sp>
            <p:nvSpPr>
              <p:cNvPr id="36" name="TextBox 18">
                <a:extLst>
                  <a:ext uri="{FF2B5EF4-FFF2-40B4-BE49-F238E27FC236}">
                    <a16:creationId xmlns:a16="http://schemas.microsoft.com/office/drawing/2014/main" id="{6BEEA705-8AAA-48F0-60CC-ED4FB75C64F5}"/>
                  </a:ext>
                </a:extLst>
              </p:cNvPr>
              <p:cNvSpPr txBox="1"/>
              <p:nvPr/>
            </p:nvSpPr>
            <p:spPr>
              <a:xfrm>
                <a:off x="6440692" y="923297"/>
                <a:ext cx="545211" cy="7761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652"/>
                  </a:lnSpc>
                </a:pPr>
                <a:r>
                  <a:rPr lang="en-US" sz="4000" b="1" dirty="0">
                    <a:solidFill>
                      <a:srgbClr val="F7EEE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251E0970-12D8-B362-1962-184C2E6055C8}"/>
                </a:ext>
              </a:extLst>
            </p:cNvPr>
            <p:cNvSpPr txBox="1"/>
            <p:nvPr/>
          </p:nvSpPr>
          <p:spPr>
            <a:xfrm>
              <a:off x="2528854" y="3105352"/>
              <a:ext cx="7322748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32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r>
                <a:rPr lang="en-US" sz="4000" dirty="0" err="1"/>
                <a:t>Đặt</a:t>
              </a:r>
              <a:r>
                <a:rPr lang="en-US" sz="4000" dirty="0"/>
                <a:t> </a:t>
              </a:r>
              <a:r>
                <a:rPr lang="en-US" sz="4000" dirty="0" err="1"/>
                <a:t>tên</a:t>
              </a:r>
              <a:r>
                <a:rPr lang="en-US" sz="4000" dirty="0"/>
                <a:t> </a:t>
              </a:r>
              <a:r>
                <a:rPr lang="en-US" sz="4000" dirty="0" err="1"/>
                <a:t>cho</a:t>
              </a:r>
              <a:r>
                <a:rPr lang="en-US" sz="4000" dirty="0"/>
                <a:t> </a:t>
              </a:r>
              <a:r>
                <a:rPr lang="en-US" sz="4000" dirty="0" err="1"/>
                <a:t>biến</a:t>
              </a:r>
              <a:endParaRPr lang="en-US" sz="40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910C8B-27CB-7046-5BA8-4423BEEE67DA}"/>
                </a:ext>
              </a:extLst>
            </p:cNvPr>
            <p:cNvGrpSpPr/>
            <p:nvPr/>
          </p:nvGrpSpPr>
          <p:grpSpPr>
            <a:xfrm>
              <a:off x="1685201" y="3067509"/>
              <a:ext cx="582479" cy="577230"/>
              <a:chOff x="6329822" y="2159890"/>
              <a:chExt cx="648455" cy="673688"/>
            </a:xfrm>
          </p:grpSpPr>
          <p:grpSp>
            <p:nvGrpSpPr>
              <p:cNvPr id="32" name="Group 4">
                <a:extLst>
                  <a:ext uri="{FF2B5EF4-FFF2-40B4-BE49-F238E27FC236}">
                    <a16:creationId xmlns:a16="http://schemas.microsoft.com/office/drawing/2014/main" id="{1B738640-59F8-03F8-6A1C-1A8D15FF2CAA}"/>
                  </a:ext>
                </a:extLst>
              </p:cNvPr>
              <p:cNvGrpSpPr/>
              <p:nvPr/>
            </p:nvGrpSpPr>
            <p:grpSpPr>
              <a:xfrm>
                <a:off x="6329822" y="2159890"/>
                <a:ext cx="648455" cy="673688"/>
                <a:chOff x="20742" y="-1"/>
                <a:chExt cx="5333796" cy="5541351"/>
              </a:xfrm>
            </p:grpSpPr>
            <p:sp>
              <p:nvSpPr>
                <p:cNvPr id="34" name="Freeform 5">
                  <a:extLst>
                    <a:ext uri="{FF2B5EF4-FFF2-40B4-BE49-F238E27FC236}">
                      <a16:creationId xmlns:a16="http://schemas.microsoft.com/office/drawing/2014/main" id="{52A5BB54-D065-9962-80A6-69F3CAA248C0}"/>
                    </a:ext>
                  </a:extLst>
                </p:cNvPr>
                <p:cNvSpPr/>
                <p:nvPr/>
              </p:nvSpPr>
              <p:spPr>
                <a:xfrm>
                  <a:off x="20742" y="-1"/>
                  <a:ext cx="5333796" cy="5541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</p:spPr>
            </p:sp>
          </p:grpSp>
          <p:sp>
            <p:nvSpPr>
              <p:cNvPr id="33" name="TextBox 20">
                <a:extLst>
                  <a:ext uri="{FF2B5EF4-FFF2-40B4-BE49-F238E27FC236}">
                    <a16:creationId xmlns:a16="http://schemas.microsoft.com/office/drawing/2014/main" id="{A83157A1-0A00-77A1-8889-7F833BB74F0C}"/>
                  </a:ext>
                </a:extLst>
              </p:cNvPr>
              <p:cNvSpPr txBox="1"/>
              <p:nvPr/>
            </p:nvSpPr>
            <p:spPr>
              <a:xfrm>
                <a:off x="6379143" y="2176383"/>
                <a:ext cx="545211" cy="5762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5652"/>
                  </a:lnSpc>
                  <a:spcBef>
                    <a:spcPct val="0"/>
                  </a:spcBef>
                </a:pP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4000" b="1" u="non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3BC4026-3486-A1CF-0F81-3C22B7E389DE}"/>
                </a:ext>
              </a:extLst>
            </p:cNvPr>
            <p:cNvGrpSpPr/>
            <p:nvPr/>
          </p:nvGrpSpPr>
          <p:grpSpPr>
            <a:xfrm>
              <a:off x="1671635" y="4777939"/>
              <a:ext cx="582473" cy="679754"/>
              <a:chOff x="6390820" y="4791487"/>
              <a:chExt cx="682757" cy="793346"/>
            </a:xfrm>
          </p:grpSpPr>
          <p:grpSp>
            <p:nvGrpSpPr>
              <p:cNvPr id="24" name="Group 6">
                <a:extLst>
                  <a:ext uri="{FF2B5EF4-FFF2-40B4-BE49-F238E27FC236}">
                    <a16:creationId xmlns:a16="http://schemas.microsoft.com/office/drawing/2014/main" id="{727FE88F-6E09-E360-042F-ECD38A8CB299}"/>
                  </a:ext>
                </a:extLst>
              </p:cNvPr>
              <p:cNvGrpSpPr/>
              <p:nvPr/>
            </p:nvGrpSpPr>
            <p:grpSpPr>
              <a:xfrm>
                <a:off x="6390820" y="4791487"/>
                <a:ext cx="682757" cy="646576"/>
                <a:chOff x="522486" y="591539"/>
                <a:chExt cx="5615949" cy="5318343"/>
              </a:xfrm>
            </p:grpSpPr>
            <p:sp>
              <p:nvSpPr>
                <p:cNvPr id="31" name="Freeform 7">
                  <a:extLst>
                    <a:ext uri="{FF2B5EF4-FFF2-40B4-BE49-F238E27FC236}">
                      <a16:creationId xmlns:a16="http://schemas.microsoft.com/office/drawing/2014/main" id="{3D4C8F18-626A-7E2D-C4CA-42319AE450E1}"/>
                    </a:ext>
                  </a:extLst>
                </p:cNvPr>
                <p:cNvSpPr/>
                <p:nvPr/>
              </p:nvSpPr>
              <p:spPr>
                <a:xfrm>
                  <a:off x="522486" y="591539"/>
                  <a:ext cx="5615949" cy="5318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</p:spPr>
            </p:sp>
          </p:grpSp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B1A865C5-34D7-A052-4C16-74D80F01A6BC}"/>
                  </a:ext>
                </a:extLst>
              </p:cNvPr>
              <p:cNvSpPr txBox="1"/>
              <p:nvPr/>
            </p:nvSpPr>
            <p:spPr>
              <a:xfrm>
                <a:off x="6429169" y="4808718"/>
                <a:ext cx="545211" cy="7761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5652"/>
                  </a:lnSpc>
                  <a:spcBef>
                    <a:spcPct val="0"/>
                  </a:spcBef>
                </a:pPr>
                <a:r>
                  <a:rPr lang="en-US" sz="4000" b="1" u="none" dirty="0">
                    <a:solidFill>
                      <a:srgbClr val="F7EEE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512B43-8460-810C-348E-4666A016480B}"/>
                </a:ext>
              </a:extLst>
            </p:cNvPr>
            <p:cNvGrpSpPr/>
            <p:nvPr/>
          </p:nvGrpSpPr>
          <p:grpSpPr>
            <a:xfrm>
              <a:off x="1685208" y="3934205"/>
              <a:ext cx="582472" cy="664990"/>
              <a:chOff x="6373403" y="3476259"/>
              <a:chExt cx="682757" cy="804189"/>
            </a:xfrm>
          </p:grpSpPr>
          <p:grpSp>
            <p:nvGrpSpPr>
              <p:cNvPr id="21" name="Group 8">
                <a:extLst>
                  <a:ext uri="{FF2B5EF4-FFF2-40B4-BE49-F238E27FC236}">
                    <a16:creationId xmlns:a16="http://schemas.microsoft.com/office/drawing/2014/main" id="{CCAE5A45-8927-1441-FE31-57B9569BE315}"/>
                  </a:ext>
                </a:extLst>
              </p:cNvPr>
              <p:cNvGrpSpPr/>
              <p:nvPr/>
            </p:nvGrpSpPr>
            <p:grpSpPr>
              <a:xfrm>
                <a:off x="6373403" y="3486222"/>
                <a:ext cx="682757" cy="689775"/>
                <a:chOff x="379222" y="382419"/>
                <a:chExt cx="5615948" cy="5673671"/>
              </a:xfrm>
            </p:grpSpPr>
            <p:sp>
              <p:nvSpPr>
                <p:cNvPr id="23" name="Freeform 9">
                  <a:extLst>
                    <a:ext uri="{FF2B5EF4-FFF2-40B4-BE49-F238E27FC236}">
                      <a16:creationId xmlns:a16="http://schemas.microsoft.com/office/drawing/2014/main" id="{DD996707-E9F8-B526-FEAB-7633424ACB39}"/>
                    </a:ext>
                  </a:extLst>
                </p:cNvPr>
                <p:cNvSpPr/>
                <p:nvPr/>
              </p:nvSpPr>
              <p:spPr>
                <a:xfrm>
                  <a:off x="379222" y="382419"/>
                  <a:ext cx="5615948" cy="567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</p:spPr>
            </p:sp>
          </p:grpSp>
          <p:sp>
            <p:nvSpPr>
              <p:cNvPr id="22" name="TextBox 24">
                <a:extLst>
                  <a:ext uri="{FF2B5EF4-FFF2-40B4-BE49-F238E27FC236}">
                    <a16:creationId xmlns:a16="http://schemas.microsoft.com/office/drawing/2014/main" id="{21249D6A-838F-C17F-068D-9A3031970EF0}"/>
                  </a:ext>
                </a:extLst>
              </p:cNvPr>
              <p:cNvSpPr txBox="1"/>
              <p:nvPr/>
            </p:nvSpPr>
            <p:spPr>
              <a:xfrm>
                <a:off x="6440691" y="3476259"/>
                <a:ext cx="545211" cy="8041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5652"/>
                  </a:lnSpc>
                  <a:spcBef>
                    <a:spcPct val="0"/>
                  </a:spcBef>
                </a:pPr>
                <a:r>
                  <a:rPr lang="en-US" sz="4000" b="1" u="none" dirty="0">
                    <a:solidFill>
                      <a:srgbClr val="F7EEE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07919B61-5736-CB31-016A-978D74DE8DC6}"/>
                </a:ext>
              </a:extLst>
            </p:cNvPr>
            <p:cNvSpPr txBox="1"/>
            <p:nvPr/>
          </p:nvSpPr>
          <p:spPr>
            <a:xfrm>
              <a:off x="2528854" y="3960677"/>
              <a:ext cx="7322748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32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r>
                <a:rPr lang="en-US" sz="4000" dirty="0" err="1"/>
                <a:t>Gõ</a:t>
              </a:r>
              <a:r>
                <a:rPr lang="en-US" sz="4000" dirty="0"/>
                <a:t> </a:t>
              </a:r>
              <a:r>
                <a:rPr lang="en-US" sz="4000" dirty="0" err="1"/>
                <a:t>phím</a:t>
              </a:r>
              <a:r>
                <a:rPr lang="en-US" sz="4000" dirty="0"/>
                <a:t> </a:t>
              </a:r>
              <a:r>
                <a:rPr lang="en-US" sz="4000" b="1" dirty="0"/>
                <a:t>Enter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668A8A-3E25-9C99-8340-4D71CB016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31174" y="4732943"/>
              <a:ext cx="2597538" cy="668177"/>
            </a:xfrm>
            <a:prstGeom prst="rect">
              <a:avLst/>
            </a:prstGeom>
          </p:spPr>
        </p:pic>
      </p:grpSp>
      <p:sp>
        <p:nvSpPr>
          <p:cNvPr id="38" name="TextBox 21">
            <a:extLst>
              <a:ext uri="{FF2B5EF4-FFF2-40B4-BE49-F238E27FC236}">
                <a16:creationId xmlns:a16="http://schemas.microsoft.com/office/drawing/2014/main" id="{848E8E24-249C-457F-F551-D934741DCB5E}"/>
              </a:ext>
            </a:extLst>
          </p:cNvPr>
          <p:cNvSpPr txBox="1"/>
          <p:nvPr/>
        </p:nvSpPr>
        <p:spPr>
          <a:xfrm>
            <a:off x="4516694" y="7958240"/>
            <a:ext cx="9323265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en-US" sz="4000" dirty="0" err="1"/>
              <a:t>Nháy</a:t>
            </a:r>
            <a:r>
              <a:rPr lang="en-US" sz="4000" dirty="0"/>
              <a:t> </a:t>
            </a:r>
            <a:r>
              <a:rPr lang="en-US" sz="4000" dirty="0" err="1"/>
              <a:t>chuột</a:t>
            </a:r>
            <a:r>
              <a:rPr lang="en-US" sz="4000" dirty="0"/>
              <a:t> </a:t>
            </a:r>
            <a:r>
              <a:rPr lang="en-US" sz="4000" dirty="0" err="1"/>
              <a:t>chọn</a:t>
            </a:r>
            <a:endParaRPr lang="en-US" sz="4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999DFD-700C-63EA-ACB2-1C81A4DFBDBF}"/>
              </a:ext>
            </a:extLst>
          </p:cNvPr>
          <p:cNvSpPr txBox="1"/>
          <p:nvPr/>
        </p:nvSpPr>
        <p:spPr>
          <a:xfrm>
            <a:off x="11292798" y="6254540"/>
            <a:ext cx="5258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– d – b – c </a:t>
            </a:r>
          </a:p>
        </p:txBody>
      </p:sp>
    </p:spTree>
    <p:extLst>
      <p:ext uri="{BB962C8B-B14F-4D97-AF65-F5344CB8AC3E}">
        <p14:creationId xmlns:p14="http://schemas.microsoft.com/office/powerpoint/2010/main" val="5982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-10800000">
            <a:off x="762000" y="419841"/>
            <a:ext cx="9881496" cy="9447319"/>
            <a:chOff x="0" y="0"/>
            <a:chExt cx="2602534" cy="24881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02534" cy="2488183"/>
            </a:xfrm>
            <a:custGeom>
              <a:avLst/>
              <a:gdLst/>
              <a:ahLst/>
              <a:cxnLst/>
              <a:rect l="l" t="t" r="r" b="b"/>
              <a:pathLst>
                <a:path w="2602534" h="2488183">
                  <a:moveTo>
                    <a:pt x="39957" y="0"/>
                  </a:moveTo>
                  <a:lnTo>
                    <a:pt x="2562577" y="0"/>
                  </a:lnTo>
                  <a:cubicBezTo>
                    <a:pt x="2584644" y="0"/>
                    <a:pt x="2602534" y="17889"/>
                    <a:pt x="2602534" y="39957"/>
                  </a:cubicBezTo>
                  <a:lnTo>
                    <a:pt x="2602534" y="2448226"/>
                  </a:lnTo>
                  <a:cubicBezTo>
                    <a:pt x="2602534" y="2470293"/>
                    <a:pt x="2584644" y="2488183"/>
                    <a:pt x="2562577" y="2488183"/>
                  </a:cubicBezTo>
                  <a:lnTo>
                    <a:pt x="39957" y="2488183"/>
                  </a:lnTo>
                  <a:cubicBezTo>
                    <a:pt x="17889" y="2488183"/>
                    <a:pt x="0" y="2470293"/>
                    <a:pt x="0" y="2448226"/>
                  </a:cubicBezTo>
                  <a:lnTo>
                    <a:pt x="0" y="39957"/>
                  </a:lnTo>
                  <a:cubicBezTo>
                    <a:pt x="0" y="17889"/>
                    <a:pt x="17889" y="0"/>
                    <a:pt x="39957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602534" cy="251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0957116" y="419841"/>
            <a:ext cx="7962212" cy="9447319"/>
            <a:chOff x="0" y="0"/>
            <a:chExt cx="2097044" cy="24881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7044" cy="2488183"/>
            </a:xfrm>
            <a:custGeom>
              <a:avLst/>
              <a:gdLst/>
              <a:ahLst/>
              <a:cxnLst/>
              <a:rect l="l" t="t" r="r" b="b"/>
              <a:pathLst>
                <a:path w="2097044" h="2488183">
                  <a:moveTo>
                    <a:pt x="49589" y="0"/>
                  </a:moveTo>
                  <a:lnTo>
                    <a:pt x="2047454" y="0"/>
                  </a:lnTo>
                  <a:cubicBezTo>
                    <a:pt x="2074842" y="0"/>
                    <a:pt x="2097044" y="22202"/>
                    <a:pt x="2097044" y="49589"/>
                  </a:cubicBezTo>
                  <a:lnTo>
                    <a:pt x="2097044" y="2438594"/>
                  </a:lnTo>
                  <a:cubicBezTo>
                    <a:pt x="2097044" y="2451746"/>
                    <a:pt x="2091819" y="2464359"/>
                    <a:pt x="2082519" y="2473659"/>
                  </a:cubicBezTo>
                  <a:cubicBezTo>
                    <a:pt x="2073220" y="2482958"/>
                    <a:pt x="2060606" y="2488183"/>
                    <a:pt x="2047454" y="2488183"/>
                  </a:cubicBezTo>
                  <a:lnTo>
                    <a:pt x="49589" y="2488183"/>
                  </a:lnTo>
                  <a:cubicBezTo>
                    <a:pt x="36437" y="2488183"/>
                    <a:pt x="23824" y="2482958"/>
                    <a:pt x="14524" y="2473659"/>
                  </a:cubicBezTo>
                  <a:cubicBezTo>
                    <a:pt x="5225" y="2464359"/>
                    <a:pt x="0" y="2451746"/>
                    <a:pt x="0" y="2438594"/>
                  </a:cubicBezTo>
                  <a:lnTo>
                    <a:pt x="0" y="49589"/>
                  </a:lnTo>
                  <a:cubicBezTo>
                    <a:pt x="0" y="36437"/>
                    <a:pt x="5225" y="23824"/>
                    <a:pt x="14524" y="14524"/>
                  </a:cubicBezTo>
                  <a:cubicBezTo>
                    <a:pt x="23824" y="5225"/>
                    <a:pt x="36437" y="0"/>
                    <a:pt x="49589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097044" cy="251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1658600" y="876300"/>
            <a:ext cx="6611313" cy="8506112"/>
            <a:chOff x="0" y="0"/>
            <a:chExt cx="1700696" cy="22402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0696" cy="2240293"/>
            </a:xfrm>
            <a:custGeom>
              <a:avLst/>
              <a:gdLst/>
              <a:ahLst/>
              <a:cxnLst/>
              <a:rect l="l" t="t" r="r" b="b"/>
              <a:pathLst>
                <a:path w="1700696" h="2240293">
                  <a:moveTo>
                    <a:pt x="61146" y="0"/>
                  </a:moveTo>
                  <a:lnTo>
                    <a:pt x="1639550" y="0"/>
                  </a:lnTo>
                  <a:cubicBezTo>
                    <a:pt x="1673320" y="0"/>
                    <a:pt x="1700696" y="27376"/>
                    <a:pt x="1700696" y="61146"/>
                  </a:cubicBezTo>
                  <a:lnTo>
                    <a:pt x="1700696" y="2179147"/>
                  </a:lnTo>
                  <a:cubicBezTo>
                    <a:pt x="1700696" y="2195364"/>
                    <a:pt x="1694254" y="2210917"/>
                    <a:pt x="1682786" y="2222384"/>
                  </a:cubicBezTo>
                  <a:cubicBezTo>
                    <a:pt x="1671319" y="2233851"/>
                    <a:pt x="1655767" y="2240293"/>
                    <a:pt x="1639550" y="2240293"/>
                  </a:cubicBezTo>
                  <a:lnTo>
                    <a:pt x="61146" y="2240293"/>
                  </a:lnTo>
                  <a:cubicBezTo>
                    <a:pt x="27376" y="2240293"/>
                    <a:pt x="0" y="2212917"/>
                    <a:pt x="0" y="2179147"/>
                  </a:cubicBezTo>
                  <a:lnTo>
                    <a:pt x="0" y="61146"/>
                  </a:lnTo>
                  <a:cubicBezTo>
                    <a:pt x="0" y="27376"/>
                    <a:pt x="27376" y="0"/>
                    <a:pt x="61146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700696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251973" y="851051"/>
            <a:ext cx="8757144" cy="8614608"/>
            <a:chOff x="-112312" y="-28575"/>
            <a:chExt cx="2306408" cy="2268868"/>
          </a:xfrm>
        </p:grpSpPr>
        <p:sp>
          <p:nvSpPr>
            <p:cNvPr id="15" name="Freeform 15"/>
            <p:cNvSpPr/>
            <p:nvPr/>
          </p:nvSpPr>
          <p:spPr>
            <a:xfrm>
              <a:off x="-112312" y="0"/>
              <a:ext cx="2306408" cy="2240293"/>
            </a:xfrm>
            <a:custGeom>
              <a:avLst/>
              <a:gdLst/>
              <a:ahLst/>
              <a:cxnLst/>
              <a:rect l="l" t="t" r="r" b="b"/>
              <a:pathLst>
                <a:path w="2194095" h="2240293">
                  <a:moveTo>
                    <a:pt x="47395" y="0"/>
                  </a:moveTo>
                  <a:lnTo>
                    <a:pt x="2146700" y="0"/>
                  </a:lnTo>
                  <a:cubicBezTo>
                    <a:pt x="2159270" y="0"/>
                    <a:pt x="2171325" y="4993"/>
                    <a:pt x="2180213" y="13882"/>
                  </a:cubicBezTo>
                  <a:cubicBezTo>
                    <a:pt x="2189102" y="22770"/>
                    <a:pt x="2194095" y="34825"/>
                    <a:pt x="2194095" y="47395"/>
                  </a:cubicBezTo>
                  <a:lnTo>
                    <a:pt x="2194095" y="2192897"/>
                  </a:lnTo>
                  <a:cubicBezTo>
                    <a:pt x="2194095" y="2219073"/>
                    <a:pt x="2172876" y="2240293"/>
                    <a:pt x="2146700" y="2240293"/>
                  </a:cubicBezTo>
                  <a:lnTo>
                    <a:pt x="47395" y="2240293"/>
                  </a:lnTo>
                  <a:cubicBezTo>
                    <a:pt x="21220" y="2240293"/>
                    <a:pt x="0" y="2219073"/>
                    <a:pt x="0" y="2192897"/>
                  </a:cubicBezTo>
                  <a:lnTo>
                    <a:pt x="0" y="47395"/>
                  </a:lnTo>
                  <a:cubicBezTo>
                    <a:pt x="0" y="21220"/>
                    <a:pt x="21220" y="0"/>
                    <a:pt x="47395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194095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10800000">
            <a:off x="10287000" y="1421214"/>
            <a:ext cx="1079108" cy="7365787"/>
          </a:xfrm>
          <a:custGeom>
            <a:avLst/>
            <a:gdLst/>
            <a:ahLst/>
            <a:cxnLst/>
            <a:rect l="l" t="t" r="r" b="b"/>
            <a:pathLst>
              <a:path w="1079108" h="7365787">
                <a:moveTo>
                  <a:pt x="0" y="0"/>
                </a:moveTo>
                <a:lnTo>
                  <a:pt x="1079108" y="0"/>
                </a:lnTo>
                <a:lnTo>
                  <a:pt x="1079108" y="7365787"/>
                </a:lnTo>
                <a:lnTo>
                  <a:pt x="0" y="73657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56269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626192" y="1080897"/>
            <a:ext cx="5732376" cy="1230933"/>
          </a:xfrm>
          <a:custGeom>
            <a:avLst/>
            <a:gdLst/>
            <a:ahLst/>
            <a:cxnLst/>
            <a:rect l="l" t="t" r="r" b="b"/>
            <a:pathLst>
              <a:path w="5052337" h="1230933">
                <a:moveTo>
                  <a:pt x="0" y="0"/>
                </a:moveTo>
                <a:lnTo>
                  <a:pt x="5052337" y="0"/>
                </a:lnTo>
                <a:lnTo>
                  <a:pt x="5052337" y="1230933"/>
                </a:lnTo>
                <a:lnTo>
                  <a:pt x="0" y="1230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68CA15F6-3418-F096-6E2E-38E5ADD84810}"/>
              </a:ext>
            </a:extLst>
          </p:cNvPr>
          <p:cNvSpPr txBox="1"/>
          <p:nvPr/>
        </p:nvSpPr>
        <p:spPr>
          <a:xfrm rot="7395">
            <a:off x="1558095" y="1234878"/>
            <a:ext cx="7535466" cy="7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04E9E-E3E9-FC7E-6CFF-615C7D37A173}"/>
              </a:ext>
            </a:extLst>
          </p:cNvPr>
          <p:cNvSpPr txBox="1"/>
          <p:nvPr/>
        </p:nvSpPr>
        <p:spPr>
          <a:xfrm>
            <a:off x="1350354" y="2691240"/>
            <a:ext cx="8600903" cy="565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Em cùng bạn thảo luận và thực hiện: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Scratch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413" indent="-63341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Tạo và hiển thị các biến cho nhân vật mèo (hình 25.9).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413" indent="-63341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Tạo chương trình nhập cho các biến </a:t>
            </a:r>
            <a:r>
              <a:rPr lang="vi-VN" sz="4000" dirty="0">
                <a:cs typeface="Arial" panose="020B0604020202020204" pitchFamily="34" charset="0"/>
              </a:rPr>
              <a:t>có giá trị như trong hình 25.9.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21">
            <a:extLst>
              <a:ext uri="{FF2B5EF4-FFF2-40B4-BE49-F238E27FC236}">
                <a16:creationId xmlns:a16="http://schemas.microsoft.com/office/drawing/2014/main" id="{DAF3A4A0-31A2-1976-CD5B-8189C7D2F150}"/>
              </a:ext>
            </a:extLst>
          </p:cNvPr>
          <p:cNvSpPr/>
          <p:nvPr/>
        </p:nvSpPr>
        <p:spPr>
          <a:xfrm rot="21153730">
            <a:off x="8990599" y="8528235"/>
            <a:ext cx="1379906" cy="1102292"/>
          </a:xfrm>
          <a:custGeom>
            <a:avLst/>
            <a:gdLst/>
            <a:ahLst/>
            <a:cxnLst/>
            <a:rect l="l" t="t" r="r" b="b"/>
            <a:pathLst>
              <a:path w="1508593" h="1688079">
                <a:moveTo>
                  <a:pt x="0" y="0"/>
                </a:moveTo>
                <a:lnTo>
                  <a:pt x="1508592" y="0"/>
                </a:lnTo>
                <a:lnTo>
                  <a:pt x="1508592" y="1688079"/>
                </a:lnTo>
                <a:lnTo>
                  <a:pt x="0" y="16880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C083DD-A1ED-CAD9-3AF6-6EA9AFA344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13524" y="2495583"/>
            <a:ext cx="6319918" cy="47815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14E7B8-A704-169C-9F57-506A1650EF13}"/>
              </a:ext>
            </a:extLst>
          </p:cNvPr>
          <p:cNvSpPr txBox="1"/>
          <p:nvPr/>
        </p:nvSpPr>
        <p:spPr>
          <a:xfrm>
            <a:off x="11810633" y="7281327"/>
            <a:ext cx="647736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25.9.</a:t>
            </a:r>
          </a:p>
          <a:p>
            <a:pPr algn="ctr"/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326</Words>
  <Application>Microsoft Office PowerPoint</Application>
  <PresentationFormat>Custom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Agenda Presentation in Colorful Illustrative Style</dc:title>
  <cp:lastModifiedBy>MAYCHU</cp:lastModifiedBy>
  <cp:revision>19</cp:revision>
  <dcterms:created xsi:type="dcterms:W3CDTF">2006-08-16T00:00:00Z</dcterms:created>
  <dcterms:modified xsi:type="dcterms:W3CDTF">2025-03-26T10:15:34Z</dcterms:modified>
  <dc:identifier>DAGEvgh5pV8</dc:identifier>
</cp:coreProperties>
</file>