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56" r:id="rId4"/>
    <p:sldId id="269" r:id="rId5"/>
    <p:sldId id="275" r:id="rId6"/>
    <p:sldId id="258" r:id="rId7"/>
    <p:sldId id="276" r:id="rId8"/>
    <p:sldId id="278" r:id="rId9"/>
    <p:sldId id="279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CE"/>
    <a:srgbClr val="FEE99C"/>
    <a:srgbClr val="FDFDFD"/>
    <a:srgbClr val="FFE697"/>
    <a:srgbClr val="A4C060"/>
    <a:srgbClr val="EA929A"/>
    <a:srgbClr val="FCDED8"/>
    <a:srgbClr val="ED9FA7"/>
    <a:srgbClr val="F19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D27C9-24CE-402A-8D02-460CC8B639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6406-25FF-4C27-95AD-66F8B4A7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406-25FF-4C27-95AD-66F8B4A76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406-25FF-4C27-95AD-66F8B4A76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8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solidFill>
              <a:srgbClr val="F0B3A7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51716" cy="1664378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2546" y="1943772"/>
            <a:ext cx="12890501" cy="5364751"/>
            <a:chOff x="0" y="0"/>
            <a:chExt cx="4002211" cy="1665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02211" cy="1665634"/>
            </a:xfrm>
            <a:custGeom>
              <a:avLst/>
              <a:gdLst/>
              <a:ahLst/>
              <a:cxnLst/>
              <a:rect l="l" t="t" r="r" b="b"/>
              <a:pathLst>
                <a:path w="4002211" h="1665634">
                  <a:moveTo>
                    <a:pt x="30630" y="0"/>
                  </a:moveTo>
                  <a:lnTo>
                    <a:pt x="3971580" y="0"/>
                  </a:lnTo>
                  <a:cubicBezTo>
                    <a:pt x="3979704" y="0"/>
                    <a:pt x="3987495" y="3227"/>
                    <a:pt x="3993240" y="8971"/>
                  </a:cubicBezTo>
                  <a:cubicBezTo>
                    <a:pt x="3998984" y="14716"/>
                    <a:pt x="4002211" y="22507"/>
                    <a:pt x="4002211" y="30630"/>
                  </a:cubicBezTo>
                  <a:lnTo>
                    <a:pt x="4002211" y="1635004"/>
                  </a:lnTo>
                  <a:cubicBezTo>
                    <a:pt x="4002211" y="1651921"/>
                    <a:pt x="3988497" y="1665634"/>
                    <a:pt x="3971580" y="1665634"/>
                  </a:cubicBezTo>
                  <a:lnTo>
                    <a:pt x="30630" y="1665634"/>
                  </a:lnTo>
                  <a:cubicBezTo>
                    <a:pt x="22507" y="1665634"/>
                    <a:pt x="14716" y="1662407"/>
                    <a:pt x="8971" y="1656663"/>
                  </a:cubicBezTo>
                  <a:cubicBezTo>
                    <a:pt x="3227" y="1650919"/>
                    <a:pt x="0" y="1643128"/>
                    <a:pt x="0" y="1635004"/>
                  </a:cubicBezTo>
                  <a:lnTo>
                    <a:pt x="0" y="30630"/>
                  </a:lnTo>
                  <a:cubicBezTo>
                    <a:pt x="0" y="22507"/>
                    <a:pt x="3227" y="14716"/>
                    <a:pt x="8971" y="8971"/>
                  </a:cubicBezTo>
                  <a:cubicBezTo>
                    <a:pt x="14716" y="3227"/>
                    <a:pt x="22507" y="0"/>
                    <a:pt x="30630" y="0"/>
                  </a:cubicBezTo>
                  <a:close/>
                </a:path>
              </a:pathLst>
            </a:custGeom>
            <a:solidFill>
              <a:srgbClr val="FCDED8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02211" cy="1703734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67597">
            <a:off x="12686296" y="1398491"/>
            <a:ext cx="4520461" cy="1090561"/>
          </a:xfrm>
          <a:custGeom>
            <a:avLst/>
            <a:gdLst/>
            <a:ahLst/>
            <a:cxnLst/>
            <a:rect l="l" t="t" r="r" b="b"/>
            <a:pathLst>
              <a:path w="4520461" h="1090561">
                <a:moveTo>
                  <a:pt x="0" y="0"/>
                </a:moveTo>
                <a:lnTo>
                  <a:pt x="4520462" y="0"/>
                </a:lnTo>
                <a:lnTo>
                  <a:pt x="4520462" y="1090561"/>
                </a:lnTo>
                <a:lnTo>
                  <a:pt x="0" y="109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36284" y="2385655"/>
            <a:ext cx="10024432" cy="463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CON TỚI VỚI BÀI HỌC HÔM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648200" y="1257300"/>
            <a:ext cx="9014013" cy="7948546"/>
            <a:chOff x="0" y="0"/>
            <a:chExt cx="2374061" cy="20934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74061" cy="2131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15464" y="1096764"/>
            <a:ext cx="9070322" cy="7915931"/>
            <a:chOff x="0" y="0"/>
            <a:chExt cx="2388891" cy="2084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88891" cy="2122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0276833">
            <a:off x="6867635" y="601016"/>
            <a:ext cx="3965979" cy="991495"/>
          </a:xfrm>
          <a:custGeom>
            <a:avLst/>
            <a:gdLst/>
            <a:ahLst/>
            <a:cxnLst/>
            <a:rect l="l" t="t" r="r" b="b"/>
            <a:pathLst>
              <a:path w="3965979" h="991495">
                <a:moveTo>
                  <a:pt x="0" y="0"/>
                </a:moveTo>
                <a:lnTo>
                  <a:pt x="3965980" y="0"/>
                </a:lnTo>
                <a:lnTo>
                  <a:pt x="3965980" y="991495"/>
                </a:lnTo>
                <a:lnTo>
                  <a:pt x="0" y="991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763541" y="3336726"/>
            <a:ext cx="8250616" cy="3436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CON ĐÃ LẮNG NGHE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7D557CF8-3C39-6F80-15E2-7164027E240A}"/>
              </a:ext>
            </a:extLst>
          </p:cNvPr>
          <p:cNvSpPr txBox="1"/>
          <p:nvPr/>
        </p:nvSpPr>
        <p:spPr>
          <a:xfrm>
            <a:off x="2783018" y="2438052"/>
            <a:ext cx="11966103" cy="3818614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 indent="-63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3816BB-E9AA-18AB-F469-7F12C7094706}"/>
              </a:ext>
            </a:extLst>
          </p:cNvPr>
          <p:cNvGrpSpPr/>
          <p:nvPr/>
        </p:nvGrpSpPr>
        <p:grpSpPr>
          <a:xfrm>
            <a:off x="2698147" y="662537"/>
            <a:ext cx="12319418" cy="6266666"/>
            <a:chOff x="5097328" y="1177504"/>
            <a:chExt cx="7574373" cy="6266666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39B633AB-C22D-86D5-1D0F-F7EC7B74171E}"/>
                </a:ext>
              </a:extLst>
            </p:cNvPr>
            <p:cNvGrpSpPr/>
            <p:nvPr/>
          </p:nvGrpSpPr>
          <p:grpSpPr>
            <a:xfrm>
              <a:off x="5097328" y="1177504"/>
              <a:ext cx="7574373" cy="6266666"/>
              <a:chOff x="0" y="-158662"/>
              <a:chExt cx="1351092" cy="162147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E67AF40-6F0C-C259-AB0F-D3F1C6BCF137}"/>
                  </a:ext>
                </a:extLst>
              </p:cNvPr>
              <p:cNvSpPr/>
              <p:nvPr/>
            </p:nvSpPr>
            <p:spPr>
              <a:xfrm>
                <a:off x="0" y="-158662"/>
                <a:ext cx="1166562" cy="1581700"/>
              </a:xfrm>
              <a:custGeom>
                <a:avLst/>
                <a:gdLst/>
                <a:ahLst/>
                <a:cxnLst/>
                <a:rect l="l" t="t" r="r" b="b"/>
                <a:pathLst>
                  <a:path w="1351092" h="1462813">
                    <a:moveTo>
                      <a:pt x="76968" y="0"/>
                    </a:moveTo>
                    <a:lnTo>
                      <a:pt x="1274125" y="0"/>
                    </a:lnTo>
                    <a:cubicBezTo>
                      <a:pt x="1294538" y="0"/>
                      <a:pt x="1314115" y="8109"/>
                      <a:pt x="1328549" y="22543"/>
                    </a:cubicBezTo>
                    <a:cubicBezTo>
                      <a:pt x="1342983" y="36977"/>
                      <a:pt x="1351092" y="56554"/>
                      <a:pt x="1351092" y="76968"/>
                    </a:cubicBezTo>
                    <a:lnTo>
                      <a:pt x="1351092" y="1385846"/>
                    </a:lnTo>
                    <a:cubicBezTo>
                      <a:pt x="1351092" y="1406259"/>
                      <a:pt x="1342983" y="1425836"/>
                      <a:pt x="1328549" y="1440270"/>
                    </a:cubicBezTo>
                    <a:cubicBezTo>
                      <a:pt x="1314115" y="1454704"/>
                      <a:pt x="1294538" y="1462813"/>
                      <a:pt x="1274125" y="1462813"/>
                    </a:cubicBezTo>
                    <a:lnTo>
                      <a:pt x="76968" y="1462813"/>
                    </a:lnTo>
                    <a:cubicBezTo>
                      <a:pt x="56554" y="1462813"/>
                      <a:pt x="36977" y="1454704"/>
                      <a:pt x="22543" y="1440270"/>
                    </a:cubicBezTo>
                    <a:cubicBezTo>
                      <a:pt x="8109" y="1425836"/>
                      <a:pt x="0" y="1406259"/>
                      <a:pt x="0" y="1385846"/>
                    </a:cubicBezTo>
                    <a:lnTo>
                      <a:pt x="0" y="76968"/>
                    </a:lnTo>
                    <a:cubicBezTo>
                      <a:pt x="0" y="56554"/>
                      <a:pt x="8109" y="36977"/>
                      <a:pt x="22543" y="22543"/>
                    </a:cubicBezTo>
                    <a:cubicBezTo>
                      <a:pt x="36977" y="8109"/>
                      <a:pt x="56554" y="0"/>
                      <a:pt x="76968" y="0"/>
                    </a:cubicBezTo>
                    <a:close/>
                  </a:path>
                </a:pathLst>
              </a:custGeom>
              <a:solidFill>
                <a:srgbClr val="FEE99C"/>
              </a:solidFill>
            </p:spPr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7B829D09-119C-D4BD-208A-36424227045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51092" cy="150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671633-CF77-5486-DCB2-619F8D77CB76}"/>
                </a:ext>
              </a:extLst>
            </p:cNvPr>
            <p:cNvSpPr/>
            <p:nvPr/>
          </p:nvSpPr>
          <p:spPr>
            <a:xfrm>
              <a:off x="5265579" y="2564266"/>
              <a:ext cx="6184226" cy="437601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0EEE704A-379A-7E48-1F74-F493917D55BF}"/>
                </a:ext>
              </a:extLst>
            </p:cNvPr>
            <p:cNvSpPr/>
            <p:nvPr/>
          </p:nvSpPr>
          <p:spPr>
            <a:xfrm>
              <a:off x="8111499" y="4053270"/>
              <a:ext cx="313864" cy="2288780"/>
            </a:xfrm>
            <a:prstGeom prst="rightBrace">
              <a:avLst>
                <a:gd name="adj1" fmla="val 73551"/>
                <a:gd name="adj2" fmla="val 5005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CF377D-6AC3-3E8A-994E-052A168F31BD}"/>
                </a:ext>
              </a:extLst>
            </p:cNvPr>
            <p:cNvSpPr txBox="1"/>
            <p:nvPr/>
          </p:nvSpPr>
          <p:spPr>
            <a:xfrm>
              <a:off x="5461151" y="1556118"/>
              <a:ext cx="5801253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CẤU TRÚC LẶP CÓ ĐIỀU KIỆN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A2FE54-A00F-D63A-1353-3409907242B3}"/>
              </a:ext>
            </a:extLst>
          </p:cNvPr>
          <p:cNvSpPr txBox="1"/>
          <p:nvPr/>
        </p:nvSpPr>
        <p:spPr>
          <a:xfrm>
            <a:off x="3289890" y="2371650"/>
            <a:ext cx="9593854" cy="345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vi-VN" sz="4000" b="1" dirty="0"/>
              <a:t>Lặp lại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4000" b="1" dirty="0"/>
              <a:t>: </a:t>
            </a:r>
            <a:endParaRPr lang="en-US" sz="4000" b="1" dirty="0"/>
          </a:p>
          <a:p>
            <a:pPr indent="974725">
              <a:lnSpc>
                <a:spcPct val="130000"/>
              </a:lnSpc>
              <a:spcAft>
                <a:spcPts val="600"/>
              </a:spcAft>
            </a:pPr>
            <a:r>
              <a:rPr lang="en-US" sz="4000" dirty="0"/>
              <a:t>&lt;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&gt;</a:t>
            </a:r>
          </a:p>
          <a:p>
            <a:pPr indent="974725">
              <a:lnSpc>
                <a:spcPct val="130000"/>
              </a:lnSpc>
              <a:spcAft>
                <a:spcPts val="600"/>
              </a:spcAft>
            </a:pPr>
            <a:r>
              <a:rPr lang="en-US" sz="4000" dirty="0"/>
              <a:t>&lt;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&gt;</a:t>
            </a:r>
          </a:p>
          <a:p>
            <a:pPr indent="974725">
              <a:lnSpc>
                <a:spcPct val="130000"/>
              </a:lnSpc>
              <a:spcAft>
                <a:spcPts val="600"/>
              </a:spcAft>
            </a:pPr>
            <a:r>
              <a:rPr lang="vi-VN" sz="4000" dirty="0"/>
              <a:t>…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EFF564-AFEF-D3DD-094C-5224001C026D}"/>
              </a:ext>
            </a:extLst>
          </p:cNvPr>
          <p:cNvGrpSpPr/>
          <p:nvPr/>
        </p:nvGrpSpPr>
        <p:grpSpPr>
          <a:xfrm>
            <a:off x="2802909" y="6993385"/>
            <a:ext cx="12464868" cy="2966724"/>
            <a:chOff x="3310232" y="8990669"/>
            <a:chExt cx="9909427" cy="3234207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8F8BAA5-3B87-329C-5CE7-E6AE35BF4577}"/>
                </a:ext>
              </a:extLst>
            </p:cNvPr>
            <p:cNvSpPr/>
            <p:nvPr/>
          </p:nvSpPr>
          <p:spPr>
            <a:xfrm>
              <a:off x="3310232" y="8990669"/>
              <a:ext cx="7849951" cy="2492153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cấu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trúc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lặp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kiện</a:t>
              </a:r>
              <a:r>
                <a:rPr lang="en-US" sz="4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321499-8F68-9669-C1E6-2BA680E0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85384" y="9436572"/>
              <a:ext cx="1994384" cy="27883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3D62EA-A3D7-960A-13ED-A9F84FB7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5846">
              <a:off x="12571987" y="9246682"/>
              <a:ext cx="647672" cy="11398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79665" y="2255357"/>
            <a:ext cx="11633471" cy="5334350"/>
            <a:chOff x="0" y="0"/>
            <a:chExt cx="3063959" cy="1404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7265" y="2102957"/>
            <a:ext cx="11633471" cy="5334350"/>
            <a:chOff x="0" y="0"/>
            <a:chExt cx="3063959" cy="1404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DFCF4"/>
            </a:solidFill>
            <a:ln w="66675" cap="rnd">
              <a:solidFill>
                <a:srgbClr val="FAE6D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9A6E57-958A-6693-11A5-EF5A9D42138D}"/>
              </a:ext>
            </a:extLst>
          </p:cNvPr>
          <p:cNvSpPr txBox="1"/>
          <p:nvPr/>
        </p:nvSpPr>
        <p:spPr>
          <a:xfrm>
            <a:off x="3916218" y="2767122"/>
            <a:ext cx="10304953" cy="336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VỀ CẤU TRÚC LẶP CÓ ĐIỀU KIỆN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7968E71-5B1B-E99C-9331-1844077D695B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2E711-0404-A8CA-0A3C-C0420E016CEF}"/>
              </a:ext>
            </a:extLst>
          </p:cNvPr>
          <p:cNvSpPr txBox="1"/>
          <p:nvPr/>
        </p:nvSpPr>
        <p:spPr>
          <a:xfrm>
            <a:off x="1403343" y="382369"/>
            <a:ext cx="3886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D659D6-8790-BD9C-C453-4292C57582D5}"/>
              </a:ext>
            </a:extLst>
          </p:cNvPr>
          <p:cNvGrpSpPr/>
          <p:nvPr/>
        </p:nvGrpSpPr>
        <p:grpSpPr>
          <a:xfrm>
            <a:off x="304800" y="1374139"/>
            <a:ext cx="10992628" cy="8036561"/>
            <a:chOff x="304800" y="1374139"/>
            <a:chExt cx="10992628" cy="80365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39C787-B7FC-B2A2-1506-6573449149E1}"/>
                </a:ext>
              </a:extLst>
            </p:cNvPr>
            <p:cNvGrpSpPr/>
            <p:nvPr/>
          </p:nvGrpSpPr>
          <p:grpSpPr>
            <a:xfrm>
              <a:off x="304800" y="1374139"/>
              <a:ext cx="10992628" cy="8036561"/>
              <a:chOff x="8953058" y="1133594"/>
              <a:chExt cx="8458642" cy="3693514"/>
            </a:xfrm>
          </p:grpSpPr>
          <p:grpSp>
            <p:nvGrpSpPr>
              <p:cNvPr id="15" name="Group 4">
                <a:extLst>
                  <a:ext uri="{FF2B5EF4-FFF2-40B4-BE49-F238E27FC236}">
                    <a16:creationId xmlns:a16="http://schemas.microsoft.com/office/drawing/2014/main" id="{D289175E-B9C3-7A64-A5AA-DA3E9D9D9813}"/>
                  </a:ext>
                </a:extLst>
              </p:cNvPr>
              <p:cNvGrpSpPr/>
              <p:nvPr/>
            </p:nvGrpSpPr>
            <p:grpSpPr>
              <a:xfrm>
                <a:off x="8984285" y="1285994"/>
                <a:ext cx="8427415" cy="3541114"/>
                <a:chOff x="-31914" y="-38100"/>
                <a:chExt cx="2219566" cy="932639"/>
              </a:xfrm>
            </p:grpSpPr>
            <p:sp>
              <p:nvSpPr>
                <p:cNvPr id="25" name="Freeform 5">
                  <a:extLst>
                    <a:ext uri="{FF2B5EF4-FFF2-40B4-BE49-F238E27FC236}">
                      <a16:creationId xmlns:a16="http://schemas.microsoft.com/office/drawing/2014/main" id="{175BB289-360D-4E08-4FC2-CCFDB36E27F9}"/>
                    </a:ext>
                  </a:extLst>
                </p:cNvPr>
                <p:cNvSpPr/>
                <p:nvPr/>
              </p:nvSpPr>
              <p:spPr>
                <a:xfrm>
                  <a:off x="-31914" y="0"/>
                  <a:ext cx="2219566" cy="8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4539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7004"/>
                      </a:lnTo>
                      <a:cubicBezTo>
                        <a:pt x="2187652" y="873257"/>
                        <a:pt x="2166370" y="894539"/>
                        <a:pt x="2140117" y="894539"/>
                      </a:cubicBezTo>
                      <a:lnTo>
                        <a:pt x="47535" y="894539"/>
                      </a:lnTo>
                      <a:cubicBezTo>
                        <a:pt x="21282" y="894539"/>
                        <a:pt x="0" y="873257"/>
                        <a:pt x="0" y="847004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AE6DB"/>
                </a:solidFill>
              </p:spPr>
            </p:sp>
            <p:sp>
              <p:nvSpPr>
                <p:cNvPr id="26" name="TextBox 6">
                  <a:extLst>
                    <a:ext uri="{FF2B5EF4-FFF2-40B4-BE49-F238E27FC236}">
                      <a16:creationId xmlns:a16="http://schemas.microsoft.com/office/drawing/2014/main" id="{9502C4D5-9B36-56E5-4BD4-5B73F8E1982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3263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1C2BE7C2-D608-F961-11E1-A9010CA0B33C}"/>
                  </a:ext>
                </a:extLst>
              </p:cNvPr>
              <p:cNvGrpSpPr/>
              <p:nvPr/>
            </p:nvGrpSpPr>
            <p:grpSpPr>
              <a:xfrm>
                <a:off x="8953058" y="1133594"/>
                <a:ext cx="8306242" cy="3529196"/>
                <a:chOff x="0" y="-38100"/>
                <a:chExt cx="2187652" cy="929500"/>
              </a:xfrm>
            </p:grpSpPr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BDC3ACE5-D8B4-C437-165A-D56E1E4544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87652" cy="86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1400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3865"/>
                      </a:lnTo>
                      <a:cubicBezTo>
                        <a:pt x="2187652" y="870118"/>
                        <a:pt x="2166370" y="891400"/>
                        <a:pt x="2140117" y="891400"/>
                      </a:cubicBezTo>
                      <a:lnTo>
                        <a:pt x="47535" y="891400"/>
                      </a:lnTo>
                      <a:cubicBezTo>
                        <a:pt x="34928" y="891400"/>
                        <a:pt x="22837" y="886392"/>
                        <a:pt x="13923" y="877477"/>
                      </a:cubicBezTo>
                      <a:cubicBezTo>
                        <a:pt x="5008" y="868563"/>
                        <a:pt x="0" y="856472"/>
                        <a:pt x="0" y="843865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DFCF4"/>
                </a:solidFill>
              </p:spPr>
            </p:sp>
            <p:sp>
              <p:nvSpPr>
                <p:cNvPr id="24" name="TextBox 9">
                  <a:extLst>
                    <a:ext uri="{FF2B5EF4-FFF2-40B4-BE49-F238E27FC236}">
                      <a16:creationId xmlns:a16="http://schemas.microsoft.com/office/drawing/2014/main" id="{DADAF67D-4E7B-DA05-217F-CD2B8D6371D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29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82C657-219C-2FCD-C496-B805B79F731C}"/>
                </a:ext>
              </a:extLst>
            </p:cNvPr>
            <p:cNvSpPr txBox="1"/>
            <p:nvPr/>
          </p:nvSpPr>
          <p:spPr>
            <a:xfrm>
              <a:off x="345383" y="1915485"/>
              <a:ext cx="10703617" cy="681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2400"/>
                </a:spcAft>
              </a:pP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514350" indent="-514350" algn="just">
                <a:lnSpc>
                  <a:spcPct val="130000"/>
                </a:lnSpc>
                <a:spcAft>
                  <a:spcPts val="6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/>
                <a:t>chương trình điều khiển chú bọ dừa đuổi theo </a:t>
              </a:r>
              <a:r>
                <a:rPr lang="vi-VN" sz="4000" b="1" dirty="0"/>
                <a:t>con trỏ chuột </a:t>
              </a:r>
              <a:r>
                <a:rPr lang="vi-VN" sz="4000" dirty="0"/>
                <a:t>cho đến khi chạm được vào </a:t>
              </a:r>
              <a:r>
                <a:rPr lang="vi-VN" sz="4000" b="1" dirty="0"/>
                <a:t>con trỏ chuột </a:t>
              </a:r>
              <a:r>
                <a:rPr lang="vi-VN" sz="4000" dirty="0"/>
                <a:t>thì dừng lại và nói “Tớ bắt được bạn rồi!”.</a:t>
              </a:r>
              <a:endParaRPr lang="en-US" sz="4000" dirty="0"/>
            </a:p>
            <a:p>
              <a:pPr marL="514350" indent="-514350" algn="just">
                <a:lnSpc>
                  <a:spcPct val="130000"/>
                </a:lnSpc>
                <a:spcAft>
                  <a:spcPts val="6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vi-VN" sz="4000" dirty="0"/>
                <a:t>Chạy thử chương trình.</a:t>
              </a:r>
              <a:endParaRPr lang="en-US" sz="4000" dirty="0"/>
            </a:p>
            <a:p>
              <a:pPr marL="514350" indent="-514350" algn="just">
                <a:lnSpc>
                  <a:spcPct val="130000"/>
                </a:lnSpc>
                <a:spcAft>
                  <a:spcPts val="6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vi-VN" sz="4000" dirty="0"/>
                <a:t>Lưu chương trình với tên </a:t>
              </a:r>
              <a:r>
                <a:rPr lang="vi-VN" sz="4000" b="1" dirty="0"/>
                <a:t>TroChoi-DuoiBat</a:t>
              </a:r>
              <a:r>
                <a:rPr lang="vi-VN" sz="4000" dirty="0"/>
                <a:t> vào thư mục của em.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C24C37-6080-5FE4-E29B-722F73102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580" t="7818" r="11285" b="10861"/>
            <a:stretch/>
          </p:blipFill>
          <p:spPr>
            <a:xfrm>
              <a:off x="520592" y="1819211"/>
              <a:ext cx="1404307" cy="117934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D870B5-E987-8CA3-B0D0-F42377AF0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962" y="2529284"/>
            <a:ext cx="6473740" cy="573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3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D28A62-57C6-E54B-5106-5E099FC58831}"/>
              </a:ext>
            </a:extLst>
          </p:cNvPr>
          <p:cNvGrpSpPr/>
          <p:nvPr/>
        </p:nvGrpSpPr>
        <p:grpSpPr>
          <a:xfrm>
            <a:off x="1295400" y="314562"/>
            <a:ext cx="15926557" cy="9019938"/>
            <a:chOff x="1828043" y="85962"/>
            <a:chExt cx="15926557" cy="90199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A2A99A-E91A-70E5-A144-40F1FCB7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043" y="85962"/>
              <a:ext cx="15926557" cy="58957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B0988-2F65-3862-78AD-3CACE0BF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043" y="5904183"/>
              <a:ext cx="15926556" cy="3201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55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13193527" y="828813"/>
            <a:ext cx="774229" cy="514862"/>
          </a:xfrm>
          <a:custGeom>
            <a:avLst/>
            <a:gdLst/>
            <a:ahLst/>
            <a:cxnLst/>
            <a:rect l="l" t="t" r="r" b="b"/>
            <a:pathLst>
              <a:path w="774229" h="514862">
                <a:moveTo>
                  <a:pt x="0" y="0"/>
                </a:moveTo>
                <a:lnTo>
                  <a:pt x="774229" y="0"/>
                </a:lnTo>
                <a:lnTo>
                  <a:pt x="774229" y="514862"/>
                </a:lnTo>
                <a:lnTo>
                  <a:pt x="0" y="5148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257C3-2030-7CAA-ADE4-1C8B4D980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93" y="523411"/>
            <a:ext cx="9554256" cy="689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DBB43-94FA-32D4-E001-864DBF11251B}"/>
              </a:ext>
            </a:extLst>
          </p:cNvPr>
          <p:cNvSpPr txBox="1"/>
          <p:nvPr/>
        </p:nvSpPr>
        <p:spPr>
          <a:xfrm>
            <a:off x="5406149" y="7700782"/>
            <a:ext cx="7475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TroChoi-DuoiBat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7968E71-5B1B-E99C-9331-1844077D695B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2E711-0404-A8CA-0A3C-C0420E016CEF}"/>
              </a:ext>
            </a:extLst>
          </p:cNvPr>
          <p:cNvSpPr txBox="1"/>
          <p:nvPr/>
        </p:nvSpPr>
        <p:spPr>
          <a:xfrm>
            <a:off x="1403343" y="382369"/>
            <a:ext cx="3886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F0DB05-12E2-1084-EE78-5486D483C532}"/>
              </a:ext>
            </a:extLst>
          </p:cNvPr>
          <p:cNvGrpSpPr/>
          <p:nvPr/>
        </p:nvGrpSpPr>
        <p:grpSpPr>
          <a:xfrm>
            <a:off x="304800" y="1333500"/>
            <a:ext cx="11688954" cy="8233427"/>
            <a:chOff x="1137350" y="1499427"/>
            <a:chExt cx="15853106" cy="82334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BC0721-BBD3-CB39-887C-CF50F3425136}"/>
                </a:ext>
              </a:extLst>
            </p:cNvPr>
            <p:cNvGrpSpPr/>
            <p:nvPr/>
          </p:nvGrpSpPr>
          <p:grpSpPr>
            <a:xfrm>
              <a:off x="1137350" y="1499427"/>
              <a:ext cx="15853106" cy="8233427"/>
              <a:chOff x="3145001" y="1958296"/>
              <a:chExt cx="11815735" cy="6768551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2AAB22FA-BF84-BF82-02D5-A06E920282E6}"/>
                  </a:ext>
                </a:extLst>
              </p:cNvPr>
              <p:cNvGrpSpPr/>
              <p:nvPr/>
            </p:nvGrpSpPr>
            <p:grpSpPr>
              <a:xfrm>
                <a:off x="3145001" y="2110696"/>
                <a:ext cx="11496378" cy="6616151"/>
                <a:chOff x="0" y="-38100"/>
                <a:chExt cx="3027853" cy="1742525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B11DBB9F-55AA-AB4B-F4E0-1AA3515570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21301" cy="17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853" h="1513740">
                      <a:moveTo>
                        <a:pt x="34345" y="0"/>
                      </a:moveTo>
                      <a:lnTo>
                        <a:pt x="2993508" y="0"/>
                      </a:lnTo>
                      <a:cubicBezTo>
                        <a:pt x="3002617" y="0"/>
                        <a:pt x="3011352" y="3618"/>
                        <a:pt x="3017793" y="10059"/>
                      </a:cubicBezTo>
                      <a:cubicBezTo>
                        <a:pt x="3024234" y="16500"/>
                        <a:pt x="3027853" y="25236"/>
                        <a:pt x="3027853" y="34345"/>
                      </a:cubicBezTo>
                      <a:lnTo>
                        <a:pt x="3027853" y="1479396"/>
                      </a:lnTo>
                      <a:cubicBezTo>
                        <a:pt x="3027853" y="1488504"/>
                        <a:pt x="3024234" y="1497240"/>
                        <a:pt x="3017793" y="1503681"/>
                      </a:cubicBezTo>
                      <a:cubicBezTo>
                        <a:pt x="3011352" y="1510122"/>
                        <a:pt x="3002617" y="1513740"/>
                        <a:pt x="2993508" y="1513740"/>
                      </a:cubicBezTo>
                      <a:lnTo>
                        <a:pt x="34345" y="1513740"/>
                      </a:lnTo>
                      <a:cubicBezTo>
                        <a:pt x="25236" y="1513740"/>
                        <a:pt x="16500" y="1510122"/>
                        <a:pt x="10059" y="1503681"/>
                      </a:cubicBezTo>
                      <a:cubicBezTo>
                        <a:pt x="3618" y="1497240"/>
                        <a:pt x="0" y="1488504"/>
                        <a:pt x="0" y="1479396"/>
                      </a:cubicBezTo>
                      <a:lnTo>
                        <a:pt x="0" y="34345"/>
                      </a:lnTo>
                      <a:cubicBezTo>
                        <a:pt x="0" y="25236"/>
                        <a:pt x="3618" y="16500"/>
                        <a:pt x="10059" y="10059"/>
                      </a:cubicBezTo>
                      <a:cubicBezTo>
                        <a:pt x="16500" y="3618"/>
                        <a:pt x="25236" y="0"/>
                        <a:pt x="34345" y="0"/>
                      </a:cubicBezTo>
                      <a:close/>
                    </a:path>
                  </a:pathLst>
                </a:custGeom>
                <a:solidFill>
                  <a:srgbClr val="FFDC96"/>
                </a:solidFill>
              </p:spPr>
            </p:sp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735A249D-89E9-098A-7078-3F5FF26900C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027853" cy="155184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34EDE1-73BD-39FE-3DA5-EC2146390268}"/>
                  </a:ext>
                </a:extLst>
              </p:cNvPr>
              <p:cNvGrpSpPr/>
              <p:nvPr/>
            </p:nvGrpSpPr>
            <p:grpSpPr>
              <a:xfrm>
                <a:off x="3327265" y="1958296"/>
                <a:ext cx="11633471" cy="6616151"/>
                <a:chOff x="0" y="-38100"/>
                <a:chExt cx="3063959" cy="174252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26B07BB7-A3BB-7B95-0565-6D4D38F8FB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873297" cy="17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959" h="1513063">
                      <a:moveTo>
                        <a:pt x="33940" y="0"/>
                      </a:moveTo>
                      <a:lnTo>
                        <a:pt x="3030020" y="0"/>
                      </a:lnTo>
                      <a:cubicBezTo>
                        <a:pt x="3048764" y="0"/>
                        <a:pt x="3063959" y="15195"/>
                        <a:pt x="3063959" y="33940"/>
                      </a:cubicBezTo>
                      <a:lnTo>
                        <a:pt x="3063959" y="1479124"/>
                      </a:lnTo>
                      <a:cubicBezTo>
                        <a:pt x="3063959" y="1497868"/>
                        <a:pt x="3048764" y="1513063"/>
                        <a:pt x="3030020" y="1513063"/>
                      </a:cubicBezTo>
                      <a:lnTo>
                        <a:pt x="33940" y="1513063"/>
                      </a:lnTo>
                      <a:cubicBezTo>
                        <a:pt x="15195" y="1513063"/>
                        <a:pt x="0" y="1497868"/>
                        <a:pt x="0" y="1479124"/>
                      </a:cubicBezTo>
                      <a:lnTo>
                        <a:pt x="0" y="33940"/>
                      </a:lnTo>
                      <a:cubicBezTo>
                        <a:pt x="0" y="15195"/>
                        <a:pt x="15195" y="0"/>
                        <a:pt x="33940" y="0"/>
                      </a:cubicBezTo>
                      <a:close/>
                    </a:path>
                  </a:pathLst>
                </a:custGeom>
                <a:solidFill>
                  <a:srgbClr val="FEF4CE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64C76A65-4ED8-1875-0FE1-33D31363C5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063959" cy="155116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EB5889-D732-EE8A-0D83-9631E541ABE9}"/>
                </a:ext>
              </a:extLst>
            </p:cNvPr>
            <p:cNvSpPr txBox="1"/>
            <p:nvPr/>
          </p:nvSpPr>
          <p:spPr>
            <a:xfrm>
              <a:off x="1780094" y="3118984"/>
              <a:ext cx="13824892" cy="6518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 indent="-514350" algn="just">
                <a:lnSpc>
                  <a:spcPct val="110000"/>
                </a:lnSpc>
                <a:spcAft>
                  <a:spcPts val="6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vi-VN" sz="4000" dirty="0"/>
                <a:t>Thêm vào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khấu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vi-VN" sz="4000" dirty="0"/>
                <a:t>Thực hành 1</a:t>
              </a:r>
              <a:r>
                <a:rPr lang="en-US" sz="4000" dirty="0"/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cóc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lnSpc>
                  <a:spcPct val="110000"/>
                </a:lnSpc>
                <a:spcAft>
                  <a:spcPts val="6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/>
                <a:t>chương trình cho bạn cóc:</a:t>
              </a:r>
              <a:endParaRPr lang="en-US" sz="4000" dirty="0"/>
            </a:p>
            <a:p>
              <a:pPr marL="858838" indent="-341313" algn="just">
                <a:lnSpc>
                  <a:spcPct val="110000"/>
                </a:lnSpc>
                <a:spcAft>
                  <a:spcPts val="6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Đuổi theo bọ dừa cho đến khi bắt được bọ dừa thì dừng chương trình.</a:t>
              </a:r>
              <a:endParaRPr lang="en-US" sz="4000" dirty="0"/>
            </a:p>
            <a:p>
              <a:pPr marL="858838" indent="-341313" algn="just">
                <a:lnSpc>
                  <a:spcPct val="110000"/>
                </a:lnSpc>
                <a:spcAft>
                  <a:spcPts val="6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Thay đổi tư thế khi di chuyển.</a:t>
              </a:r>
              <a:endParaRPr lang="en-US" sz="4000" dirty="0"/>
            </a:p>
            <a:p>
              <a:pPr algn="just">
                <a:lnSpc>
                  <a:spcPct val="110000"/>
                </a:lnSpc>
                <a:spcAft>
                  <a:spcPts val="600"/>
                </a:spcAft>
                <a:tabLst>
                  <a:tab pos="400050" algn="l"/>
                  <a:tab pos="738188" algn="l"/>
                </a:tabLs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vi-VN" sz="4000" dirty="0"/>
                <a:t>Chạy thử chương trình.</a:t>
              </a:r>
              <a:endParaRPr lang="en-US" sz="4000" dirty="0"/>
            </a:p>
            <a:p>
              <a:pPr algn="just">
                <a:lnSpc>
                  <a:spcPct val="110000"/>
                </a:lnSpc>
                <a:spcAft>
                  <a:spcPts val="600"/>
                </a:spcAft>
                <a:tabLst>
                  <a:tab pos="400050" algn="l"/>
                  <a:tab pos="738188" algn="l"/>
                </a:tabLs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d. </a:t>
              </a:r>
              <a:r>
                <a:rPr lang="vi-VN" sz="4000" dirty="0"/>
                <a:t>Lưu chương trình vào thư mục của em với tên </a:t>
              </a:r>
              <a:r>
                <a:rPr lang="vi-VN" sz="4000" b="1" dirty="0"/>
                <a:t>Coc-Duoi-Bodua</a:t>
              </a:r>
              <a:r>
                <a:rPr lang="vi-VN" sz="4000" dirty="0"/>
                <a:t>.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DB18F0-8607-9B46-C71F-939AE4036F7A}"/>
                </a:ext>
              </a:extLst>
            </p:cNvPr>
            <p:cNvSpPr txBox="1"/>
            <p:nvPr/>
          </p:nvSpPr>
          <p:spPr>
            <a:xfrm>
              <a:off x="3182276" y="2045140"/>
              <a:ext cx="121085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cùng</a:t>
              </a: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hiện</a:t>
              </a:r>
              <a:endPara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44D61A-9945-F504-A54F-4CA94BC8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580" t="7818" r="11285" b="10861"/>
            <a:stretch/>
          </p:blipFill>
          <p:spPr>
            <a:xfrm>
              <a:off x="1654080" y="1924523"/>
              <a:ext cx="1402181" cy="1060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50A6A8D-A092-FA04-B549-727CD1801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200" y="2607633"/>
            <a:ext cx="6455010" cy="579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2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13617042" y="462030"/>
            <a:ext cx="908868" cy="546836"/>
          </a:xfrm>
          <a:custGeom>
            <a:avLst/>
            <a:gdLst/>
            <a:ahLst/>
            <a:cxnLst/>
            <a:rect l="l" t="t" r="r" b="b"/>
            <a:pathLst>
              <a:path w="908868" h="546836">
                <a:moveTo>
                  <a:pt x="0" y="0"/>
                </a:moveTo>
                <a:lnTo>
                  <a:pt x="908868" y="0"/>
                </a:lnTo>
                <a:lnTo>
                  <a:pt x="908868" y="546836"/>
                </a:lnTo>
                <a:lnTo>
                  <a:pt x="0" y="546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582573" y="8896778"/>
            <a:ext cx="1227245" cy="1199121"/>
          </a:xfrm>
          <a:custGeom>
            <a:avLst/>
            <a:gdLst/>
            <a:ahLst/>
            <a:cxnLst/>
            <a:rect l="l" t="t" r="r" b="b"/>
            <a:pathLst>
              <a:path w="1227245" h="1199121">
                <a:moveTo>
                  <a:pt x="0" y="0"/>
                </a:moveTo>
                <a:lnTo>
                  <a:pt x="1227246" y="0"/>
                </a:lnTo>
                <a:lnTo>
                  <a:pt x="1227246" y="1199121"/>
                </a:lnTo>
                <a:lnTo>
                  <a:pt x="0" y="1199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24940" y="210605"/>
            <a:ext cx="1019587" cy="700966"/>
          </a:xfrm>
          <a:custGeom>
            <a:avLst/>
            <a:gdLst/>
            <a:ahLst/>
            <a:cxnLst/>
            <a:rect l="l" t="t" r="r" b="b"/>
            <a:pathLst>
              <a:path w="1019587" h="700966">
                <a:moveTo>
                  <a:pt x="0" y="0"/>
                </a:moveTo>
                <a:lnTo>
                  <a:pt x="1019587" y="0"/>
                </a:lnTo>
                <a:lnTo>
                  <a:pt x="1019587" y="700966"/>
                </a:lnTo>
                <a:lnTo>
                  <a:pt x="0" y="700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425703-DC10-1DD2-CAB0-730102A9F220}"/>
              </a:ext>
            </a:extLst>
          </p:cNvPr>
          <p:cNvGrpSpPr/>
          <p:nvPr/>
        </p:nvGrpSpPr>
        <p:grpSpPr>
          <a:xfrm>
            <a:off x="2291095" y="78074"/>
            <a:ext cx="13810200" cy="9942226"/>
            <a:chOff x="2291095" y="78074"/>
            <a:chExt cx="13810200" cy="99422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DD1639-4CB5-D380-6C36-850E648E6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537"/>
            <a:stretch/>
          </p:blipFill>
          <p:spPr>
            <a:xfrm>
              <a:off x="2291095" y="78074"/>
              <a:ext cx="13810200" cy="75800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EAC3FD-730A-6084-D209-046C95951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095" y="7639964"/>
              <a:ext cx="13810200" cy="1828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225638-9FCC-3563-C9AD-E30C79369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3593" y="9294736"/>
              <a:ext cx="13807702" cy="725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0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7196315" y="3539246"/>
            <a:ext cx="1039890" cy="690227"/>
          </a:xfrm>
          <a:custGeom>
            <a:avLst/>
            <a:gdLst/>
            <a:ahLst/>
            <a:cxnLst/>
            <a:rect l="l" t="t" r="r" b="b"/>
            <a:pathLst>
              <a:path w="1039890" h="690227">
                <a:moveTo>
                  <a:pt x="0" y="0"/>
                </a:moveTo>
                <a:lnTo>
                  <a:pt x="1039890" y="0"/>
                </a:lnTo>
                <a:lnTo>
                  <a:pt x="1039890" y="690227"/>
                </a:lnTo>
                <a:lnTo>
                  <a:pt x="0" y="6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6C24-8B0F-A3DF-00A9-3DFEA0D427B4}"/>
              </a:ext>
            </a:extLst>
          </p:cNvPr>
          <p:cNvSpPr txBox="1"/>
          <p:nvPr/>
        </p:nvSpPr>
        <p:spPr>
          <a:xfrm>
            <a:off x="6731290" y="7506747"/>
            <a:ext cx="8613049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7F5BC-F8DC-25AA-9122-16FC9A46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88104"/>
            <a:ext cx="9237674" cy="6818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214</Words>
  <Application>Microsoft Office PowerPoint</Application>
  <PresentationFormat>Custom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Cute Playful Group Project Presentation</dc:title>
  <cp:lastModifiedBy>MAYCHU</cp:lastModifiedBy>
  <cp:revision>39</cp:revision>
  <dcterms:created xsi:type="dcterms:W3CDTF">2006-08-16T00:00:00Z</dcterms:created>
  <dcterms:modified xsi:type="dcterms:W3CDTF">2025-03-26T10:12:00Z</dcterms:modified>
  <dc:identifier>DAGFMJeesk0</dc:identifier>
</cp:coreProperties>
</file>